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Lst>
  <p:sldSz cy="6858000" cx="9144000"/>
  <p:notesSz cx="9144000" cy="6858000"/>
  <p:embeddedFontLst>
    <p:embeddedFont>
      <p:font typeface="Libre Franklin"/>
      <p:regular r:id="rId189"/>
      <p:bold r:id="rId190"/>
      <p:italic r:id="rId191"/>
      <p:boldItalic r:id="rId192"/>
    </p:embeddedFont>
    <p:embeddedFont>
      <p:font typeface="Tahoma"/>
      <p:regular r:id="rId193"/>
      <p:bold r:id="rId194"/>
    </p:embeddedFont>
    <p:embeddedFont>
      <p:font typeface="Helvetica Neue"/>
      <p:regular r:id="rId195"/>
      <p:bold r:id="rId196"/>
      <p:italic r:id="rId197"/>
      <p:boldItalic r:id="rId198"/>
    </p:embeddedFont>
    <p:embeddedFont>
      <p:font typeface="Gill Sans"/>
      <p:regular r:id="rId199"/>
      <p:bold r:id="rId2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8B2871-B7B6-4A63-9577-FC8A6E8434A8}">
  <a:tblStyle styleId="{718B2871-B7B6-4A63-9577-FC8A6E8434A8}"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LibreFranklin-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Tahoma-bold.fntdata"/><Relationship Id="rId43" Type="http://schemas.openxmlformats.org/officeDocument/2006/relationships/slide" Target="slides/slide37.xml"/><Relationship Id="rId193" Type="http://schemas.openxmlformats.org/officeDocument/2006/relationships/font" Target="fonts/Tahoma-regular.fntdata"/><Relationship Id="rId46" Type="http://schemas.openxmlformats.org/officeDocument/2006/relationships/slide" Target="slides/slide40.xml"/><Relationship Id="rId192" Type="http://schemas.openxmlformats.org/officeDocument/2006/relationships/font" Target="fonts/LibreFranklin-boldItalic.fntdata"/><Relationship Id="rId45" Type="http://schemas.openxmlformats.org/officeDocument/2006/relationships/slide" Target="slides/slide39.xml"/><Relationship Id="rId191" Type="http://schemas.openxmlformats.org/officeDocument/2006/relationships/font" Target="fonts/LibreFranklin-italic.fntdata"/><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font" Target="fonts/LibreFranklin-regular.fntdata"/><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HelveticaNeue-boldItalic.fntdata"/><Relationship Id="rId14" Type="http://schemas.openxmlformats.org/officeDocument/2006/relationships/slide" Target="slides/slide8.xml"/><Relationship Id="rId197" Type="http://schemas.openxmlformats.org/officeDocument/2006/relationships/font" Target="fonts/HelveticaNeue-italic.fntdata"/><Relationship Id="rId17" Type="http://schemas.openxmlformats.org/officeDocument/2006/relationships/slide" Target="slides/slide11.xml"/><Relationship Id="rId196" Type="http://schemas.openxmlformats.org/officeDocument/2006/relationships/font" Target="fonts/HelveticaNeue-bold.fntdata"/><Relationship Id="rId16" Type="http://schemas.openxmlformats.org/officeDocument/2006/relationships/slide" Target="slides/slide10.xml"/><Relationship Id="rId195" Type="http://schemas.openxmlformats.org/officeDocument/2006/relationships/font" Target="fonts/HelveticaNeue-regular.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GillSans-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0" Type="http://schemas.openxmlformats.org/officeDocument/2006/relationships/font" Target="fonts/Gill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2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p10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2" name="Google Shape;2682;p10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p10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9" name="Google Shape;2689;p10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p10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6" name="Google Shape;2696;p10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p10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9" name="Google Shape;2739;p10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p10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6" name="Google Shape;2746;p10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p10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9" name="Google Shape;2759;p10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p10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6" name="Google Shape;2766;p10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2" name="Shape 2782"/>
        <p:cNvGrpSpPr/>
        <p:nvPr/>
      </p:nvGrpSpPr>
      <p:grpSpPr>
        <a:xfrm>
          <a:off x="0" y="0"/>
          <a:ext cx="0" cy="0"/>
          <a:chOff x="0" y="0"/>
          <a:chExt cx="0" cy="0"/>
        </a:xfrm>
      </p:grpSpPr>
      <p:sp>
        <p:nvSpPr>
          <p:cNvPr id="2783" name="Google Shape;2783;p10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4" name="Google Shape;2784;p10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p10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1" name="Google Shape;2791;p10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p10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7" name="Google Shape;2797;p10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p11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3" name="Google Shape;2803;p11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p11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9" name="Google Shape;2809;p11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p11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5" name="Google Shape;2815;p1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9" name="Shape 2819"/>
        <p:cNvGrpSpPr/>
        <p:nvPr/>
      </p:nvGrpSpPr>
      <p:grpSpPr>
        <a:xfrm>
          <a:off x="0" y="0"/>
          <a:ext cx="0" cy="0"/>
          <a:chOff x="0" y="0"/>
          <a:chExt cx="0" cy="0"/>
        </a:xfrm>
      </p:grpSpPr>
      <p:sp>
        <p:nvSpPr>
          <p:cNvPr id="2820" name="Google Shape;2820;p11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1" name="Google Shape;2821;p11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p11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7" name="Google Shape;2827;p11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1" name="Shape 2831"/>
        <p:cNvGrpSpPr/>
        <p:nvPr/>
      </p:nvGrpSpPr>
      <p:grpSpPr>
        <a:xfrm>
          <a:off x="0" y="0"/>
          <a:ext cx="0" cy="0"/>
          <a:chOff x="0" y="0"/>
          <a:chExt cx="0" cy="0"/>
        </a:xfrm>
      </p:grpSpPr>
      <p:sp>
        <p:nvSpPr>
          <p:cNvPr id="2832" name="Google Shape;2832;p11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3" name="Google Shape;2833;p11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p11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9" name="Google Shape;2839;p11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11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5" name="Google Shape;2845;p11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p11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1" name="Google Shape;2851;p11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11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2" name="Google Shape;2872;p11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1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p12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9" name="Google Shape;2879;p12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p12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6" name="Google Shape;2886;p12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p12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0" name="Google Shape;2910;p12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12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8" name="Google Shape;2918;p12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p12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6" name="Google Shape;2926;p12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p12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4" name="Google Shape;2934;p12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p12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2" name="Google Shape;2942;p12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p12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9" name="Google Shape;2949;p12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p12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0" name="Google Shape;2960;p12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p12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8" name="Google Shape;2998;p12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p1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5" name="Google Shape;3005;p13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p13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3" name="Google Shape;3013;p13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7" name="Shape 3017"/>
        <p:cNvGrpSpPr/>
        <p:nvPr/>
      </p:nvGrpSpPr>
      <p:grpSpPr>
        <a:xfrm>
          <a:off x="0" y="0"/>
          <a:ext cx="0" cy="0"/>
          <a:chOff x="0" y="0"/>
          <a:chExt cx="0" cy="0"/>
        </a:xfrm>
      </p:grpSpPr>
      <p:sp>
        <p:nvSpPr>
          <p:cNvPr id="3018" name="Google Shape;3018;p13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9" name="Google Shape;3019;p13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p13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5" name="Google Shape;3025;p13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p13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0" name="Google Shape;3050;p13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p13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8" name="Google Shape;3058;p13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p13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4" name="Google Shape;3064;p13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p13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1" name="Google Shape;3071;p13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p13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7" name="Google Shape;3077;p13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p13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3" name="Google Shape;3083;p13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p14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6" name="Google Shape;3106;p14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p14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2" name="Google Shape;3112;p14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p14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3" name="Google Shape;3133;p14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14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9" name="Google Shape;3139;p14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4" name="Shape 3144"/>
        <p:cNvGrpSpPr/>
        <p:nvPr/>
      </p:nvGrpSpPr>
      <p:grpSpPr>
        <a:xfrm>
          <a:off x="0" y="0"/>
          <a:ext cx="0" cy="0"/>
          <a:chOff x="0" y="0"/>
          <a:chExt cx="0" cy="0"/>
        </a:xfrm>
      </p:grpSpPr>
      <p:sp>
        <p:nvSpPr>
          <p:cNvPr id="3145" name="Google Shape;3145;p14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6" name="Google Shape;3146;p14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14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3" name="Google Shape;3153;p14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p14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1" name="Google Shape;3161;p14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p14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8" name="Google Shape;3168;p14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p14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6" name="Google Shape;3176;p14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14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0" name="Google Shape;3190;p14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p15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7" name="Google Shape;3197;p15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4" name="Shape 3214"/>
        <p:cNvGrpSpPr/>
        <p:nvPr/>
      </p:nvGrpSpPr>
      <p:grpSpPr>
        <a:xfrm>
          <a:off x="0" y="0"/>
          <a:ext cx="0" cy="0"/>
          <a:chOff x="0" y="0"/>
          <a:chExt cx="0" cy="0"/>
        </a:xfrm>
      </p:grpSpPr>
      <p:sp>
        <p:nvSpPr>
          <p:cNvPr id="3215" name="Google Shape;3215;p15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6" name="Google Shape;3216;p15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p15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3" name="Google Shape;3223;p15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p15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0" name="Google Shape;3230;p15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p15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7" name="Google Shape;3237;p15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p15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3" name="Google Shape;3243;p15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p15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9" name="Google Shape;3249;p15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p15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6" name="Google Shape;3256;p15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p15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2" name="Google Shape;3262;p15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p15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3" name="Google Shape;3273;p15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p16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7" name="Google Shape;3287;p16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p16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5" name="Google Shape;3305;p16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p16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5" name="Google Shape;3315;p16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p16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5" name="Google Shape;3325;p16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p16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6" name="Google Shape;3336;p16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p16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5" name="Google Shape;3345;p16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6" name="Shape 3366"/>
        <p:cNvGrpSpPr/>
        <p:nvPr/>
      </p:nvGrpSpPr>
      <p:grpSpPr>
        <a:xfrm>
          <a:off x="0" y="0"/>
          <a:ext cx="0" cy="0"/>
          <a:chOff x="0" y="0"/>
          <a:chExt cx="0" cy="0"/>
        </a:xfrm>
      </p:grpSpPr>
      <p:sp>
        <p:nvSpPr>
          <p:cNvPr id="3367" name="Google Shape;3367;p16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8" name="Google Shape;3368;p16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p16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8" name="Google Shape;3378;p16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p16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0" name="Google Shape;3390;p16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p16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8" name="Google Shape;3408;p16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17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4" name="Google Shape;3424;p17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p17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4" name="Google Shape;3434;p17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p17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2" name="Google Shape;3442;p17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2" name="Shape 3472"/>
        <p:cNvGrpSpPr/>
        <p:nvPr/>
      </p:nvGrpSpPr>
      <p:grpSpPr>
        <a:xfrm>
          <a:off x="0" y="0"/>
          <a:ext cx="0" cy="0"/>
          <a:chOff x="0" y="0"/>
          <a:chExt cx="0" cy="0"/>
        </a:xfrm>
      </p:grpSpPr>
      <p:sp>
        <p:nvSpPr>
          <p:cNvPr id="3473" name="Google Shape;3473;p17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4" name="Google Shape;3474;p17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p17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3" name="Google Shape;3483;p17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9" name="Shape 3489"/>
        <p:cNvGrpSpPr/>
        <p:nvPr/>
      </p:nvGrpSpPr>
      <p:grpSpPr>
        <a:xfrm>
          <a:off x="0" y="0"/>
          <a:ext cx="0" cy="0"/>
          <a:chOff x="0" y="0"/>
          <a:chExt cx="0" cy="0"/>
        </a:xfrm>
      </p:grpSpPr>
      <p:sp>
        <p:nvSpPr>
          <p:cNvPr id="3490" name="Google Shape;3490;p17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1" name="Google Shape;3491;p17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p17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2" name="Google Shape;3502;p17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p17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3" name="Google Shape;3513;p17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p17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2" name="Google Shape;3522;p17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p17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1" name="Google Shape;3531;p17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p18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0" name="Google Shape;3540;p18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p18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0" name="Google Shape;3560;p18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7" name="Shape 3567"/>
        <p:cNvGrpSpPr/>
        <p:nvPr/>
      </p:nvGrpSpPr>
      <p:grpSpPr>
        <a:xfrm>
          <a:off x="0" y="0"/>
          <a:ext cx="0" cy="0"/>
          <a:chOff x="0" y="0"/>
          <a:chExt cx="0" cy="0"/>
        </a:xfrm>
      </p:grpSpPr>
      <p:sp>
        <p:nvSpPr>
          <p:cNvPr id="3568" name="Google Shape;3568;p18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9" name="Google Shape;3569;p18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2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2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2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3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3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3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3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p3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Universität Karlsruhe</a:t>
            </a:r>
            <a:endParaRPr/>
          </a:p>
          <a:p>
            <a:pPr indent="0" lvl="0" marL="0" rtl="0" algn="l">
              <a:spcBef>
                <a:spcPts val="0"/>
              </a:spcBef>
              <a:spcAft>
                <a:spcPts val="0"/>
              </a:spcAft>
              <a:buNone/>
            </a:pPr>
            <a:r>
              <a:rPr lang="en-US"/>
              <a:t>Institut für Telematik</a:t>
            </a:r>
            <a:endParaRPr/>
          </a:p>
        </p:txBody>
      </p:sp>
      <p:sp>
        <p:nvSpPr>
          <p:cNvPr id="1241" name="Google Shape;1241;p3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Mobilkommunikation</a:t>
            </a:r>
            <a:endParaRPr/>
          </a:p>
          <a:p>
            <a:pPr indent="0" lvl="0" marL="0" rtl="0" algn="r">
              <a:spcBef>
                <a:spcPts val="0"/>
              </a:spcBef>
              <a:spcAft>
                <a:spcPts val="0"/>
              </a:spcAft>
              <a:buNone/>
            </a:pPr>
            <a:r>
              <a:rPr lang="en-US"/>
              <a:t>SS 1998</a:t>
            </a:r>
            <a:endParaRPr/>
          </a:p>
        </p:txBody>
      </p:sp>
      <p:sp>
        <p:nvSpPr>
          <p:cNvPr id="1242" name="Google Shape;1242;p37:notes"/>
          <p:cNvSpPr txBox="1"/>
          <p:nvPr>
            <p:ph idx="11" type="ftr"/>
          </p:nvPr>
        </p:nvSpPr>
        <p:spPr>
          <a:xfrm>
            <a:off x="0" y="6513513"/>
            <a:ext cx="3962400" cy="342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Prof. Dr. Dr. h.c. G. Krüger</a:t>
            </a:r>
            <a:endParaRPr/>
          </a:p>
          <a:p>
            <a:pPr indent="0" lvl="0" marL="0" rtl="0" algn="l">
              <a:spcBef>
                <a:spcPts val="0"/>
              </a:spcBef>
              <a:spcAft>
                <a:spcPts val="0"/>
              </a:spcAft>
              <a:buNone/>
            </a:pPr>
            <a:r>
              <a:rPr lang="en-US"/>
              <a:t>E. Dorner / Dr. J. Schiller</a:t>
            </a:r>
            <a:endParaRPr/>
          </a:p>
        </p:txBody>
      </p:sp>
      <p:sp>
        <p:nvSpPr>
          <p:cNvPr id="1243" name="Google Shape;1243;p37:notes"/>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37:notes"/>
          <p:cNvSpPr/>
          <p:nvPr/>
        </p:nvSpPr>
        <p:spPr>
          <a:xfrm>
            <a:off x="5178751" y="6594"/>
            <a:ext cx="3965249" cy="3209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p37:notes"/>
          <p:cNvSpPr/>
          <p:nvPr/>
        </p:nvSpPr>
        <p:spPr>
          <a:xfrm>
            <a:off x="5178751" y="6528289"/>
            <a:ext cx="3965249" cy="319821"/>
          </a:xfrm>
          <a:prstGeom prst="rect">
            <a:avLst/>
          </a:prstGeom>
          <a:noFill/>
          <a:ln>
            <a:noFill/>
          </a:ln>
        </p:spPr>
        <p:txBody>
          <a:bodyPr anchorCtr="0" anchor="b" bIns="0" lIns="19075" spcFirstLastPara="1" rIns="19075" wrap="square" tIns="0">
            <a:noAutofit/>
          </a:bodyPr>
          <a:lstStyle/>
          <a:p>
            <a:pPr indent="0" lvl="0" marL="0" marR="0" rtl="0" algn="r">
              <a:spcBef>
                <a:spcPts val="0"/>
              </a:spcBef>
              <a:spcAft>
                <a:spcPts val="0"/>
              </a:spcAft>
              <a:buNone/>
            </a:pPr>
            <a:r>
              <a:rPr i="1" lang="en-US" sz="900">
                <a:solidFill>
                  <a:schemeClr val="dk1"/>
                </a:solidFill>
                <a:latin typeface="Times New Roman"/>
                <a:ea typeface="Times New Roman"/>
                <a:cs typeface="Times New Roman"/>
                <a:sym typeface="Times New Roman"/>
              </a:rPr>
              <a:t>15</a:t>
            </a:r>
            <a:endParaRPr/>
          </a:p>
        </p:txBody>
      </p:sp>
      <p:sp>
        <p:nvSpPr>
          <p:cNvPr id="1246" name="Google Shape;1246;p37:notes"/>
          <p:cNvSpPr/>
          <p:nvPr/>
        </p:nvSpPr>
        <p:spPr>
          <a:xfrm>
            <a:off x="1" y="6528289"/>
            <a:ext cx="3963113" cy="31982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p37:notes"/>
          <p:cNvSpPr/>
          <p:nvPr/>
        </p:nvSpPr>
        <p:spPr>
          <a:xfrm>
            <a:off x="1" y="6594"/>
            <a:ext cx="3963113" cy="3209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8" name="Google Shape;1248;p37:notes"/>
          <p:cNvSpPr/>
          <p:nvPr>
            <p:ph idx="3" type="sldImg"/>
          </p:nvPr>
        </p:nvSpPr>
        <p:spPr>
          <a:xfrm>
            <a:off x="2973388" y="601663"/>
            <a:ext cx="3197225"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249" name="Google Shape;1249;p37:notes"/>
          <p:cNvSpPr txBox="1"/>
          <p:nvPr>
            <p:ph idx="1" type="body"/>
          </p:nvPr>
        </p:nvSpPr>
        <p:spPr>
          <a:xfrm>
            <a:off x="70503" y="3392732"/>
            <a:ext cx="8569295" cy="3064119"/>
          </a:xfrm>
          <a:prstGeom prst="rect">
            <a:avLst/>
          </a:prstGeom>
          <a:noFill/>
          <a:ln>
            <a:noFill/>
          </a:ln>
        </p:spPr>
        <p:txBody>
          <a:bodyPr anchorCtr="0" anchor="t" bIns="44525" lIns="90675" spcFirstLastPara="1" rIns="90675" wrap="square" tIns="445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3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3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3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p3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4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0" name="Google Shape;1770;p4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p4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2" name="Google Shape;1842;p4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p4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Universität Karlsruhe</a:t>
            </a:r>
            <a:endParaRPr/>
          </a:p>
          <a:p>
            <a:pPr indent="0" lvl="0" marL="0" rtl="0" algn="l">
              <a:spcBef>
                <a:spcPts val="0"/>
              </a:spcBef>
              <a:spcAft>
                <a:spcPts val="0"/>
              </a:spcAft>
              <a:buNone/>
            </a:pPr>
            <a:r>
              <a:rPr lang="en-US"/>
              <a:t>Institut für Telematik</a:t>
            </a:r>
            <a:endParaRPr/>
          </a:p>
        </p:txBody>
      </p:sp>
      <p:sp>
        <p:nvSpPr>
          <p:cNvPr id="1848" name="Google Shape;1848;p4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Mobilkommunikation</a:t>
            </a:r>
            <a:endParaRPr/>
          </a:p>
          <a:p>
            <a:pPr indent="0" lvl="0" marL="0" rtl="0" algn="r">
              <a:spcBef>
                <a:spcPts val="0"/>
              </a:spcBef>
              <a:spcAft>
                <a:spcPts val="0"/>
              </a:spcAft>
              <a:buNone/>
            </a:pPr>
            <a:r>
              <a:rPr lang="en-US"/>
              <a:t>SS 1998</a:t>
            </a:r>
            <a:endParaRPr/>
          </a:p>
        </p:txBody>
      </p:sp>
      <p:sp>
        <p:nvSpPr>
          <p:cNvPr id="1849" name="Google Shape;1849;p42:notes"/>
          <p:cNvSpPr txBox="1"/>
          <p:nvPr>
            <p:ph idx="11" type="ftr"/>
          </p:nvPr>
        </p:nvSpPr>
        <p:spPr>
          <a:xfrm>
            <a:off x="0" y="6513513"/>
            <a:ext cx="3962400" cy="342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Prof. Dr. Dr. h.c. G. Krüger</a:t>
            </a:r>
            <a:endParaRPr/>
          </a:p>
          <a:p>
            <a:pPr indent="0" lvl="0" marL="0" rtl="0" algn="l">
              <a:spcBef>
                <a:spcPts val="0"/>
              </a:spcBef>
              <a:spcAft>
                <a:spcPts val="0"/>
              </a:spcAft>
              <a:buNone/>
            </a:pPr>
            <a:r>
              <a:rPr lang="en-US"/>
              <a:t>E. Dorner / Dr. J. Schiller</a:t>
            </a:r>
            <a:endParaRPr/>
          </a:p>
        </p:txBody>
      </p:sp>
      <p:sp>
        <p:nvSpPr>
          <p:cNvPr id="1850" name="Google Shape;1850;p42:notes"/>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1" name="Google Shape;1851;p42:notes"/>
          <p:cNvSpPr/>
          <p:nvPr/>
        </p:nvSpPr>
        <p:spPr>
          <a:xfrm>
            <a:off x="5178751" y="6594"/>
            <a:ext cx="3965249" cy="3209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2" name="Google Shape;1852;p42:notes"/>
          <p:cNvSpPr/>
          <p:nvPr/>
        </p:nvSpPr>
        <p:spPr>
          <a:xfrm>
            <a:off x="5178751" y="6528289"/>
            <a:ext cx="3965249" cy="319821"/>
          </a:xfrm>
          <a:prstGeom prst="rect">
            <a:avLst/>
          </a:prstGeom>
          <a:noFill/>
          <a:ln>
            <a:noFill/>
          </a:ln>
        </p:spPr>
        <p:txBody>
          <a:bodyPr anchorCtr="0" anchor="b" bIns="0" lIns="19075" spcFirstLastPara="1" rIns="19075" wrap="square" tIns="0">
            <a:noAutofit/>
          </a:bodyPr>
          <a:lstStyle/>
          <a:p>
            <a:pPr indent="0" lvl="0" marL="0" marR="0" rtl="0" algn="r">
              <a:spcBef>
                <a:spcPts val="0"/>
              </a:spcBef>
              <a:spcAft>
                <a:spcPts val="0"/>
              </a:spcAft>
              <a:buNone/>
            </a:pPr>
            <a:r>
              <a:rPr i="1" lang="en-US" sz="900">
                <a:solidFill>
                  <a:schemeClr val="dk1"/>
                </a:solidFill>
                <a:latin typeface="Times New Roman"/>
                <a:ea typeface="Times New Roman"/>
                <a:cs typeface="Times New Roman"/>
                <a:sym typeface="Times New Roman"/>
              </a:rPr>
              <a:t>24</a:t>
            </a:r>
            <a:endParaRPr/>
          </a:p>
        </p:txBody>
      </p:sp>
      <p:sp>
        <p:nvSpPr>
          <p:cNvPr id="1853" name="Google Shape;1853;p42:notes"/>
          <p:cNvSpPr/>
          <p:nvPr/>
        </p:nvSpPr>
        <p:spPr>
          <a:xfrm>
            <a:off x="1" y="6528289"/>
            <a:ext cx="3963113" cy="31982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4" name="Google Shape;1854;p42:notes"/>
          <p:cNvSpPr/>
          <p:nvPr/>
        </p:nvSpPr>
        <p:spPr>
          <a:xfrm>
            <a:off x="1" y="6594"/>
            <a:ext cx="3963113" cy="3209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5" name="Google Shape;1855;p42:notes"/>
          <p:cNvSpPr/>
          <p:nvPr>
            <p:ph idx="3" type="sldImg"/>
          </p:nvPr>
        </p:nvSpPr>
        <p:spPr>
          <a:xfrm>
            <a:off x="2973388" y="601663"/>
            <a:ext cx="3197225" cy="239712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round/>
            <a:headEnd len="sm" w="sm" type="none"/>
            <a:tailEnd len="sm" w="sm" type="none"/>
          </a:ln>
        </p:spPr>
      </p:sp>
      <p:sp>
        <p:nvSpPr>
          <p:cNvPr id="1856" name="Google Shape;1856;p42:notes"/>
          <p:cNvSpPr txBox="1"/>
          <p:nvPr>
            <p:ph idx="1" type="body"/>
          </p:nvPr>
        </p:nvSpPr>
        <p:spPr>
          <a:xfrm>
            <a:off x="70503" y="3392732"/>
            <a:ext cx="8569295" cy="3064119"/>
          </a:xfrm>
          <a:prstGeom prst="rect">
            <a:avLst/>
          </a:prstGeom>
          <a:noFill/>
          <a:ln>
            <a:noFill/>
          </a:ln>
        </p:spPr>
        <p:txBody>
          <a:bodyPr anchorCtr="0" anchor="t" bIns="44525" lIns="90675" spcFirstLastPara="1" rIns="90675" wrap="square" tIns="445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4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4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4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4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p4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2" name="Google Shape;1992;p4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4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8" name="Google Shape;1998;p4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4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p4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4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1" name="Google Shape;2011;p4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4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0" name="Google Shape;2020;p4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5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5" name="Google Shape;2025;p5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p5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1" name="Google Shape;2031;p5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5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2" name="Google Shape;2042;p5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5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8" name="Google Shape;2048;p5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p5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8" name="Google Shape;2058;p5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p5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3" name="Google Shape;2063;p5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5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6" name="Google Shape;2076;p5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5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2" name="Google Shape;2082;p5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p5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2" name="Google Shape;2092;p5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5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2" name="Google Shape;2102;p5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p6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5" name="Google Shape;2115;p6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6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1" name="Google Shape;2121;p6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p6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4" name="Google Shape;2134;p6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6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9" name="Google Shape;2139;p6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p6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5" name="Google Shape;2145;p6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9" name="Shape 2149"/>
        <p:cNvGrpSpPr/>
        <p:nvPr/>
      </p:nvGrpSpPr>
      <p:grpSpPr>
        <a:xfrm>
          <a:off x="0" y="0"/>
          <a:ext cx="0" cy="0"/>
          <a:chOff x="0" y="0"/>
          <a:chExt cx="0" cy="0"/>
        </a:xfrm>
      </p:grpSpPr>
      <p:sp>
        <p:nvSpPr>
          <p:cNvPr id="2150" name="Google Shape;2150;p6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1" name="Google Shape;2151;p6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6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7" name="Google Shape;2157;p6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p6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3" name="Google Shape;2163;p6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p6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9" name="Google Shape;2169;p6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6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5" name="Google Shape;2175;p6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7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1" name="Google Shape;2181;p7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7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7" name="Google Shape;2187;p7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p7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3" name="Google Shape;2193;p7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7" name="Shape 2197"/>
        <p:cNvGrpSpPr/>
        <p:nvPr/>
      </p:nvGrpSpPr>
      <p:grpSpPr>
        <a:xfrm>
          <a:off x="0" y="0"/>
          <a:ext cx="0" cy="0"/>
          <a:chOff x="0" y="0"/>
          <a:chExt cx="0" cy="0"/>
        </a:xfrm>
      </p:grpSpPr>
      <p:sp>
        <p:nvSpPr>
          <p:cNvPr id="2198" name="Google Shape;2198;p7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9" name="Google Shape;2199;p7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p7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5" name="Google Shape;2205;p7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7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1" name="Google Shape;2211;p7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7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7" name="Google Shape;2217;p7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7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3" name="Google Shape;2223;p7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p7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9" name="Google Shape;2229;p7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7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5" name="Google Shape;2235;p7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p8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1" name="Google Shape;2241;p8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5" name="Shape 2245"/>
        <p:cNvGrpSpPr/>
        <p:nvPr/>
      </p:nvGrpSpPr>
      <p:grpSpPr>
        <a:xfrm>
          <a:off x="0" y="0"/>
          <a:ext cx="0" cy="0"/>
          <a:chOff x="0" y="0"/>
          <a:chExt cx="0" cy="0"/>
        </a:xfrm>
      </p:grpSpPr>
      <p:sp>
        <p:nvSpPr>
          <p:cNvPr id="2246" name="Google Shape;2246;p8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7" name="Google Shape;2247;p8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8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Universität Karlsruhe</a:t>
            </a:r>
            <a:endParaRPr/>
          </a:p>
          <a:p>
            <a:pPr indent="0" lvl="0" marL="0" rtl="0" algn="l">
              <a:spcBef>
                <a:spcPts val="0"/>
              </a:spcBef>
              <a:spcAft>
                <a:spcPts val="0"/>
              </a:spcAft>
              <a:buNone/>
            </a:pPr>
            <a:r>
              <a:rPr lang="en-US"/>
              <a:t>Institut für Telematik</a:t>
            </a:r>
            <a:endParaRPr/>
          </a:p>
        </p:txBody>
      </p:sp>
      <p:sp>
        <p:nvSpPr>
          <p:cNvPr id="2253" name="Google Shape;2253;p8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Mobilkommunikation</a:t>
            </a:r>
            <a:endParaRPr/>
          </a:p>
          <a:p>
            <a:pPr indent="0" lvl="0" marL="0" rtl="0" algn="r">
              <a:spcBef>
                <a:spcPts val="0"/>
              </a:spcBef>
              <a:spcAft>
                <a:spcPts val="0"/>
              </a:spcAft>
              <a:buNone/>
            </a:pPr>
            <a:r>
              <a:rPr lang="en-US"/>
              <a:t>SS 1998</a:t>
            </a:r>
            <a:endParaRPr/>
          </a:p>
        </p:txBody>
      </p:sp>
      <p:sp>
        <p:nvSpPr>
          <p:cNvPr id="2254" name="Google Shape;2254;p82:notes"/>
          <p:cNvSpPr txBox="1"/>
          <p:nvPr>
            <p:ph idx="11" type="ftr"/>
          </p:nvPr>
        </p:nvSpPr>
        <p:spPr>
          <a:xfrm>
            <a:off x="0" y="6513513"/>
            <a:ext cx="3962400" cy="3429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Prof. Dr. Dr. h.c. G. Krüger</a:t>
            </a:r>
            <a:endParaRPr/>
          </a:p>
          <a:p>
            <a:pPr indent="0" lvl="0" marL="0" rtl="0" algn="l">
              <a:spcBef>
                <a:spcPts val="0"/>
              </a:spcBef>
              <a:spcAft>
                <a:spcPts val="0"/>
              </a:spcAft>
              <a:buNone/>
            </a:pPr>
            <a:r>
              <a:rPr lang="en-US"/>
              <a:t>E. Dorner / Dr. J. Schiller</a:t>
            </a:r>
            <a:endParaRPr/>
          </a:p>
        </p:txBody>
      </p:sp>
      <p:sp>
        <p:nvSpPr>
          <p:cNvPr id="2255" name="Google Shape;2255;p82:notes"/>
          <p:cNvSpPr txBox="1"/>
          <p:nvPr>
            <p:ph idx="12" type="sldNum"/>
          </p:nvPr>
        </p:nvSpPr>
        <p:spPr>
          <a:xfrm>
            <a:off x="5180013" y="6513513"/>
            <a:ext cx="3962400" cy="3429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6" name="Google Shape;2256;p82:notes"/>
          <p:cNvSpPr/>
          <p:nvPr>
            <p:ph idx="3"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7" name="Google Shape;2257;p82: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p8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7" name="Google Shape;2307;p8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8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8" name="Google Shape;2328;p8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8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6" name="Google Shape;2346;p8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1" name="Shape 2411"/>
        <p:cNvGrpSpPr/>
        <p:nvPr/>
      </p:nvGrpSpPr>
      <p:grpSpPr>
        <a:xfrm>
          <a:off x="0" y="0"/>
          <a:ext cx="0" cy="0"/>
          <a:chOff x="0" y="0"/>
          <a:chExt cx="0" cy="0"/>
        </a:xfrm>
      </p:grpSpPr>
      <p:sp>
        <p:nvSpPr>
          <p:cNvPr id="2412" name="Google Shape;2412;p8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3" name="Google Shape;2413;p8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p8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9" name="Google Shape;2429;p8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p8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0" name="Google Shape;2450;p8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9" name="Shape 2459"/>
        <p:cNvGrpSpPr/>
        <p:nvPr/>
      </p:nvGrpSpPr>
      <p:grpSpPr>
        <a:xfrm>
          <a:off x="0" y="0"/>
          <a:ext cx="0" cy="0"/>
          <a:chOff x="0" y="0"/>
          <a:chExt cx="0" cy="0"/>
        </a:xfrm>
      </p:grpSpPr>
      <p:sp>
        <p:nvSpPr>
          <p:cNvPr id="2460" name="Google Shape;2460;p8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1" name="Google Shape;2461;p8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p9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8" name="Google Shape;2478;p90: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9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5" name="Google Shape;2495;p91: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9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4" name="Google Shape;2514;p92: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p9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2" name="Google Shape;2542;p93: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9" name="Shape 2559"/>
        <p:cNvGrpSpPr/>
        <p:nvPr/>
      </p:nvGrpSpPr>
      <p:grpSpPr>
        <a:xfrm>
          <a:off x="0" y="0"/>
          <a:ext cx="0" cy="0"/>
          <a:chOff x="0" y="0"/>
          <a:chExt cx="0" cy="0"/>
        </a:xfrm>
      </p:grpSpPr>
      <p:sp>
        <p:nvSpPr>
          <p:cNvPr id="2560" name="Google Shape;2560;p9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1" name="Google Shape;2561;p94: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8" name="Shape 2578"/>
        <p:cNvGrpSpPr/>
        <p:nvPr/>
      </p:nvGrpSpPr>
      <p:grpSpPr>
        <a:xfrm>
          <a:off x="0" y="0"/>
          <a:ext cx="0" cy="0"/>
          <a:chOff x="0" y="0"/>
          <a:chExt cx="0" cy="0"/>
        </a:xfrm>
      </p:grpSpPr>
      <p:sp>
        <p:nvSpPr>
          <p:cNvPr id="2579" name="Google Shape;2579;p9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0" name="Google Shape;2580;p95: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p9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0" name="Google Shape;2600;p96: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0" name="Shape 2620"/>
        <p:cNvGrpSpPr/>
        <p:nvPr/>
      </p:nvGrpSpPr>
      <p:grpSpPr>
        <a:xfrm>
          <a:off x="0" y="0"/>
          <a:ext cx="0" cy="0"/>
          <a:chOff x="0" y="0"/>
          <a:chExt cx="0" cy="0"/>
        </a:xfrm>
      </p:grpSpPr>
      <p:sp>
        <p:nvSpPr>
          <p:cNvPr id="2621" name="Google Shape;2621;p9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2" name="Google Shape;2622;p97: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p9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9" name="Google Shape;2629;p98: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4" name="Shape 2634"/>
        <p:cNvGrpSpPr/>
        <p:nvPr/>
      </p:nvGrpSpPr>
      <p:grpSpPr>
        <a:xfrm>
          <a:off x="0" y="0"/>
          <a:ext cx="0" cy="0"/>
          <a:chOff x="0" y="0"/>
          <a:chExt cx="0" cy="0"/>
        </a:xfrm>
      </p:grpSpPr>
      <p:sp>
        <p:nvSpPr>
          <p:cNvPr id="2635" name="Google Shape;2635;p9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6" name="Google Shape;2636;p99:notes"/>
          <p:cNvSpPr/>
          <p:nvPr>
            <p:ph idx="2" type="sldImg"/>
          </p:nvPr>
        </p:nvSpPr>
        <p:spPr>
          <a:xfrm>
            <a:off x="2857500" y="514350"/>
            <a:ext cx="34290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2"/>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375F92"/>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504189" y="1259180"/>
            <a:ext cx="8135620" cy="307777"/>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000" u="sng">
                <a:solidFill>
                  <a:schemeClr val="dk1"/>
                </a:solidFill>
                <a:latin typeface="Times New Roman"/>
                <a:ea typeface="Times New Roman"/>
                <a:cs typeface="Times New Roman"/>
                <a:sym typeface="Times New Roman"/>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2"/>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2" name="Shape 22"/>
        <p:cNvGrpSpPr/>
        <p:nvPr/>
      </p:nvGrpSpPr>
      <p:grpSpPr>
        <a:xfrm>
          <a:off x="0" y="0"/>
          <a:ext cx="0" cy="0"/>
          <a:chOff x="0" y="0"/>
          <a:chExt cx="0" cy="0"/>
        </a:xfrm>
      </p:grpSpPr>
      <p:sp>
        <p:nvSpPr>
          <p:cNvPr id="23" name="Google Shape;23;p3"/>
          <p:cNvSpPr/>
          <p:nvPr/>
        </p:nvSpPr>
        <p:spPr>
          <a:xfrm>
            <a:off x="0" y="0"/>
            <a:ext cx="9144000" cy="1143000"/>
          </a:xfrm>
          <a:custGeom>
            <a:rect b="b" l="l" r="r" t="t"/>
            <a:pathLst>
              <a:path extrusionOk="0" h="1143000" w="9144000">
                <a:moveTo>
                  <a:pt x="0" y="0"/>
                </a:moveTo>
                <a:lnTo>
                  <a:pt x="0" y="1143000"/>
                </a:lnTo>
                <a:lnTo>
                  <a:pt x="9143999" y="1143000"/>
                </a:lnTo>
                <a:lnTo>
                  <a:pt x="9143999" y="0"/>
                </a:lnTo>
                <a:lnTo>
                  <a:pt x="0" y="0"/>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3"/>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375F92"/>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28" name="Shape 28"/>
        <p:cNvGrpSpPr/>
        <p:nvPr/>
      </p:nvGrpSpPr>
      <p:grpSpPr>
        <a:xfrm>
          <a:off x="0" y="0"/>
          <a:ext cx="0" cy="0"/>
          <a:chOff x="0" y="0"/>
          <a:chExt cx="0" cy="0"/>
        </a:xfrm>
      </p:grpSpPr>
      <p:sp>
        <p:nvSpPr>
          <p:cNvPr id="29" name="Google Shape;29;p4"/>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0" name="Shape 30"/>
        <p:cNvGrpSpPr/>
        <p:nvPr/>
      </p:nvGrpSpPr>
      <p:grpSpPr>
        <a:xfrm>
          <a:off x="0" y="0"/>
          <a:ext cx="0" cy="0"/>
          <a:chOff x="0" y="0"/>
          <a:chExt cx="0" cy="0"/>
        </a:xfrm>
      </p:grpSpPr>
      <p:sp>
        <p:nvSpPr>
          <p:cNvPr id="31" name="Google Shape;31;p5"/>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showMasterSp="0" type="title">
  <p:cSld name="TITLE">
    <p:spTree>
      <p:nvGrpSpPr>
        <p:cNvPr id="34" name="Shape 34"/>
        <p:cNvGrpSpPr/>
        <p:nvPr/>
      </p:nvGrpSpPr>
      <p:grpSpPr>
        <a:xfrm>
          <a:off x="0" y="0"/>
          <a:ext cx="0" cy="0"/>
          <a:chOff x="0" y="0"/>
          <a:chExt cx="0" cy="0"/>
        </a:xfrm>
      </p:grpSpPr>
      <p:sp>
        <p:nvSpPr>
          <p:cNvPr id="35" name="Google Shape;35;p6"/>
          <p:cNvSpPr txBox="1"/>
          <p:nvPr>
            <p:ph type="ctrTitle"/>
          </p:nvPr>
        </p:nvSpPr>
        <p:spPr>
          <a:xfrm>
            <a:off x="685800" y="2130427"/>
            <a:ext cx="7772400" cy="135421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subTitle"/>
          </p:nvPr>
        </p:nvSpPr>
        <p:spPr>
          <a:xfrm>
            <a:off x="684213" y="3860801"/>
            <a:ext cx="6400800" cy="307777"/>
          </a:xfrm>
          <a:prstGeom prst="rect">
            <a:avLst/>
          </a:prstGeom>
          <a:noFill/>
          <a:ln>
            <a:noFill/>
          </a:ln>
        </p:spPr>
        <p:txBody>
          <a:bodyPr anchorCtr="0" anchor="t" bIns="0" lIns="0" spcFirstLastPara="1" rIns="0" wrap="square" tIns="0">
            <a:spAutoFit/>
          </a:bodyPr>
          <a:lstStyle>
            <a:lvl1pPr lvl="0" algn="l">
              <a:spcBef>
                <a:spcPts val="0"/>
              </a:spcBef>
              <a:spcAft>
                <a:spcPts val="0"/>
              </a:spcAft>
              <a:buClr>
                <a:schemeClr val="dk1"/>
              </a:buClr>
              <a:buSzPts val="2000"/>
              <a:buFont typeface="Times New Roman"/>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37" name="Google Shape;37;p6"/>
          <p:cNvCxnSpPr/>
          <p:nvPr/>
        </p:nvCxnSpPr>
        <p:spPr>
          <a:xfrm>
            <a:off x="0" y="908050"/>
            <a:ext cx="9144000" cy="0"/>
          </a:xfrm>
          <a:prstGeom prst="straightConnector1">
            <a:avLst/>
          </a:prstGeom>
          <a:noFill/>
          <a:ln cap="flat" cmpd="sng" w="12700">
            <a:solidFill>
              <a:srgbClr val="003366"/>
            </a:solidFill>
            <a:prstDash val="solid"/>
            <a:round/>
            <a:headEnd len="med" w="med" type="none"/>
            <a:tailEnd len="med" w="med" type="none"/>
          </a:ln>
        </p:spPr>
      </p:cxnSp>
      <p:cxnSp>
        <p:nvCxnSpPr>
          <p:cNvPr id="38" name="Google Shape;38;p6"/>
          <p:cNvCxnSpPr/>
          <p:nvPr/>
        </p:nvCxnSpPr>
        <p:spPr>
          <a:xfrm>
            <a:off x="0" y="6381750"/>
            <a:ext cx="9144000" cy="0"/>
          </a:xfrm>
          <a:prstGeom prst="straightConnector1">
            <a:avLst/>
          </a:prstGeom>
          <a:noFill/>
          <a:ln cap="flat" cmpd="sng" w="12700">
            <a:solidFill>
              <a:srgbClr val="003366"/>
            </a:solidFill>
            <a:prstDash val="solid"/>
            <a:round/>
            <a:headEnd len="med" w="med" type="none"/>
            <a:tailEnd len="med" w="med" type="none"/>
          </a:ln>
        </p:spPr>
      </p:cxnSp>
      <p:sp>
        <p:nvSpPr>
          <p:cNvPr id="39" name="Google Shape;39;p6"/>
          <p:cNvSpPr txBox="1"/>
          <p:nvPr/>
        </p:nvSpPr>
        <p:spPr>
          <a:xfrm>
            <a:off x="8172450" y="6381752"/>
            <a:ext cx="9715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a:t>
            </a: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
        <p:nvSpPr>
          <p:cNvPr id="40" name="Google Shape;40;p6"/>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1" name="Shape 41"/>
        <p:cNvGrpSpPr/>
        <p:nvPr/>
      </p:nvGrpSpPr>
      <p:grpSpPr>
        <a:xfrm>
          <a:off x="0" y="0"/>
          <a:ext cx="0" cy="0"/>
          <a:chOff x="0" y="0"/>
          <a:chExt cx="0" cy="0"/>
        </a:xfrm>
      </p:grpSpPr>
      <p:sp>
        <p:nvSpPr>
          <p:cNvPr id="42" name="Google Shape;42;p7"/>
          <p:cNvSpPr txBox="1"/>
          <p:nvPr>
            <p:ph type="ctrTitle"/>
          </p:nvPr>
        </p:nvSpPr>
        <p:spPr>
          <a:xfrm>
            <a:off x="685800" y="2125980"/>
            <a:ext cx="7772400" cy="67710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7"/>
          <p:cNvSpPr txBox="1"/>
          <p:nvPr>
            <p:ph idx="1" type="subTitle"/>
          </p:nvPr>
        </p:nvSpPr>
        <p:spPr>
          <a:xfrm>
            <a:off x="1371600" y="3840481"/>
            <a:ext cx="6400800" cy="30777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7"/>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7"/>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47" name="Shape 47"/>
        <p:cNvGrpSpPr/>
        <p:nvPr/>
      </p:nvGrpSpPr>
      <p:grpSpPr>
        <a:xfrm>
          <a:off x="0" y="0"/>
          <a:ext cx="0" cy="0"/>
          <a:chOff x="0" y="0"/>
          <a:chExt cx="0" cy="0"/>
        </a:xfrm>
      </p:grpSpPr>
      <p:sp>
        <p:nvSpPr>
          <p:cNvPr id="48" name="Google Shape;48;p8"/>
          <p:cNvSpPr txBox="1"/>
          <p:nvPr>
            <p:ph type="title"/>
          </p:nvPr>
        </p:nvSpPr>
        <p:spPr>
          <a:xfrm>
            <a:off x="1048386" y="1728344"/>
            <a:ext cx="7047229" cy="135421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8"/>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Tabelle" type="tbl">
  <p:cSld name="TABLE">
    <p:spTree>
      <p:nvGrpSpPr>
        <p:cNvPr id="50" name="Shape 50"/>
        <p:cNvGrpSpPr/>
        <p:nvPr/>
      </p:nvGrpSpPr>
      <p:grpSpPr>
        <a:xfrm>
          <a:off x="0" y="0"/>
          <a:ext cx="0" cy="0"/>
          <a:chOff x="0" y="0"/>
          <a:chExt cx="0" cy="0"/>
        </a:xfrm>
      </p:grpSpPr>
      <p:sp>
        <p:nvSpPr>
          <p:cNvPr id="51" name="Google Shape;51;p9"/>
          <p:cNvSpPr txBox="1"/>
          <p:nvPr>
            <p:ph type="title"/>
          </p:nvPr>
        </p:nvSpPr>
        <p:spPr>
          <a:xfrm>
            <a:off x="179389" y="2"/>
            <a:ext cx="6048375" cy="135421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9"/>
          <p:cNvSpPr txBox="1"/>
          <p:nvPr>
            <p:ph idx="11" type="ftr"/>
          </p:nvPr>
        </p:nvSpPr>
        <p:spPr>
          <a:xfrm>
            <a:off x="179388" y="6437314"/>
            <a:ext cx="7993062"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3" name="Shape 53"/>
        <p:cNvGrpSpPr/>
        <p:nvPr/>
      </p:nvGrpSpPr>
      <p:grpSpPr>
        <a:xfrm>
          <a:off x="0" y="0"/>
          <a:ext cx="0" cy="0"/>
          <a:chOff x="0" y="0"/>
          <a:chExt cx="0" cy="0"/>
        </a:xfrm>
      </p:grpSpPr>
      <p:sp>
        <p:nvSpPr>
          <p:cNvPr id="54" name="Google Shape;54;p10"/>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375F92"/>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txBox="1"/>
          <p:nvPr>
            <p:ph idx="1" type="body"/>
          </p:nvPr>
        </p:nvSpPr>
        <p:spPr>
          <a:xfrm>
            <a:off x="457200" y="1577340"/>
            <a:ext cx="3977640" cy="307777"/>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0"/>
          <p:cNvSpPr txBox="1"/>
          <p:nvPr>
            <p:ph idx="2" type="body"/>
          </p:nvPr>
        </p:nvSpPr>
        <p:spPr>
          <a:xfrm>
            <a:off x="4709160" y="1577340"/>
            <a:ext cx="3977640" cy="307777"/>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0"/>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9144000" cy="1143000"/>
          </a:xfrm>
          <a:custGeom>
            <a:rect b="b" l="l" r="r" t="t"/>
            <a:pathLst>
              <a:path extrusionOk="0" h="1143000" w="9144000">
                <a:moveTo>
                  <a:pt x="9144000" y="0"/>
                </a:moveTo>
                <a:lnTo>
                  <a:pt x="0" y="0"/>
                </a:lnTo>
                <a:lnTo>
                  <a:pt x="0" y="1143000"/>
                </a:lnTo>
                <a:lnTo>
                  <a:pt x="9144000" y="1143000"/>
                </a:lnTo>
                <a:lnTo>
                  <a:pt x="9144000" y="0"/>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 name="Google Shape;11;p1"/>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400" u="none" cap="none" strike="noStrike">
                <a:solidFill>
                  <a:srgbClr val="375F92"/>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504189" y="1259180"/>
            <a:ext cx="8135620" cy="307777"/>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000" u="sng" cap="none" strike="noStrike">
                <a:solidFill>
                  <a:schemeClr val="dk1"/>
                </a:solidFill>
                <a:latin typeface="Times New Roman"/>
                <a:ea typeface="Times New Roman"/>
                <a:cs typeface="Times New Roman"/>
                <a:sym typeface="Times New Roman"/>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3" name="Google Shape;13;p1"/>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sz="1800" u="none">
                <a:solidFill>
                  <a:srgbClr val="888888"/>
                </a:solidFill>
                <a:latin typeface="Calibri"/>
                <a:ea typeface="Calibri"/>
                <a:cs typeface="Calibri"/>
                <a:sym typeface="Calibri"/>
              </a:defRPr>
            </a:lvl1pPr>
            <a:lvl2pPr indent="0" lvl="1" marL="0" marR="0" rtl="0" algn="r">
              <a:spcBef>
                <a:spcPts val="0"/>
              </a:spcBef>
              <a:buNone/>
              <a:defRPr b="0" sz="1800" u="none">
                <a:solidFill>
                  <a:srgbClr val="888888"/>
                </a:solidFill>
                <a:latin typeface="Calibri"/>
                <a:ea typeface="Calibri"/>
                <a:cs typeface="Calibri"/>
                <a:sym typeface="Calibri"/>
              </a:defRPr>
            </a:lvl2pPr>
            <a:lvl3pPr indent="0" lvl="2" marL="0" marR="0" rtl="0" algn="r">
              <a:spcBef>
                <a:spcPts val="0"/>
              </a:spcBef>
              <a:buNone/>
              <a:defRPr b="0" sz="1800" u="none">
                <a:solidFill>
                  <a:srgbClr val="888888"/>
                </a:solidFill>
                <a:latin typeface="Calibri"/>
                <a:ea typeface="Calibri"/>
                <a:cs typeface="Calibri"/>
                <a:sym typeface="Calibri"/>
              </a:defRPr>
            </a:lvl3pPr>
            <a:lvl4pPr indent="0" lvl="3" marL="0" marR="0" rtl="0" algn="r">
              <a:spcBef>
                <a:spcPts val="0"/>
              </a:spcBef>
              <a:buNone/>
              <a:defRPr b="0" sz="1800" u="none">
                <a:solidFill>
                  <a:srgbClr val="888888"/>
                </a:solidFill>
                <a:latin typeface="Calibri"/>
                <a:ea typeface="Calibri"/>
                <a:cs typeface="Calibri"/>
                <a:sym typeface="Calibri"/>
              </a:defRPr>
            </a:lvl4pPr>
            <a:lvl5pPr indent="0" lvl="4" marL="0" marR="0" rtl="0" algn="r">
              <a:spcBef>
                <a:spcPts val="0"/>
              </a:spcBef>
              <a:buNone/>
              <a:defRPr b="0" sz="1800" u="none">
                <a:solidFill>
                  <a:srgbClr val="888888"/>
                </a:solidFill>
                <a:latin typeface="Calibri"/>
                <a:ea typeface="Calibri"/>
                <a:cs typeface="Calibri"/>
                <a:sym typeface="Calibri"/>
              </a:defRPr>
            </a:lvl5pPr>
            <a:lvl6pPr indent="0" lvl="5" marL="0" marR="0" rtl="0" algn="r">
              <a:spcBef>
                <a:spcPts val="0"/>
              </a:spcBef>
              <a:buNone/>
              <a:defRPr b="0" sz="1800" u="none">
                <a:solidFill>
                  <a:srgbClr val="888888"/>
                </a:solidFill>
                <a:latin typeface="Calibri"/>
                <a:ea typeface="Calibri"/>
                <a:cs typeface="Calibri"/>
                <a:sym typeface="Calibri"/>
              </a:defRPr>
            </a:lvl6pPr>
            <a:lvl7pPr indent="0" lvl="6" marL="0" marR="0" rtl="0" algn="r">
              <a:spcBef>
                <a:spcPts val="0"/>
              </a:spcBef>
              <a:buNone/>
              <a:defRPr b="0" sz="1800" u="none">
                <a:solidFill>
                  <a:srgbClr val="888888"/>
                </a:solidFill>
                <a:latin typeface="Calibri"/>
                <a:ea typeface="Calibri"/>
                <a:cs typeface="Calibri"/>
                <a:sym typeface="Calibri"/>
              </a:defRPr>
            </a:lvl7pPr>
            <a:lvl8pPr indent="0" lvl="7" marL="0" marR="0" rtl="0" algn="r">
              <a:spcBef>
                <a:spcPts val="0"/>
              </a:spcBef>
              <a:buNone/>
              <a:defRPr b="0" sz="1800" u="none">
                <a:solidFill>
                  <a:srgbClr val="888888"/>
                </a:solidFill>
                <a:latin typeface="Calibri"/>
                <a:ea typeface="Calibri"/>
                <a:cs typeface="Calibri"/>
                <a:sym typeface="Calibri"/>
              </a:defRPr>
            </a:lvl8pPr>
            <a:lvl9pPr indent="0" lvl="8" marL="0" marR="0" rtl="0" algn="r">
              <a:spcBef>
                <a:spcPts val="0"/>
              </a:spcBef>
              <a:buNone/>
              <a:defRPr b="0" sz="1800" u="non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95.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9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95.jpg"/><Relationship Id="rId4" Type="http://schemas.openxmlformats.org/officeDocument/2006/relationships/image" Target="../media/image97.png"/><Relationship Id="rId9" Type="http://schemas.openxmlformats.org/officeDocument/2006/relationships/image" Target="../media/image105.png"/><Relationship Id="rId5" Type="http://schemas.openxmlformats.org/officeDocument/2006/relationships/image" Target="../media/image98.png"/><Relationship Id="rId6" Type="http://schemas.openxmlformats.org/officeDocument/2006/relationships/image" Target="../media/image101.png"/><Relationship Id="rId7" Type="http://schemas.openxmlformats.org/officeDocument/2006/relationships/image" Target="../media/image100.png"/><Relationship Id="rId8" Type="http://schemas.openxmlformats.org/officeDocument/2006/relationships/image" Target="../media/image102.png"/><Relationship Id="rId11" Type="http://schemas.openxmlformats.org/officeDocument/2006/relationships/image" Target="../media/image99.png"/><Relationship Id="rId10" Type="http://schemas.openxmlformats.org/officeDocument/2006/relationships/image" Target="../media/image103.png"/><Relationship Id="rId13" Type="http://schemas.openxmlformats.org/officeDocument/2006/relationships/image" Target="../media/image109.png"/><Relationship Id="rId12" Type="http://schemas.openxmlformats.org/officeDocument/2006/relationships/image" Target="../media/image104.png"/><Relationship Id="rId15" Type="http://schemas.openxmlformats.org/officeDocument/2006/relationships/image" Target="../media/image106.png"/><Relationship Id="rId14" Type="http://schemas.openxmlformats.org/officeDocument/2006/relationships/image" Target="../media/image107.png"/><Relationship Id="rId16" Type="http://schemas.openxmlformats.org/officeDocument/2006/relationships/image" Target="../media/image10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95.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17.jp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3.png"/><Relationship Id="rId7" Type="http://schemas.openxmlformats.org/officeDocument/2006/relationships/image" Target="../media/image112.png"/><Relationship Id="rId8" Type="http://schemas.openxmlformats.org/officeDocument/2006/relationships/image" Target="../media/image9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1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95.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1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14.png"/><Relationship Id="rId4" Type="http://schemas.openxmlformats.org/officeDocument/2006/relationships/image" Target="../media/image120.png"/><Relationship Id="rId9" Type="http://schemas.openxmlformats.org/officeDocument/2006/relationships/image" Target="../media/image121.png"/><Relationship Id="rId5" Type="http://schemas.openxmlformats.org/officeDocument/2006/relationships/image" Target="../media/image123.png"/><Relationship Id="rId6" Type="http://schemas.openxmlformats.org/officeDocument/2006/relationships/image" Target="../media/image127.png"/><Relationship Id="rId7" Type="http://schemas.openxmlformats.org/officeDocument/2006/relationships/image" Target="../media/image122.png"/><Relationship Id="rId8" Type="http://schemas.openxmlformats.org/officeDocument/2006/relationships/image" Target="../media/image119.png"/><Relationship Id="rId11" Type="http://schemas.openxmlformats.org/officeDocument/2006/relationships/image" Target="../media/image124.png"/><Relationship Id="rId10" Type="http://schemas.openxmlformats.org/officeDocument/2006/relationships/image" Target="../media/image129.png"/><Relationship Id="rId13" Type="http://schemas.openxmlformats.org/officeDocument/2006/relationships/image" Target="../media/image125.jpg"/><Relationship Id="rId12" Type="http://schemas.openxmlformats.org/officeDocument/2006/relationships/image" Target="../media/image12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36.png"/><Relationship Id="rId4" Type="http://schemas.openxmlformats.org/officeDocument/2006/relationships/image" Target="../media/image13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7.png"/><Relationship Id="rId5" Type="http://schemas.openxmlformats.org/officeDocument/2006/relationships/image" Target="../media/image133.png"/><Relationship Id="rId6" Type="http://schemas.openxmlformats.org/officeDocument/2006/relationships/image" Target="../media/image132.png"/><Relationship Id="rId7" Type="http://schemas.openxmlformats.org/officeDocument/2006/relationships/image" Target="../media/image135.png"/><Relationship Id="rId8" Type="http://schemas.openxmlformats.org/officeDocument/2006/relationships/image" Target="../media/image138.png"/><Relationship Id="rId11" Type="http://schemas.openxmlformats.org/officeDocument/2006/relationships/image" Target="../media/image139.png"/><Relationship Id="rId10" Type="http://schemas.openxmlformats.org/officeDocument/2006/relationships/image" Target="../media/image140.png"/><Relationship Id="rId13" Type="http://schemas.openxmlformats.org/officeDocument/2006/relationships/image" Target="../media/image141.png"/><Relationship Id="rId12" Type="http://schemas.openxmlformats.org/officeDocument/2006/relationships/image" Target="../media/image143.png"/><Relationship Id="rId15" Type="http://schemas.openxmlformats.org/officeDocument/2006/relationships/image" Target="../media/image147.png"/><Relationship Id="rId14" Type="http://schemas.openxmlformats.org/officeDocument/2006/relationships/image" Target="../media/image144.png"/><Relationship Id="rId17" Type="http://schemas.openxmlformats.org/officeDocument/2006/relationships/image" Target="../media/image145.jpg"/><Relationship Id="rId16" Type="http://schemas.openxmlformats.org/officeDocument/2006/relationships/image" Target="../media/image14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46.png"/><Relationship Id="rId4" Type="http://schemas.openxmlformats.org/officeDocument/2006/relationships/image" Target="../media/image14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49.png"/><Relationship Id="rId4" Type="http://schemas.openxmlformats.org/officeDocument/2006/relationships/image" Target="../media/image15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50.png"/><Relationship Id="rId4" Type="http://schemas.openxmlformats.org/officeDocument/2006/relationships/image" Target="../media/image153.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52.png"/><Relationship Id="rId4" Type="http://schemas.openxmlformats.org/officeDocument/2006/relationships/image" Target="../media/image15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56.png"/><Relationship Id="rId4" Type="http://schemas.openxmlformats.org/officeDocument/2006/relationships/image" Target="../media/image158.png"/><Relationship Id="rId5" Type="http://schemas.openxmlformats.org/officeDocument/2006/relationships/image" Target="../media/image159.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5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61.png"/><Relationship Id="rId4" Type="http://schemas.openxmlformats.org/officeDocument/2006/relationships/image" Target="../media/image16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62.png"/><Relationship Id="rId4" Type="http://schemas.openxmlformats.org/officeDocument/2006/relationships/image" Target="../media/image164.png"/><Relationship Id="rId9" Type="http://schemas.openxmlformats.org/officeDocument/2006/relationships/image" Target="../media/image171.png"/><Relationship Id="rId5" Type="http://schemas.openxmlformats.org/officeDocument/2006/relationships/image" Target="../media/image163.png"/><Relationship Id="rId6" Type="http://schemas.openxmlformats.org/officeDocument/2006/relationships/image" Target="../media/image168.png"/><Relationship Id="rId7" Type="http://schemas.openxmlformats.org/officeDocument/2006/relationships/image" Target="../media/image166.png"/><Relationship Id="rId8" Type="http://schemas.openxmlformats.org/officeDocument/2006/relationships/image" Target="../media/image167.png"/><Relationship Id="rId11" Type="http://schemas.openxmlformats.org/officeDocument/2006/relationships/image" Target="../media/image173.png"/><Relationship Id="rId10" Type="http://schemas.openxmlformats.org/officeDocument/2006/relationships/image" Target="../media/image170.png"/><Relationship Id="rId13" Type="http://schemas.openxmlformats.org/officeDocument/2006/relationships/image" Target="../media/image169.png"/><Relationship Id="rId12" Type="http://schemas.openxmlformats.org/officeDocument/2006/relationships/image" Target="../media/image17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75.png"/><Relationship Id="rId4" Type="http://schemas.openxmlformats.org/officeDocument/2006/relationships/image" Target="../media/image18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74.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 Id="rId3" Type="http://schemas.openxmlformats.org/officeDocument/2006/relationships/image" Target="../media/image179.png"/><Relationship Id="rId4" Type="http://schemas.openxmlformats.org/officeDocument/2006/relationships/image" Target="../media/image1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7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76.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8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185.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82.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86.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8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187.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8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192.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90.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88.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 Id="rId3" Type="http://schemas.openxmlformats.org/officeDocument/2006/relationships/image" Target="../media/image189.jpg"/><Relationship Id="rId4" Type="http://schemas.openxmlformats.org/officeDocument/2006/relationships/image" Target="../media/image191.png"/><Relationship Id="rId5" Type="http://schemas.openxmlformats.org/officeDocument/2006/relationships/image" Target="../media/image197.png"/><Relationship Id="rId6" Type="http://schemas.openxmlformats.org/officeDocument/2006/relationships/image" Target="../media/image1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99.jpg"/><Relationship Id="rId4" Type="http://schemas.openxmlformats.org/officeDocument/2006/relationships/image" Target="../media/image198.png"/><Relationship Id="rId5" Type="http://schemas.openxmlformats.org/officeDocument/2006/relationships/image" Target="../media/image19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1.xml"/><Relationship Id="rId3" Type="http://schemas.openxmlformats.org/officeDocument/2006/relationships/image" Target="../media/image20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2.xml"/><Relationship Id="rId3" Type="http://schemas.openxmlformats.org/officeDocument/2006/relationships/image" Target="../media/image19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3.xml"/><Relationship Id="rId3" Type="http://schemas.openxmlformats.org/officeDocument/2006/relationships/image" Target="../media/image195.jpg"/><Relationship Id="rId4" Type="http://schemas.openxmlformats.org/officeDocument/2006/relationships/image" Target="../media/image202.png"/><Relationship Id="rId5" Type="http://schemas.openxmlformats.org/officeDocument/2006/relationships/image" Target="../media/image20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 Id="rId3" Type="http://schemas.openxmlformats.org/officeDocument/2006/relationships/image" Target="../media/image20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5.xml"/><Relationship Id="rId3" Type="http://schemas.openxmlformats.org/officeDocument/2006/relationships/image" Target="../media/image204.png"/><Relationship Id="rId4" Type="http://schemas.openxmlformats.org/officeDocument/2006/relationships/image" Target="../media/image210.png"/><Relationship Id="rId9" Type="http://schemas.openxmlformats.org/officeDocument/2006/relationships/image" Target="../media/image209.png"/><Relationship Id="rId5" Type="http://schemas.openxmlformats.org/officeDocument/2006/relationships/image" Target="../media/image207.png"/><Relationship Id="rId6" Type="http://schemas.openxmlformats.org/officeDocument/2006/relationships/image" Target="../media/image205.png"/><Relationship Id="rId7" Type="http://schemas.openxmlformats.org/officeDocument/2006/relationships/image" Target="../media/image206.png"/><Relationship Id="rId8" Type="http://schemas.openxmlformats.org/officeDocument/2006/relationships/image" Target="../media/image20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6.xml"/><Relationship Id="rId3" Type="http://schemas.openxmlformats.org/officeDocument/2006/relationships/image" Target="../media/image211.png"/><Relationship Id="rId4" Type="http://schemas.openxmlformats.org/officeDocument/2006/relationships/image" Target="../media/image21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7.xml"/><Relationship Id="rId3" Type="http://schemas.openxmlformats.org/officeDocument/2006/relationships/image" Target="../media/image214.png"/><Relationship Id="rId4" Type="http://schemas.openxmlformats.org/officeDocument/2006/relationships/image" Target="../media/image216.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8.xml"/><Relationship Id="rId3" Type="http://schemas.openxmlformats.org/officeDocument/2006/relationships/image" Target="../media/image212.png"/><Relationship Id="rId4" Type="http://schemas.openxmlformats.org/officeDocument/2006/relationships/image" Target="../media/image218.png"/><Relationship Id="rId5" Type="http://schemas.openxmlformats.org/officeDocument/2006/relationships/image" Target="../media/image215.png"/><Relationship Id="rId6" Type="http://schemas.openxmlformats.org/officeDocument/2006/relationships/image" Target="../media/image217.png"/><Relationship Id="rId7" Type="http://schemas.openxmlformats.org/officeDocument/2006/relationships/image" Target="../media/image22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9.xml"/><Relationship Id="rId3" Type="http://schemas.openxmlformats.org/officeDocument/2006/relationships/image" Target="../media/image219.png"/><Relationship Id="rId4" Type="http://schemas.openxmlformats.org/officeDocument/2006/relationships/image" Target="../media/image224.png"/><Relationship Id="rId5" Type="http://schemas.openxmlformats.org/officeDocument/2006/relationships/image" Target="../media/image223.png"/><Relationship Id="rId6" Type="http://schemas.openxmlformats.org/officeDocument/2006/relationships/image" Target="../media/image2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0.xml"/><Relationship Id="rId3" Type="http://schemas.openxmlformats.org/officeDocument/2006/relationships/image" Target="../media/image221.png"/><Relationship Id="rId4" Type="http://schemas.openxmlformats.org/officeDocument/2006/relationships/image" Target="../media/image225.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 Id="rId3" Type="http://schemas.openxmlformats.org/officeDocument/2006/relationships/image" Target="../media/image22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2.xml"/><Relationship Id="rId3" Type="http://schemas.openxmlformats.org/officeDocument/2006/relationships/image" Target="../media/image229.png"/><Relationship Id="rId4" Type="http://schemas.openxmlformats.org/officeDocument/2006/relationships/image" Target="../media/image23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3.xml"/><Relationship Id="rId3" Type="http://schemas.openxmlformats.org/officeDocument/2006/relationships/image" Target="../media/image22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 Id="rId3" Type="http://schemas.openxmlformats.org/officeDocument/2006/relationships/image" Target="../media/image22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 Id="rId3" Type="http://schemas.openxmlformats.org/officeDocument/2006/relationships/image" Target="../media/image232.png"/><Relationship Id="rId4" Type="http://schemas.openxmlformats.org/officeDocument/2006/relationships/image" Target="../media/image238.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6.xml"/><Relationship Id="rId3" Type="http://schemas.openxmlformats.org/officeDocument/2006/relationships/image" Target="../media/image234.png"/><Relationship Id="rId4" Type="http://schemas.openxmlformats.org/officeDocument/2006/relationships/image" Target="../media/image23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image" Target="../media/image23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8.xml"/><Relationship Id="rId3" Type="http://schemas.openxmlformats.org/officeDocument/2006/relationships/image" Target="../media/image23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 Id="rId3" Type="http://schemas.openxmlformats.org/officeDocument/2006/relationships/image" Target="../media/image2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231.png"/><Relationship Id="rId4" Type="http://schemas.openxmlformats.org/officeDocument/2006/relationships/image" Target="../media/image240.jpg"/><Relationship Id="rId5" Type="http://schemas.openxmlformats.org/officeDocument/2006/relationships/image" Target="../media/image241.png"/><Relationship Id="rId6" Type="http://schemas.openxmlformats.org/officeDocument/2006/relationships/image" Target="../media/image23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24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2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52.png"/><Relationship Id="rId6" Type="http://schemas.openxmlformats.org/officeDocument/2006/relationships/image" Target="../media/image31.png"/><Relationship Id="rId7"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33.png"/><Relationship Id="rId8"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38.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3.png"/><Relationship Id="rId13" Type="http://schemas.openxmlformats.org/officeDocument/2006/relationships/image" Target="../media/image44.png"/><Relationship Id="rId12"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9.png"/><Relationship Id="rId15" Type="http://schemas.openxmlformats.org/officeDocument/2006/relationships/image" Target="../media/image53.png"/><Relationship Id="rId14" Type="http://schemas.openxmlformats.org/officeDocument/2006/relationships/image" Target="../media/image50.png"/><Relationship Id="rId5" Type="http://schemas.openxmlformats.org/officeDocument/2006/relationships/image" Target="../media/image40.png"/><Relationship Id="rId6" Type="http://schemas.openxmlformats.org/officeDocument/2006/relationships/image" Target="../media/image51.png"/><Relationship Id="rId7" Type="http://schemas.openxmlformats.org/officeDocument/2006/relationships/image" Target="../media/image45.png"/><Relationship Id="rId8"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6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6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0.jpg"/><Relationship Id="rId4" Type="http://schemas.openxmlformats.org/officeDocument/2006/relationships/hyperlink" Target="http://en.wikipedia.org/wiki/February_22" TargetMode="External"/><Relationship Id="rId5" Type="http://schemas.openxmlformats.org/officeDocument/2006/relationships/hyperlink" Target="http://en.wikipedia.org/wiki/1999"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71.jpg"/><Relationship Id="rId4" Type="http://schemas.openxmlformats.org/officeDocument/2006/relationships/hyperlink" Target="http://en.wikipedia.org/wiki/Wireless_internet" TargetMode="External"/><Relationship Id="rId5" Type="http://schemas.openxmlformats.org/officeDocument/2006/relationships/hyperlink" Target="http://en.wikipedia.org/wiki/Japan" TargetMode="External"/><Relationship Id="rId6" Type="http://schemas.openxmlformats.org/officeDocument/2006/relationships/hyperlink" Target="http://en.wikipedia.org/wiki/Wireless_Application_Protocol" TargetMode="External"/><Relationship Id="rId7" Type="http://schemas.openxmlformats.org/officeDocument/2006/relationships/hyperlink" Target="http://en.wikipedia.org/wiki/Packet_switching" TargetMode="External"/><Relationship Id="rId8" Type="http://schemas.openxmlformats.org/officeDocument/2006/relationships/hyperlink" Target="http://en.wikipedia.org/wiki/Mobile_carrier" TargetMode="External"/></Relationships>
</file>

<file path=ppt/slides/_rels/slide99.xml.rels><?xml version="1.0" encoding="UTF-8" standalone="yes"?><Relationships xmlns="http://schemas.openxmlformats.org/package/2006/relationships"><Relationship Id="rId20" Type="http://schemas.openxmlformats.org/officeDocument/2006/relationships/image" Target="../media/image90.png"/><Relationship Id="rId22" Type="http://schemas.openxmlformats.org/officeDocument/2006/relationships/image" Target="../media/image93.png"/><Relationship Id="rId21" Type="http://schemas.openxmlformats.org/officeDocument/2006/relationships/image" Target="../media/image89.png"/><Relationship Id="rId24" Type="http://schemas.openxmlformats.org/officeDocument/2006/relationships/image" Target="../media/image92.png"/><Relationship Id="rId23" Type="http://schemas.openxmlformats.org/officeDocument/2006/relationships/image" Target="../media/image96.png"/><Relationship Id="rId1" Type="http://schemas.openxmlformats.org/officeDocument/2006/relationships/slideLayout" Target="../slideLayouts/slideLayout9.xml"/><Relationship Id="rId2" Type="http://schemas.openxmlformats.org/officeDocument/2006/relationships/notesSlide" Target="../notesSlides/notesSlide99.xml"/><Relationship Id="rId3" Type="http://schemas.openxmlformats.org/officeDocument/2006/relationships/image" Target="../media/image69.png"/><Relationship Id="rId4" Type="http://schemas.openxmlformats.org/officeDocument/2006/relationships/image" Target="../media/image76.png"/><Relationship Id="rId9" Type="http://schemas.openxmlformats.org/officeDocument/2006/relationships/image" Target="../media/image79.png"/><Relationship Id="rId25" Type="http://schemas.openxmlformats.org/officeDocument/2006/relationships/image" Target="../media/image94.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8.png"/><Relationship Id="rId8" Type="http://schemas.openxmlformats.org/officeDocument/2006/relationships/image" Target="../media/image74.png"/><Relationship Id="rId11" Type="http://schemas.openxmlformats.org/officeDocument/2006/relationships/image" Target="../media/image84.png"/><Relationship Id="rId10" Type="http://schemas.openxmlformats.org/officeDocument/2006/relationships/image" Target="../media/image82.png"/><Relationship Id="rId13" Type="http://schemas.openxmlformats.org/officeDocument/2006/relationships/image" Target="../media/image80.png"/><Relationship Id="rId12" Type="http://schemas.openxmlformats.org/officeDocument/2006/relationships/image" Target="../media/image81.png"/><Relationship Id="rId15" Type="http://schemas.openxmlformats.org/officeDocument/2006/relationships/image" Target="../media/image85.png"/><Relationship Id="rId14" Type="http://schemas.openxmlformats.org/officeDocument/2006/relationships/image" Target="../media/image86.png"/><Relationship Id="rId17" Type="http://schemas.openxmlformats.org/officeDocument/2006/relationships/image" Target="../media/image83.png"/><Relationship Id="rId16" Type="http://schemas.openxmlformats.org/officeDocument/2006/relationships/image" Target="../media/image88.png"/><Relationship Id="rId19" Type="http://schemas.openxmlformats.org/officeDocument/2006/relationships/image" Target="../media/image87.png"/><Relationship Id="rId18"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 name="Shape 63"/>
        <p:cNvGrpSpPr/>
        <p:nvPr/>
      </p:nvGrpSpPr>
      <p:grpSpPr>
        <a:xfrm>
          <a:off x="0" y="0"/>
          <a:ext cx="0" cy="0"/>
          <a:chOff x="0" y="0"/>
          <a:chExt cx="0" cy="0"/>
        </a:xfrm>
      </p:grpSpPr>
      <p:sp>
        <p:nvSpPr>
          <p:cNvPr id="64" name="Google Shape;64;p11"/>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1"/>
          <p:cNvSpPr txBox="1"/>
          <p:nvPr>
            <p:ph type="title"/>
          </p:nvPr>
        </p:nvSpPr>
        <p:spPr>
          <a:xfrm>
            <a:off x="5310633" y="976706"/>
            <a:ext cx="263715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Modulation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 name="Shape 121"/>
        <p:cNvGrpSpPr/>
        <p:nvPr/>
      </p:nvGrpSpPr>
      <p:grpSpPr>
        <a:xfrm>
          <a:off x="0" y="0"/>
          <a:ext cx="0" cy="0"/>
          <a:chOff x="0" y="0"/>
          <a:chExt cx="0" cy="0"/>
        </a:xfrm>
      </p:grpSpPr>
      <p:sp>
        <p:nvSpPr>
          <p:cNvPr id="122" name="Google Shape;122;p20"/>
          <p:cNvSpPr/>
          <p:nvPr/>
        </p:nvSpPr>
        <p:spPr>
          <a:xfrm>
            <a:off x="3048" y="0"/>
            <a:ext cx="9141460" cy="1143000"/>
          </a:xfrm>
          <a:custGeom>
            <a:rect b="b" l="l" r="r" t="t"/>
            <a:pathLst>
              <a:path extrusionOk="0" h="1143000" w="9141460">
                <a:moveTo>
                  <a:pt x="0" y="1143000"/>
                </a:moveTo>
                <a:lnTo>
                  <a:pt x="9140952" y="1143000"/>
                </a:lnTo>
                <a:lnTo>
                  <a:pt x="9140952" y="0"/>
                </a:lnTo>
                <a:lnTo>
                  <a:pt x="0" y="0"/>
                </a:lnTo>
                <a:lnTo>
                  <a:pt x="0" y="1143000"/>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20"/>
          <p:cNvSpPr txBox="1"/>
          <p:nvPr>
            <p:ph type="title"/>
          </p:nvPr>
        </p:nvSpPr>
        <p:spPr>
          <a:xfrm>
            <a:off x="436271" y="332943"/>
            <a:ext cx="327406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Frequency Modulation</a:t>
            </a:r>
            <a:endParaRPr sz="2800"/>
          </a:p>
        </p:txBody>
      </p:sp>
      <p:sp>
        <p:nvSpPr>
          <p:cNvPr id="124" name="Google Shape;124;p20"/>
          <p:cNvSpPr txBox="1"/>
          <p:nvPr/>
        </p:nvSpPr>
        <p:spPr>
          <a:xfrm>
            <a:off x="535941" y="1624330"/>
            <a:ext cx="7842250" cy="1737014"/>
          </a:xfrm>
          <a:prstGeom prst="rect">
            <a:avLst/>
          </a:prstGeom>
          <a:noFill/>
          <a:ln>
            <a:noFill/>
          </a:ln>
        </p:spPr>
        <p:txBody>
          <a:bodyPr anchorCtr="0" anchor="t" bIns="0" lIns="0" spcFirstLastPara="1" rIns="0" wrap="square" tIns="13325">
            <a:spAutoFit/>
          </a:bodyPr>
          <a:lstStyle/>
          <a:p>
            <a:pPr indent="0" lvl="0" marL="12700" marR="0" rtl="0" algn="just">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FM is the process of varying the instantaneous frequency of carrier signal</a:t>
            </a:r>
            <a:endParaRPr sz="2000">
              <a:solidFill>
                <a:schemeClr val="dk1"/>
              </a:solidFill>
              <a:latin typeface="Times New Roman"/>
              <a:ea typeface="Times New Roman"/>
              <a:cs typeface="Times New Roman"/>
              <a:sym typeface="Times New Roman"/>
            </a:endParaRPr>
          </a:p>
          <a:p>
            <a:pPr indent="0" lvl="0" marL="355600" marR="0" rtl="0" algn="just">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accordingly with instantaneous amplitude of message signal</a:t>
            </a:r>
            <a:endParaRPr sz="2000">
              <a:solidFill>
                <a:schemeClr val="dk1"/>
              </a:solidFill>
              <a:latin typeface="Times New Roman"/>
              <a:ea typeface="Times New Roman"/>
              <a:cs typeface="Times New Roman"/>
              <a:sym typeface="Times New Roman"/>
            </a:endParaRPr>
          </a:p>
          <a:p>
            <a:pPr indent="-445770" lvl="0" marL="457834" marR="3504565" rtl="0" algn="just">
              <a:lnSpc>
                <a:spcPct val="12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Thus, if m(t) is the message signal and  c(t)=A cos wct then FM signal will be  F(t)= A cos (wct+kf ∫m(α)dα)</a:t>
            </a:r>
            <a:endParaRPr sz="2000">
              <a:solidFill>
                <a:schemeClr val="dk1"/>
              </a:solidFill>
              <a:latin typeface="Times New Roman"/>
              <a:ea typeface="Times New Roman"/>
              <a:cs typeface="Times New Roman"/>
              <a:sym typeface="Times New Roman"/>
            </a:endParaRPr>
          </a:p>
        </p:txBody>
      </p:sp>
      <p:sp>
        <p:nvSpPr>
          <p:cNvPr id="125" name="Google Shape;125;p20"/>
          <p:cNvSpPr/>
          <p:nvPr/>
        </p:nvSpPr>
        <p:spPr>
          <a:xfrm>
            <a:off x="1524001" y="3657600"/>
            <a:ext cx="6660995" cy="2801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110"/>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5" name="Google Shape;2685;p110"/>
          <p:cNvSpPr txBox="1"/>
          <p:nvPr>
            <p:ph type="title"/>
          </p:nvPr>
        </p:nvSpPr>
        <p:spPr>
          <a:xfrm>
            <a:off x="867538" y="840105"/>
            <a:ext cx="3158681"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i mode Server</a:t>
            </a:r>
            <a:endParaRPr/>
          </a:p>
        </p:txBody>
      </p:sp>
      <p:sp>
        <p:nvSpPr>
          <p:cNvPr id="2686" name="Google Shape;2686;p110"/>
          <p:cNvSpPr txBox="1"/>
          <p:nvPr/>
        </p:nvSpPr>
        <p:spPr>
          <a:xfrm>
            <a:off x="652652" y="1425321"/>
            <a:ext cx="6963156" cy="5553572"/>
          </a:xfrm>
          <a:prstGeom prst="rect">
            <a:avLst/>
          </a:prstGeom>
          <a:noFill/>
          <a:ln>
            <a:noFill/>
          </a:ln>
        </p:spPr>
        <p:txBody>
          <a:bodyPr anchorCtr="0" anchor="t" bIns="0" lIns="0" spcFirstLastPara="1" rIns="0" wrap="square" tIns="38850">
            <a:spAutoFit/>
          </a:bodyPr>
          <a:lstStyle/>
          <a:p>
            <a:pPr indent="0" lvl="0" marL="226314" marR="16002" rtl="0" algn="l">
              <a:lnSpc>
                <a:spcPct val="115125"/>
              </a:lnSpc>
              <a:spcBef>
                <a:spcPts val="0"/>
              </a:spcBef>
              <a:spcAft>
                <a:spcPts val="0"/>
              </a:spcAft>
              <a:buNone/>
            </a:pPr>
            <a:r>
              <a:rPr lang="en-US" sz="2400">
                <a:solidFill>
                  <a:schemeClr val="dk1"/>
                </a:solidFill>
                <a:latin typeface="Arial"/>
                <a:ea typeface="Arial"/>
                <a:cs typeface="Arial"/>
                <a:sym typeface="Arial"/>
              </a:rPr>
              <a:t>The i-mode server is a regular Web server. It can  reside at NTT DoCoMo or at the Enterprise.</a:t>
            </a:r>
            <a:endParaRPr sz="2400">
              <a:solidFill>
                <a:schemeClr val="dk1"/>
              </a:solidFill>
              <a:latin typeface="Arial"/>
              <a:ea typeface="Arial"/>
              <a:cs typeface="Arial"/>
              <a:sym typeface="Arial"/>
            </a:endParaRPr>
          </a:p>
          <a:p>
            <a:pPr indent="0" lvl="0" marL="226314" marR="52007" rtl="0" algn="l">
              <a:lnSpc>
                <a:spcPct val="115125"/>
              </a:lnSpc>
              <a:spcBef>
                <a:spcPts val="14"/>
              </a:spcBef>
              <a:spcAft>
                <a:spcPts val="0"/>
              </a:spcAft>
              <a:buNone/>
            </a:pPr>
            <a:r>
              <a:rPr lang="en-US" sz="2400">
                <a:solidFill>
                  <a:schemeClr val="dk1"/>
                </a:solidFill>
                <a:latin typeface="Arial"/>
                <a:ea typeface="Arial"/>
                <a:cs typeface="Arial"/>
                <a:sym typeface="Arial"/>
              </a:rPr>
              <a:t>DoCoMo has been acting as a portal and so  “normally” maintains the iMode server. For future</a:t>
            </a:r>
            <a:endParaRPr sz="2400">
              <a:solidFill>
                <a:schemeClr val="dk1"/>
              </a:solidFill>
              <a:latin typeface="Arial"/>
              <a:ea typeface="Arial"/>
              <a:cs typeface="Arial"/>
              <a:sym typeface="Arial"/>
            </a:endParaRPr>
          </a:p>
          <a:p>
            <a:pPr indent="0" lvl="0" marL="226314" marR="0" rtl="0" algn="l">
              <a:lnSpc>
                <a:spcPct val="109708"/>
              </a:lnSpc>
              <a:spcBef>
                <a:spcPts val="0"/>
              </a:spcBef>
              <a:spcAft>
                <a:spcPts val="0"/>
              </a:spcAft>
              <a:buNone/>
            </a:pPr>
            <a:r>
              <a:rPr lang="en-US" sz="2400">
                <a:solidFill>
                  <a:schemeClr val="dk1"/>
                </a:solidFill>
                <a:latin typeface="Arial"/>
                <a:ea typeface="Arial"/>
                <a:cs typeface="Arial"/>
                <a:sym typeface="Arial"/>
              </a:rPr>
              <a:t>implementations with advanced</a:t>
            </a:r>
            <a:endParaRPr sz="2400">
              <a:solidFill>
                <a:schemeClr val="dk1"/>
              </a:solidFill>
              <a:latin typeface="Arial"/>
              <a:ea typeface="Arial"/>
              <a:cs typeface="Arial"/>
              <a:sym typeface="Arial"/>
            </a:endParaRPr>
          </a:p>
          <a:p>
            <a:pPr indent="0" lvl="0" marL="226314" marR="386333" rtl="0" algn="l">
              <a:lnSpc>
                <a:spcPct val="115125"/>
              </a:lnSpc>
              <a:spcBef>
                <a:spcPts val="144"/>
              </a:spcBef>
              <a:spcAft>
                <a:spcPts val="0"/>
              </a:spcAft>
              <a:buNone/>
            </a:pPr>
            <a:r>
              <a:rPr lang="en-US" sz="2400">
                <a:solidFill>
                  <a:schemeClr val="dk1"/>
                </a:solidFill>
                <a:latin typeface="Arial"/>
                <a:ea typeface="Arial"/>
                <a:cs typeface="Arial"/>
                <a:sym typeface="Arial"/>
              </a:rPr>
              <a:t>security requirements, it is possible to host the  iMode server at the Enterprise.</a:t>
            </a:r>
            <a:endParaRPr sz="2400">
              <a:solidFill>
                <a:schemeClr val="dk1"/>
              </a:solidFill>
              <a:latin typeface="Arial"/>
              <a:ea typeface="Arial"/>
              <a:cs typeface="Arial"/>
              <a:sym typeface="Arial"/>
            </a:endParaRPr>
          </a:p>
          <a:p>
            <a:pPr indent="-308610" lvl="0" marL="331470" marR="0" rtl="0" algn="l">
              <a:lnSpc>
                <a:spcPct val="118333"/>
              </a:lnSpc>
              <a:spcBef>
                <a:spcPts val="1107"/>
              </a:spcBef>
              <a:spcAft>
                <a:spcPts val="0"/>
              </a:spcAft>
              <a:buClr>
                <a:schemeClr val="dk1"/>
              </a:buClr>
              <a:buSzPts val="2400"/>
              <a:buFont typeface="Arial"/>
              <a:buChar char="•"/>
            </a:pPr>
            <a:r>
              <a:rPr lang="en-US" sz="2400">
                <a:solidFill>
                  <a:schemeClr val="dk1"/>
                </a:solidFill>
                <a:latin typeface="Arial"/>
                <a:ea typeface="Arial"/>
                <a:cs typeface="Arial"/>
                <a:sym typeface="Arial"/>
              </a:rPr>
              <a:t>Functions:</a:t>
            </a:r>
            <a:endParaRPr sz="2400">
              <a:solidFill>
                <a:schemeClr val="dk1"/>
              </a:solidFill>
              <a:latin typeface="Arial"/>
              <a:ea typeface="Arial"/>
              <a:cs typeface="Arial"/>
              <a:sym typeface="Arial"/>
            </a:endParaRPr>
          </a:p>
          <a:p>
            <a:pPr indent="-257175" lvl="1" marL="690944" marR="4477131" rtl="0" algn="l">
              <a:lnSpc>
                <a:spcPct val="115500"/>
              </a:lnSpc>
              <a:spcBef>
                <a:spcPts val="135"/>
              </a:spcBef>
              <a:spcAft>
                <a:spcPts val="0"/>
              </a:spcAft>
              <a:buClr>
                <a:schemeClr val="dk1"/>
              </a:buClr>
              <a:buSzPts val="1911"/>
              <a:buFont typeface="Courier New"/>
              <a:buChar char="o"/>
            </a:pPr>
            <a:r>
              <a:rPr b="0" i="0" lang="en-US" sz="2400" u="none" cap="none" strike="noStrike">
                <a:solidFill>
                  <a:schemeClr val="dk1"/>
                </a:solidFill>
                <a:latin typeface="Arial"/>
                <a:ea typeface="Arial"/>
                <a:cs typeface="Arial"/>
                <a:sym typeface="Arial"/>
              </a:rPr>
              <a:t>Internet  AccessProxy</a:t>
            </a:r>
            <a:endParaRPr b="0" i="0" sz="2400" u="none" cap="none" strike="noStrike">
              <a:solidFill>
                <a:schemeClr val="dk1"/>
              </a:solidFill>
              <a:latin typeface="Arial"/>
              <a:ea typeface="Arial"/>
              <a:cs typeface="Arial"/>
              <a:sym typeface="Arial"/>
            </a:endParaRPr>
          </a:p>
          <a:p>
            <a:pPr indent="-257747" lvl="1" marL="691515" marR="0" rtl="0" algn="l">
              <a:lnSpc>
                <a:spcPct val="109333"/>
              </a:lnSpc>
              <a:spcBef>
                <a:spcPts val="0"/>
              </a:spcBef>
              <a:spcAft>
                <a:spcPts val="0"/>
              </a:spcAft>
              <a:buClr>
                <a:schemeClr val="dk1"/>
              </a:buClr>
              <a:buSzPts val="1911"/>
              <a:buFont typeface="Courier New"/>
              <a:buChar char="o"/>
            </a:pPr>
            <a:r>
              <a:rPr b="0" i="0" lang="en-US" sz="2400" u="none" cap="none" strike="noStrike">
                <a:solidFill>
                  <a:schemeClr val="dk1"/>
                </a:solidFill>
                <a:latin typeface="Arial"/>
                <a:ea typeface="Arial"/>
                <a:cs typeface="Arial"/>
                <a:sym typeface="Arial"/>
              </a:rPr>
              <a:t>Mail Storage</a:t>
            </a:r>
            <a:endParaRPr b="0" i="0" sz="2400" u="none" cap="none" strike="noStrike">
              <a:solidFill>
                <a:schemeClr val="dk1"/>
              </a:solidFill>
              <a:latin typeface="Arial"/>
              <a:ea typeface="Arial"/>
              <a:cs typeface="Arial"/>
              <a:sym typeface="Arial"/>
            </a:endParaRPr>
          </a:p>
          <a:p>
            <a:pPr indent="-257175" lvl="1" marL="690944" marR="4465701" rtl="0" algn="l">
              <a:lnSpc>
                <a:spcPct val="115125"/>
              </a:lnSpc>
              <a:spcBef>
                <a:spcPts val="144"/>
              </a:spcBef>
              <a:spcAft>
                <a:spcPts val="0"/>
              </a:spcAft>
              <a:buClr>
                <a:schemeClr val="dk1"/>
              </a:buClr>
              <a:buSzPts val="1911"/>
              <a:buFont typeface="Courier New"/>
              <a:buChar char="o"/>
            </a:pPr>
            <a:r>
              <a:rPr b="0" i="0" lang="en-US" sz="2400" u="none" cap="none" strike="noStrike">
                <a:solidFill>
                  <a:schemeClr val="dk1"/>
                </a:solidFill>
                <a:latin typeface="Arial"/>
                <a:ea typeface="Arial"/>
                <a:cs typeface="Arial"/>
                <a:sym typeface="Arial"/>
              </a:rPr>
              <a:t>User  Management</a:t>
            </a:r>
            <a:endParaRPr b="0" i="0" sz="2400" u="none" cap="none" strike="noStrike">
              <a:solidFill>
                <a:schemeClr val="dk1"/>
              </a:solidFill>
              <a:latin typeface="Arial"/>
              <a:ea typeface="Arial"/>
              <a:cs typeface="Arial"/>
              <a:sym typeface="Arial"/>
            </a:endParaRPr>
          </a:p>
          <a:p>
            <a:pPr indent="-257175" lvl="1" marL="690944" marR="4719447" rtl="0" algn="l">
              <a:lnSpc>
                <a:spcPct val="115500"/>
              </a:lnSpc>
              <a:spcBef>
                <a:spcPts val="5"/>
              </a:spcBef>
              <a:spcAft>
                <a:spcPts val="0"/>
              </a:spcAft>
              <a:buClr>
                <a:schemeClr val="dk1"/>
              </a:buClr>
              <a:buSzPts val="1911"/>
              <a:buFont typeface="Courier New"/>
              <a:buChar char="o"/>
            </a:pPr>
            <a:r>
              <a:rPr b="0" i="0" lang="en-US" sz="2400" u="none" cap="none" strike="noStrike">
                <a:solidFill>
                  <a:schemeClr val="dk1"/>
                </a:solidFill>
                <a:latin typeface="Arial"/>
                <a:ea typeface="Arial"/>
                <a:cs typeface="Arial"/>
                <a:sym typeface="Arial"/>
              </a:rPr>
              <a:t>Information  charging</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111"/>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2" name="Google Shape;2692;p111"/>
          <p:cNvSpPr txBox="1"/>
          <p:nvPr>
            <p:ph type="title"/>
          </p:nvPr>
        </p:nvSpPr>
        <p:spPr>
          <a:xfrm>
            <a:off x="445770" y="1132715"/>
            <a:ext cx="6748272" cy="890821"/>
          </a:xfrm>
          <a:prstGeom prst="rect">
            <a:avLst/>
          </a:prstGeom>
          <a:noFill/>
          <a:ln>
            <a:noFill/>
          </a:ln>
        </p:spPr>
        <p:txBody>
          <a:bodyPr anchorCtr="0" anchor="t" bIns="0" lIns="0" spcFirstLastPara="1" rIns="0" wrap="square" tIns="44000">
            <a:spAutoFit/>
          </a:bodyPr>
          <a:lstStyle/>
          <a:p>
            <a:pPr indent="0" lvl="0" marL="11430" marR="4572" rtl="0" algn="l">
              <a:lnSpc>
                <a:spcPct val="112965"/>
              </a:lnSpc>
              <a:spcBef>
                <a:spcPts val="0"/>
              </a:spcBef>
              <a:spcAft>
                <a:spcPts val="0"/>
              </a:spcAft>
              <a:buNone/>
            </a:pPr>
            <a:r>
              <a:rPr lang="en-US" sz="2500"/>
              <a:t>(</a:t>
            </a:r>
            <a:r>
              <a:rPr lang="en-US" sz="2900"/>
              <a:t>Packet PDC-P) Personal Digital Cellular-  Packet</a:t>
            </a:r>
            <a:endParaRPr sz="2900"/>
          </a:p>
        </p:txBody>
      </p:sp>
      <p:sp>
        <p:nvSpPr>
          <p:cNvPr id="2693" name="Google Shape;2693;p111"/>
          <p:cNvSpPr txBox="1"/>
          <p:nvPr/>
        </p:nvSpPr>
        <p:spPr>
          <a:xfrm>
            <a:off x="445771" y="2334008"/>
            <a:ext cx="7860983" cy="4300473"/>
          </a:xfrm>
          <a:prstGeom prst="rect">
            <a:avLst/>
          </a:prstGeom>
          <a:noFill/>
          <a:ln>
            <a:noFill/>
          </a:ln>
        </p:spPr>
        <p:txBody>
          <a:bodyPr anchorCtr="0" anchor="t" bIns="0" lIns="0" spcFirstLastPara="1" rIns="0" wrap="square" tIns="30275">
            <a:spAutoFit/>
          </a:bodyPr>
          <a:lstStyle/>
          <a:p>
            <a:pPr indent="-146755" lvl="0" marL="11430" marR="126302" rtl="0" algn="l">
              <a:lnSpc>
                <a:spcPct val="94900"/>
              </a:lnSpc>
              <a:spcBef>
                <a:spcPts val="0"/>
              </a:spcBef>
              <a:spcAft>
                <a:spcPts val="0"/>
              </a:spcAft>
              <a:buClr>
                <a:schemeClr val="dk1"/>
              </a:buClr>
              <a:buSzPts val="2311"/>
              <a:buFont typeface="Noto Sans Symbols"/>
              <a:buChar char="⮚"/>
            </a:pPr>
            <a:r>
              <a:rPr lang="en-US" sz="2400">
                <a:solidFill>
                  <a:schemeClr val="dk1"/>
                </a:solidFill>
                <a:latin typeface="Arial"/>
                <a:ea typeface="Arial"/>
                <a:cs typeface="Arial"/>
                <a:sym typeface="Arial"/>
              </a:rPr>
              <a:t>i-mode provides Internet service using Personal Digital  Cellular-Packet (PDC-P) and a subset of HTML 3.0 for  content description.</a:t>
            </a:r>
            <a:endParaRPr sz="2400">
              <a:solidFill>
                <a:schemeClr val="dk1"/>
              </a:solidFill>
              <a:latin typeface="Arial"/>
              <a:ea typeface="Arial"/>
              <a:cs typeface="Arial"/>
              <a:sym typeface="Arial"/>
            </a:endParaRPr>
          </a:p>
          <a:p>
            <a:pPr indent="0" lvl="0" marL="0" marR="0" rtl="0" algn="l">
              <a:spcBef>
                <a:spcPts val="23"/>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46755" lvl="0" marL="11430" marR="4572" rtl="0" algn="l">
              <a:lnSpc>
                <a:spcPct val="94900"/>
              </a:lnSpc>
              <a:spcBef>
                <a:spcPts val="0"/>
              </a:spcBef>
              <a:spcAft>
                <a:spcPts val="0"/>
              </a:spcAft>
              <a:buClr>
                <a:schemeClr val="dk1"/>
              </a:buClr>
              <a:buSzPts val="2311"/>
              <a:buFont typeface="Noto Sans Symbols"/>
              <a:buChar char="⮚"/>
            </a:pPr>
            <a:r>
              <a:rPr lang="en-US" sz="2400">
                <a:solidFill>
                  <a:schemeClr val="dk1"/>
                </a:solidFill>
                <a:latin typeface="Arial"/>
                <a:ea typeface="Arial"/>
                <a:cs typeface="Arial"/>
                <a:sym typeface="Arial"/>
              </a:rPr>
              <a:t>i-mode allows application/content providers to distribute  software (Java applets) to cellular phones and also  allows users to download applets (e.g., games)</a:t>
            </a:r>
            <a:endParaRPr sz="2400">
              <a:solidFill>
                <a:schemeClr val="dk1"/>
              </a:solidFill>
              <a:latin typeface="Arial"/>
              <a:ea typeface="Arial"/>
              <a:cs typeface="Arial"/>
              <a:sym typeface="Arial"/>
            </a:endParaRPr>
          </a:p>
          <a:p>
            <a:pPr indent="0" lvl="0" marL="0" marR="0" rtl="0" algn="l">
              <a:spcBef>
                <a:spcPts val="36"/>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46755" lvl="0" marL="11430" marR="333185" rtl="0" algn="l">
              <a:lnSpc>
                <a:spcPct val="115500"/>
              </a:lnSpc>
              <a:spcBef>
                <a:spcPts val="5"/>
              </a:spcBef>
              <a:spcAft>
                <a:spcPts val="0"/>
              </a:spcAft>
              <a:buClr>
                <a:schemeClr val="dk1"/>
              </a:buClr>
              <a:buSzPts val="2311"/>
              <a:buFont typeface="Noto Sans Symbols"/>
              <a:buChar char="⮚"/>
            </a:pPr>
            <a:r>
              <a:rPr lang="en-US" sz="2400">
                <a:solidFill>
                  <a:schemeClr val="dk1"/>
                </a:solidFill>
                <a:latin typeface="Arial"/>
                <a:ea typeface="Arial"/>
                <a:cs typeface="Arial"/>
                <a:sym typeface="Arial"/>
              </a:rPr>
              <a:t>the communication and is carried over TCP/IP for the  wired part of the communication.</a:t>
            </a:r>
            <a:endParaRPr sz="2400">
              <a:solidFill>
                <a:schemeClr val="dk1"/>
              </a:solidFill>
              <a:latin typeface="Arial"/>
              <a:ea typeface="Arial"/>
              <a:cs typeface="Arial"/>
              <a:sym typeface="Arial"/>
            </a:endParaRPr>
          </a:p>
          <a:p>
            <a:pPr indent="0" lvl="0" marL="0" marR="0" rtl="0" algn="l">
              <a:spcBef>
                <a:spcPts val="14"/>
              </a:spcBef>
              <a:spcAft>
                <a:spcPts val="0"/>
              </a:spcAft>
              <a:buNone/>
            </a:pPr>
            <a:r>
              <a:t/>
            </a:r>
            <a:endParaRPr sz="2200">
              <a:solidFill>
                <a:schemeClr val="dk1"/>
              </a:solidFill>
              <a:latin typeface="Arial"/>
              <a:ea typeface="Arial"/>
              <a:cs typeface="Arial"/>
              <a:sym typeface="Arial"/>
            </a:endParaRPr>
          </a:p>
          <a:p>
            <a:pPr indent="0" lvl="0" marL="11430" marR="0" rtl="0" algn="l">
              <a:spcBef>
                <a:spcPts val="0"/>
              </a:spcBef>
              <a:spcAft>
                <a:spcPts val="0"/>
              </a:spcAft>
              <a:buNone/>
            </a:pP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grpSp>
        <p:nvGrpSpPr>
          <p:cNvPr id="2698" name="Google Shape;2698;p112"/>
          <p:cNvGrpSpPr/>
          <p:nvPr/>
        </p:nvGrpSpPr>
        <p:grpSpPr>
          <a:xfrm>
            <a:off x="0" y="0"/>
            <a:ext cx="9144000" cy="6858000"/>
            <a:chOff x="0" y="0"/>
            <a:chExt cx="10160000" cy="7620000"/>
          </a:xfrm>
        </p:grpSpPr>
        <p:sp>
          <p:nvSpPr>
            <p:cNvPr id="2699" name="Google Shape;2699;p112"/>
            <p:cNvSpPr/>
            <p:nvPr/>
          </p:nvSpPr>
          <p:spPr>
            <a:xfrm>
              <a:off x="0" y="0"/>
              <a:ext cx="10160000" cy="762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0" name="Google Shape;2700;p112"/>
            <p:cNvSpPr/>
            <p:nvPr/>
          </p:nvSpPr>
          <p:spPr>
            <a:xfrm>
              <a:off x="5915659" y="6338570"/>
              <a:ext cx="445770" cy="103886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01" name="Google Shape;2701;p112"/>
          <p:cNvSpPr txBox="1"/>
          <p:nvPr>
            <p:ph type="title"/>
          </p:nvPr>
        </p:nvSpPr>
        <p:spPr>
          <a:xfrm>
            <a:off x="3318128" y="720090"/>
            <a:ext cx="2356866"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Protocols</a:t>
            </a:r>
            <a:endParaRPr/>
          </a:p>
        </p:txBody>
      </p:sp>
      <p:sp>
        <p:nvSpPr>
          <p:cNvPr id="2702" name="Google Shape;2702;p112"/>
          <p:cNvSpPr txBox="1"/>
          <p:nvPr/>
        </p:nvSpPr>
        <p:spPr>
          <a:xfrm>
            <a:off x="970408" y="1530476"/>
            <a:ext cx="103442"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703" name="Google Shape;2703;p112"/>
          <p:cNvSpPr txBox="1"/>
          <p:nvPr/>
        </p:nvSpPr>
        <p:spPr>
          <a:xfrm>
            <a:off x="1279018" y="1543052"/>
            <a:ext cx="442913" cy="288541"/>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TLP</a:t>
            </a:r>
            <a:endParaRPr sz="1800">
              <a:solidFill>
                <a:schemeClr val="dk1"/>
              </a:solidFill>
              <a:latin typeface="Arial"/>
              <a:ea typeface="Arial"/>
              <a:cs typeface="Arial"/>
              <a:sym typeface="Arial"/>
            </a:endParaRPr>
          </a:p>
        </p:txBody>
      </p:sp>
      <p:sp>
        <p:nvSpPr>
          <p:cNvPr id="2704" name="Google Shape;2704;p112"/>
          <p:cNvSpPr txBox="1"/>
          <p:nvPr/>
        </p:nvSpPr>
        <p:spPr>
          <a:xfrm>
            <a:off x="1381888" y="2286000"/>
            <a:ext cx="133160" cy="524246"/>
          </a:xfrm>
          <a:prstGeom prst="rect">
            <a:avLst/>
          </a:prstGeom>
          <a:noFill/>
          <a:ln>
            <a:noFill/>
          </a:ln>
        </p:spPr>
        <p:txBody>
          <a:bodyPr anchorCtr="0" anchor="t" bIns="0" lIns="0" spcFirstLastPara="1" rIns="0" wrap="square" tIns="11425">
            <a:spAutoFit/>
          </a:bodyPr>
          <a:lstStyle/>
          <a:p>
            <a:pPr indent="0" lvl="0" marL="11430" marR="4572" rtl="0" algn="l">
              <a:lnSpc>
                <a:spcPct val="118700"/>
              </a:lnSpc>
              <a:spcBef>
                <a:spcPts val="0"/>
              </a:spcBef>
              <a:spcAft>
                <a:spcPts val="0"/>
              </a:spcAft>
              <a:buNone/>
            </a:pPr>
            <a:r>
              <a:rPr lang="en-US" sz="1400">
                <a:solidFill>
                  <a:schemeClr val="dk1"/>
                </a:solidFill>
                <a:latin typeface="Courier New"/>
                <a:ea typeface="Courier New"/>
                <a:cs typeface="Courier New"/>
                <a:sym typeface="Courier New"/>
              </a:rPr>
              <a:t>o  o</a:t>
            </a:r>
            <a:endParaRPr sz="1400">
              <a:solidFill>
                <a:schemeClr val="dk1"/>
              </a:solidFill>
              <a:latin typeface="Courier New"/>
              <a:ea typeface="Courier New"/>
              <a:cs typeface="Courier New"/>
              <a:sym typeface="Courier New"/>
            </a:endParaRPr>
          </a:p>
        </p:txBody>
      </p:sp>
      <p:sp>
        <p:nvSpPr>
          <p:cNvPr id="2705" name="Google Shape;2705;p112"/>
          <p:cNvSpPr txBox="1"/>
          <p:nvPr/>
        </p:nvSpPr>
        <p:spPr>
          <a:xfrm>
            <a:off x="1381888" y="1803653"/>
            <a:ext cx="6420231" cy="1083310"/>
          </a:xfrm>
          <a:prstGeom prst="rect">
            <a:avLst/>
          </a:prstGeom>
          <a:noFill/>
          <a:ln>
            <a:noFill/>
          </a:ln>
        </p:spPr>
        <p:txBody>
          <a:bodyPr anchorCtr="0" anchor="t" bIns="0" lIns="0" spcFirstLastPara="1" rIns="0" wrap="square" tIns="31425">
            <a:spAutoFit/>
          </a:bodyPr>
          <a:lstStyle/>
          <a:p>
            <a:pPr indent="-257175" lvl="0" marL="268605" marR="4572" rtl="0" algn="l">
              <a:lnSpc>
                <a:spcPct val="93272"/>
              </a:lnSpc>
              <a:spcBef>
                <a:spcPts val="0"/>
              </a:spcBef>
              <a:spcAft>
                <a:spcPts val="0"/>
              </a:spcAft>
              <a:buNone/>
            </a:pPr>
            <a:r>
              <a:rPr baseline="30000" lang="en-US" sz="2200">
                <a:solidFill>
                  <a:schemeClr val="dk1"/>
                </a:solidFill>
                <a:latin typeface="Courier New"/>
                <a:ea typeface="Courier New"/>
                <a:cs typeface="Courier New"/>
                <a:sym typeface="Courier New"/>
              </a:rPr>
              <a:t>o </a:t>
            </a:r>
            <a:r>
              <a:rPr lang="en-US" sz="1800">
                <a:solidFill>
                  <a:schemeClr val="dk1"/>
                </a:solidFill>
                <a:latin typeface="Arial"/>
                <a:ea typeface="Arial"/>
                <a:cs typeface="Arial"/>
                <a:sym typeface="Arial"/>
              </a:rPr>
              <a:t>Improved efficiency in PDC-P network over TCP (uses fewer  packets to save charges)</a:t>
            </a:r>
            <a:endParaRPr sz="1800">
              <a:solidFill>
                <a:schemeClr val="dk1"/>
              </a:solidFill>
              <a:latin typeface="Arial"/>
              <a:ea typeface="Arial"/>
              <a:cs typeface="Arial"/>
              <a:sym typeface="Arial"/>
            </a:endParaRPr>
          </a:p>
          <a:p>
            <a:pPr indent="0" lvl="0" marL="268605" marR="0" rtl="0" algn="l">
              <a:lnSpc>
                <a:spcPct val="108277"/>
              </a:lnSpc>
              <a:spcBef>
                <a:spcPts val="0"/>
              </a:spcBef>
              <a:spcAft>
                <a:spcPts val="0"/>
              </a:spcAft>
              <a:buNone/>
            </a:pPr>
            <a:r>
              <a:rPr lang="en-US" sz="1800">
                <a:solidFill>
                  <a:schemeClr val="dk1"/>
                </a:solidFill>
                <a:latin typeface="Arial"/>
                <a:ea typeface="Arial"/>
                <a:cs typeface="Arial"/>
                <a:sym typeface="Arial"/>
              </a:rPr>
              <a:t>Higher data packet ratio</a:t>
            </a:r>
            <a:endParaRPr sz="1800">
              <a:solidFill>
                <a:schemeClr val="dk1"/>
              </a:solidFill>
              <a:latin typeface="Arial"/>
              <a:ea typeface="Arial"/>
              <a:cs typeface="Arial"/>
              <a:sym typeface="Arial"/>
            </a:endParaRPr>
          </a:p>
          <a:p>
            <a:pPr indent="0" lvl="0" marL="268605" marR="0" rtl="0" algn="l">
              <a:lnSpc>
                <a:spcPct val="116999"/>
              </a:lnSpc>
              <a:spcBef>
                <a:spcPts val="0"/>
              </a:spcBef>
              <a:spcAft>
                <a:spcPts val="0"/>
              </a:spcAft>
              <a:buNone/>
            </a:pPr>
            <a:r>
              <a:rPr lang="en-US" sz="1800">
                <a:solidFill>
                  <a:schemeClr val="dk1"/>
                </a:solidFill>
                <a:latin typeface="Arial"/>
                <a:ea typeface="Arial"/>
                <a:cs typeface="Arial"/>
                <a:sym typeface="Arial"/>
              </a:rPr>
              <a:t>No 3-way handshake, control signals can piggyback data</a:t>
            </a:r>
            <a:endParaRPr sz="1800">
              <a:solidFill>
                <a:schemeClr val="dk1"/>
              </a:solidFill>
              <a:latin typeface="Arial"/>
              <a:ea typeface="Arial"/>
              <a:cs typeface="Arial"/>
              <a:sym typeface="Arial"/>
            </a:endParaRPr>
          </a:p>
        </p:txBody>
      </p:sp>
      <p:sp>
        <p:nvSpPr>
          <p:cNvPr id="2706" name="Google Shape;2706;p112"/>
          <p:cNvSpPr txBox="1"/>
          <p:nvPr/>
        </p:nvSpPr>
        <p:spPr>
          <a:xfrm>
            <a:off x="970408" y="2833496"/>
            <a:ext cx="103442"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707" name="Google Shape;2707;p112"/>
          <p:cNvSpPr txBox="1"/>
          <p:nvPr/>
        </p:nvSpPr>
        <p:spPr>
          <a:xfrm>
            <a:off x="1279018" y="2844928"/>
            <a:ext cx="455486" cy="288541"/>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ALP</a:t>
            </a:r>
            <a:endParaRPr sz="1800">
              <a:solidFill>
                <a:schemeClr val="dk1"/>
              </a:solidFill>
              <a:latin typeface="Arial"/>
              <a:ea typeface="Arial"/>
              <a:cs typeface="Arial"/>
              <a:sym typeface="Arial"/>
            </a:endParaRPr>
          </a:p>
        </p:txBody>
      </p:sp>
      <p:sp>
        <p:nvSpPr>
          <p:cNvPr id="2708" name="Google Shape;2708;p112"/>
          <p:cNvSpPr txBox="1"/>
          <p:nvPr/>
        </p:nvSpPr>
        <p:spPr>
          <a:xfrm>
            <a:off x="1381888" y="3068955"/>
            <a:ext cx="133160" cy="520014"/>
          </a:xfrm>
          <a:prstGeom prst="rect">
            <a:avLst/>
          </a:prstGeom>
          <a:noFill/>
          <a:ln>
            <a:noFill/>
          </a:ln>
        </p:spPr>
        <p:txBody>
          <a:bodyPr anchorCtr="0" anchor="t" bIns="0" lIns="0" spcFirstLastPara="1" rIns="0" wrap="square" tIns="11425">
            <a:spAutoFit/>
          </a:bodyPr>
          <a:lstStyle/>
          <a:p>
            <a:pPr indent="0" lvl="0" marL="11430" marR="4572" rtl="0" algn="l">
              <a:lnSpc>
                <a:spcPct val="118200"/>
              </a:lnSpc>
              <a:spcBef>
                <a:spcPts val="0"/>
              </a:spcBef>
              <a:spcAft>
                <a:spcPts val="0"/>
              </a:spcAft>
              <a:buNone/>
            </a:pPr>
            <a:r>
              <a:rPr lang="en-US" sz="1400">
                <a:solidFill>
                  <a:schemeClr val="dk1"/>
                </a:solidFill>
                <a:latin typeface="Courier New"/>
                <a:ea typeface="Courier New"/>
                <a:cs typeface="Courier New"/>
                <a:sym typeface="Courier New"/>
              </a:rPr>
              <a:t>o  o</a:t>
            </a:r>
            <a:endParaRPr sz="1400">
              <a:solidFill>
                <a:schemeClr val="dk1"/>
              </a:solidFill>
              <a:latin typeface="Courier New"/>
              <a:ea typeface="Courier New"/>
              <a:cs typeface="Courier New"/>
              <a:sym typeface="Courier New"/>
            </a:endParaRPr>
          </a:p>
        </p:txBody>
      </p:sp>
      <p:sp>
        <p:nvSpPr>
          <p:cNvPr id="2709" name="Google Shape;2709;p112"/>
          <p:cNvSpPr txBox="1"/>
          <p:nvPr/>
        </p:nvSpPr>
        <p:spPr>
          <a:xfrm>
            <a:off x="1639062" y="3105533"/>
            <a:ext cx="6466523" cy="839653"/>
          </a:xfrm>
          <a:prstGeom prst="rect">
            <a:avLst/>
          </a:prstGeom>
          <a:noFill/>
          <a:ln>
            <a:noFill/>
          </a:ln>
        </p:spPr>
        <p:txBody>
          <a:bodyPr anchorCtr="0" anchor="t" bIns="0" lIns="0" spcFirstLastPara="1" rIns="0" wrap="square" tIns="31425">
            <a:spAutoFit/>
          </a:bodyPr>
          <a:lstStyle/>
          <a:p>
            <a:pPr indent="0" lvl="0" marL="11430" marR="4572" rtl="0" algn="l">
              <a:lnSpc>
                <a:spcPct val="114000"/>
              </a:lnSpc>
              <a:spcBef>
                <a:spcPts val="0"/>
              </a:spcBef>
              <a:spcAft>
                <a:spcPts val="0"/>
              </a:spcAft>
              <a:buNone/>
            </a:pPr>
            <a:r>
              <a:rPr lang="en-US" sz="1800">
                <a:solidFill>
                  <a:schemeClr val="dk1"/>
                </a:solidFill>
                <a:latin typeface="Arial"/>
                <a:ea typeface="Arial"/>
                <a:cs typeface="Arial"/>
                <a:sym typeface="Arial"/>
              </a:rPr>
              <a:t>Supports both pull (HTTP) and push style communication  Direct HTTP communication between mobile phone and i-mode  server</a:t>
            </a:r>
            <a:endParaRPr sz="1800">
              <a:solidFill>
                <a:schemeClr val="dk1"/>
              </a:solidFill>
              <a:latin typeface="Arial"/>
              <a:ea typeface="Arial"/>
              <a:cs typeface="Arial"/>
              <a:sym typeface="Arial"/>
            </a:endParaRPr>
          </a:p>
        </p:txBody>
      </p:sp>
      <p:sp>
        <p:nvSpPr>
          <p:cNvPr id="2710" name="Google Shape;2710;p112"/>
          <p:cNvSpPr txBox="1"/>
          <p:nvPr/>
        </p:nvSpPr>
        <p:spPr>
          <a:xfrm>
            <a:off x="970408" y="3874770"/>
            <a:ext cx="103442"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711" name="Google Shape;2711;p112"/>
          <p:cNvSpPr txBox="1"/>
          <p:nvPr/>
        </p:nvSpPr>
        <p:spPr>
          <a:xfrm>
            <a:off x="970408" y="4395978"/>
            <a:ext cx="103442"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712" name="Google Shape;2712;p112"/>
          <p:cNvSpPr txBox="1"/>
          <p:nvPr/>
        </p:nvSpPr>
        <p:spPr>
          <a:xfrm>
            <a:off x="1279018" y="3887346"/>
            <a:ext cx="7271195" cy="852477"/>
          </a:xfrm>
          <a:prstGeom prst="rect">
            <a:avLst/>
          </a:prstGeom>
          <a:noFill/>
          <a:ln>
            <a:noFill/>
          </a:ln>
        </p:spPr>
        <p:txBody>
          <a:bodyPr anchorCtr="0" anchor="t" bIns="0" lIns="0" spcFirstLastPara="1" rIns="0" wrap="square" tIns="31425">
            <a:spAutoFit/>
          </a:bodyPr>
          <a:lstStyle/>
          <a:p>
            <a:pPr indent="0" lvl="0" marL="11430" marR="4572" rtl="0" algn="l">
              <a:lnSpc>
                <a:spcPct val="114000"/>
              </a:lnSpc>
              <a:spcBef>
                <a:spcPts val="0"/>
              </a:spcBef>
              <a:spcAft>
                <a:spcPts val="0"/>
              </a:spcAft>
              <a:buNone/>
            </a:pPr>
            <a:r>
              <a:rPr lang="en-US" sz="1800">
                <a:solidFill>
                  <a:schemeClr val="dk1"/>
                </a:solidFill>
                <a:latin typeface="Arial"/>
                <a:ea typeface="Arial"/>
                <a:cs typeface="Arial"/>
                <a:sym typeface="Arial"/>
              </a:rPr>
              <a:t>UITP (User Information Transfer Protocol) sends subscriber information  from PDC-P network to iMode server</a:t>
            </a:r>
            <a:endParaRPr sz="1800">
              <a:solidFill>
                <a:schemeClr val="dk1"/>
              </a:solidFill>
              <a:latin typeface="Arial"/>
              <a:ea typeface="Arial"/>
              <a:cs typeface="Arial"/>
              <a:sym typeface="Arial"/>
            </a:endParaRPr>
          </a:p>
          <a:p>
            <a:pPr indent="0" lvl="0" marL="11430" marR="0" rtl="0" algn="l">
              <a:lnSpc>
                <a:spcPct val="111222"/>
              </a:lnSpc>
              <a:spcBef>
                <a:spcPts val="0"/>
              </a:spcBef>
              <a:spcAft>
                <a:spcPts val="0"/>
              </a:spcAft>
              <a:buNone/>
            </a:pPr>
            <a:r>
              <a:rPr lang="en-US" sz="1800">
                <a:solidFill>
                  <a:schemeClr val="dk1"/>
                </a:solidFill>
                <a:latin typeface="Arial"/>
                <a:ea typeface="Arial"/>
                <a:cs typeface="Arial"/>
                <a:sym typeface="Arial"/>
              </a:rPr>
              <a:t>NWMP (Network Management Protocol) performs signaling</a:t>
            </a:r>
            <a:endParaRPr sz="1800">
              <a:solidFill>
                <a:schemeClr val="dk1"/>
              </a:solidFill>
              <a:latin typeface="Arial"/>
              <a:ea typeface="Arial"/>
              <a:cs typeface="Arial"/>
              <a:sym typeface="Arial"/>
            </a:endParaRPr>
          </a:p>
        </p:txBody>
      </p:sp>
      <p:sp>
        <p:nvSpPr>
          <p:cNvPr id="2713" name="Google Shape;2713;p112"/>
          <p:cNvSpPr txBox="1"/>
          <p:nvPr/>
        </p:nvSpPr>
        <p:spPr>
          <a:xfrm>
            <a:off x="1381888" y="4630293"/>
            <a:ext cx="133160" cy="524246"/>
          </a:xfrm>
          <a:prstGeom prst="rect">
            <a:avLst/>
          </a:prstGeom>
          <a:noFill/>
          <a:ln>
            <a:noFill/>
          </a:ln>
        </p:spPr>
        <p:txBody>
          <a:bodyPr anchorCtr="0" anchor="t" bIns="0" lIns="0" spcFirstLastPara="1" rIns="0" wrap="square" tIns="11425">
            <a:spAutoFit/>
          </a:bodyPr>
          <a:lstStyle/>
          <a:p>
            <a:pPr indent="0" lvl="0" marL="11430" marR="4572" rtl="0" algn="l">
              <a:lnSpc>
                <a:spcPct val="118800"/>
              </a:lnSpc>
              <a:spcBef>
                <a:spcPts val="0"/>
              </a:spcBef>
              <a:spcAft>
                <a:spcPts val="0"/>
              </a:spcAft>
              <a:buNone/>
            </a:pPr>
            <a:r>
              <a:rPr lang="en-US" sz="1400">
                <a:solidFill>
                  <a:schemeClr val="dk1"/>
                </a:solidFill>
                <a:latin typeface="Courier New"/>
                <a:ea typeface="Courier New"/>
                <a:cs typeface="Courier New"/>
                <a:sym typeface="Courier New"/>
              </a:rPr>
              <a:t>o  o</a:t>
            </a:r>
            <a:endParaRPr sz="1400">
              <a:solidFill>
                <a:schemeClr val="dk1"/>
              </a:solidFill>
              <a:latin typeface="Courier New"/>
              <a:ea typeface="Courier New"/>
              <a:cs typeface="Courier New"/>
              <a:sym typeface="Courier New"/>
            </a:endParaRPr>
          </a:p>
        </p:txBody>
      </p:sp>
      <p:sp>
        <p:nvSpPr>
          <p:cNvPr id="2714" name="Google Shape;2714;p112"/>
          <p:cNvSpPr/>
          <p:nvPr/>
        </p:nvSpPr>
        <p:spPr>
          <a:xfrm>
            <a:off x="1057275" y="5322951"/>
            <a:ext cx="1467612" cy="9349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5" name="Google Shape;2715;p112"/>
          <p:cNvSpPr txBox="1"/>
          <p:nvPr/>
        </p:nvSpPr>
        <p:spPr>
          <a:xfrm>
            <a:off x="1362455" y="5559553"/>
            <a:ext cx="857250" cy="438069"/>
          </a:xfrm>
          <a:prstGeom prst="rect">
            <a:avLst/>
          </a:prstGeom>
          <a:noFill/>
          <a:ln>
            <a:noFill/>
          </a:ln>
        </p:spPr>
        <p:txBody>
          <a:bodyPr anchorCtr="0" anchor="t" bIns="0" lIns="0" spcFirstLastPara="1" rIns="0" wrap="square" tIns="27425">
            <a:spAutoFit/>
          </a:bodyPr>
          <a:lstStyle/>
          <a:p>
            <a:pPr indent="-75437" lvl="0" marL="86297" marR="4572" rtl="0" algn="l">
              <a:lnSpc>
                <a:spcPct val="116999"/>
              </a:lnSpc>
              <a:spcBef>
                <a:spcPts val="0"/>
              </a:spcBef>
              <a:spcAft>
                <a:spcPts val="0"/>
              </a:spcAft>
              <a:buNone/>
            </a:pPr>
            <a:r>
              <a:rPr lang="en-US" sz="1400">
                <a:solidFill>
                  <a:schemeClr val="dk1"/>
                </a:solidFill>
                <a:latin typeface="Tahoma"/>
                <a:ea typeface="Tahoma"/>
                <a:cs typeface="Tahoma"/>
                <a:sym typeface="Tahoma"/>
              </a:rPr>
              <a:t>Telephony  Function</a:t>
            </a:r>
            <a:endParaRPr sz="1400">
              <a:solidFill>
                <a:schemeClr val="dk1"/>
              </a:solidFill>
              <a:latin typeface="Tahoma"/>
              <a:ea typeface="Tahoma"/>
              <a:cs typeface="Tahoma"/>
              <a:sym typeface="Tahoma"/>
            </a:endParaRPr>
          </a:p>
        </p:txBody>
      </p:sp>
      <p:grpSp>
        <p:nvGrpSpPr>
          <p:cNvPr id="2716" name="Google Shape;2716;p112"/>
          <p:cNvGrpSpPr/>
          <p:nvPr/>
        </p:nvGrpSpPr>
        <p:grpSpPr>
          <a:xfrm>
            <a:off x="2504313" y="5322953"/>
            <a:ext cx="2688335" cy="1240154"/>
            <a:chOff x="2782570" y="5914390"/>
            <a:chExt cx="2987039" cy="1377949"/>
          </a:xfrm>
        </p:grpSpPr>
        <p:sp>
          <p:nvSpPr>
            <p:cNvPr id="2717" name="Google Shape;2717;p112"/>
            <p:cNvSpPr/>
            <p:nvPr/>
          </p:nvSpPr>
          <p:spPr>
            <a:xfrm>
              <a:off x="2782570" y="5914390"/>
              <a:ext cx="1209040" cy="3619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8" name="Google Shape;2718;p112"/>
            <p:cNvSpPr/>
            <p:nvPr/>
          </p:nvSpPr>
          <p:spPr>
            <a:xfrm>
              <a:off x="2782570" y="6254750"/>
              <a:ext cx="2987039" cy="36068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9" name="Google Shape;2719;p112"/>
            <p:cNvSpPr/>
            <p:nvPr/>
          </p:nvSpPr>
          <p:spPr>
            <a:xfrm>
              <a:off x="2782570" y="6592570"/>
              <a:ext cx="2987039" cy="36195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0" name="Google Shape;2720;p112"/>
            <p:cNvSpPr/>
            <p:nvPr/>
          </p:nvSpPr>
          <p:spPr>
            <a:xfrm>
              <a:off x="2782570" y="6930390"/>
              <a:ext cx="2987039" cy="361949"/>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1" name="Google Shape;2721;p112"/>
          <p:cNvSpPr txBox="1"/>
          <p:nvPr/>
        </p:nvSpPr>
        <p:spPr>
          <a:xfrm>
            <a:off x="2548890" y="5580126"/>
            <a:ext cx="2599182" cy="909288"/>
          </a:xfrm>
          <a:prstGeom prst="rect">
            <a:avLst/>
          </a:prstGeom>
          <a:noFill/>
          <a:ln>
            <a:noFill/>
          </a:ln>
        </p:spPr>
        <p:txBody>
          <a:bodyPr anchorCtr="0" anchor="t" bIns="0" lIns="0" spcFirstLastPara="1" rIns="0" wrap="square" tIns="10850">
            <a:spAutoFit/>
          </a:bodyPr>
          <a:lstStyle/>
          <a:p>
            <a:pPr indent="0" lvl="0" marL="11430" marR="4572" rtl="0" algn="ctr">
              <a:lnSpc>
                <a:spcPct val="138800"/>
              </a:lnSpc>
              <a:spcBef>
                <a:spcPts val="0"/>
              </a:spcBef>
              <a:spcAft>
                <a:spcPts val="0"/>
              </a:spcAft>
              <a:buNone/>
            </a:pPr>
            <a:r>
              <a:rPr lang="en-US" sz="1400">
                <a:solidFill>
                  <a:schemeClr val="dk1"/>
                </a:solidFill>
                <a:latin typeface="Tahoma"/>
                <a:ea typeface="Tahoma"/>
                <a:cs typeface="Tahoma"/>
                <a:sym typeface="Tahoma"/>
              </a:rPr>
              <a:t>ALP (Application Layer Protocol)  TLP (Transport Layer Protocol)  PDC-P</a:t>
            </a:r>
            <a:endParaRPr sz="1400">
              <a:solidFill>
                <a:schemeClr val="dk1"/>
              </a:solidFill>
              <a:latin typeface="Tahoma"/>
              <a:ea typeface="Tahoma"/>
              <a:cs typeface="Tahoma"/>
              <a:sym typeface="Tahoma"/>
            </a:endParaRPr>
          </a:p>
        </p:txBody>
      </p:sp>
      <p:sp>
        <p:nvSpPr>
          <p:cNvPr id="2722" name="Google Shape;2722;p112"/>
          <p:cNvSpPr/>
          <p:nvPr/>
        </p:nvSpPr>
        <p:spPr>
          <a:xfrm>
            <a:off x="1057275" y="6237352"/>
            <a:ext cx="1467612" cy="32575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3" name="Google Shape;2723;p112"/>
          <p:cNvSpPr txBox="1"/>
          <p:nvPr/>
        </p:nvSpPr>
        <p:spPr>
          <a:xfrm>
            <a:off x="1611631" y="6273929"/>
            <a:ext cx="357188" cy="226985"/>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400">
                <a:solidFill>
                  <a:schemeClr val="dk1"/>
                </a:solidFill>
                <a:latin typeface="Tahoma"/>
                <a:ea typeface="Tahoma"/>
                <a:cs typeface="Tahoma"/>
                <a:sym typeface="Tahoma"/>
              </a:rPr>
              <a:t>PDC</a:t>
            </a:r>
            <a:endParaRPr sz="1400">
              <a:solidFill>
                <a:schemeClr val="dk1"/>
              </a:solidFill>
              <a:latin typeface="Tahoma"/>
              <a:ea typeface="Tahoma"/>
              <a:cs typeface="Tahoma"/>
              <a:sym typeface="Tahoma"/>
            </a:endParaRPr>
          </a:p>
        </p:txBody>
      </p:sp>
      <p:sp>
        <p:nvSpPr>
          <p:cNvPr id="2724" name="Google Shape;2724;p112"/>
          <p:cNvSpPr/>
          <p:nvPr/>
        </p:nvSpPr>
        <p:spPr>
          <a:xfrm>
            <a:off x="4104515" y="5322953"/>
            <a:ext cx="1088135" cy="32575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5" name="Google Shape;2725;p112"/>
          <p:cNvSpPr txBox="1"/>
          <p:nvPr/>
        </p:nvSpPr>
        <p:spPr>
          <a:xfrm>
            <a:off x="2806065" y="5359528"/>
            <a:ext cx="2013966" cy="226985"/>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400">
                <a:solidFill>
                  <a:schemeClr val="dk1"/>
                </a:solidFill>
                <a:latin typeface="Tahoma"/>
                <a:ea typeface="Tahoma"/>
                <a:cs typeface="Tahoma"/>
                <a:sym typeface="Tahoma"/>
              </a:rPr>
              <a:t>HTML	Mail</a:t>
            </a:r>
            <a:endParaRPr sz="1400">
              <a:solidFill>
                <a:schemeClr val="dk1"/>
              </a:solidFill>
              <a:latin typeface="Tahoma"/>
              <a:ea typeface="Tahoma"/>
              <a:cs typeface="Tahoma"/>
              <a:sym typeface="Tahoma"/>
            </a:endParaRPr>
          </a:p>
        </p:txBody>
      </p:sp>
      <p:grpSp>
        <p:nvGrpSpPr>
          <p:cNvPr id="2726" name="Google Shape;2726;p112"/>
          <p:cNvGrpSpPr/>
          <p:nvPr/>
        </p:nvGrpSpPr>
        <p:grpSpPr>
          <a:xfrm>
            <a:off x="6161912" y="5322953"/>
            <a:ext cx="2688335" cy="1240155"/>
            <a:chOff x="6846569" y="5914390"/>
            <a:chExt cx="2987039" cy="1377950"/>
          </a:xfrm>
        </p:grpSpPr>
        <p:sp>
          <p:nvSpPr>
            <p:cNvPr id="2727" name="Google Shape;2727;p112"/>
            <p:cNvSpPr/>
            <p:nvPr/>
          </p:nvSpPr>
          <p:spPr>
            <a:xfrm>
              <a:off x="6846569" y="5914390"/>
              <a:ext cx="2987039" cy="36195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8" name="Google Shape;2728;p112"/>
            <p:cNvSpPr/>
            <p:nvPr/>
          </p:nvSpPr>
          <p:spPr>
            <a:xfrm>
              <a:off x="6846569" y="6761480"/>
              <a:ext cx="2987039" cy="53086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9" name="Google Shape;2729;p112"/>
          <p:cNvSpPr txBox="1"/>
          <p:nvPr/>
        </p:nvSpPr>
        <p:spPr>
          <a:xfrm>
            <a:off x="7410069" y="6198490"/>
            <a:ext cx="192596" cy="226985"/>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400">
                <a:solidFill>
                  <a:schemeClr val="dk1"/>
                </a:solidFill>
                <a:latin typeface="Tahoma"/>
                <a:ea typeface="Tahoma"/>
                <a:cs typeface="Tahoma"/>
                <a:sym typeface="Tahoma"/>
              </a:rPr>
              <a:t>IP</a:t>
            </a:r>
            <a:endParaRPr sz="1400">
              <a:solidFill>
                <a:schemeClr val="dk1"/>
              </a:solidFill>
              <a:latin typeface="Tahoma"/>
              <a:ea typeface="Tahoma"/>
              <a:cs typeface="Tahoma"/>
              <a:sym typeface="Tahoma"/>
            </a:endParaRPr>
          </a:p>
        </p:txBody>
      </p:sp>
      <p:sp>
        <p:nvSpPr>
          <p:cNvPr id="2730" name="Google Shape;2730;p112"/>
          <p:cNvSpPr/>
          <p:nvPr/>
        </p:nvSpPr>
        <p:spPr>
          <a:xfrm>
            <a:off x="6161914" y="5628131"/>
            <a:ext cx="2688335" cy="477774"/>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1" name="Google Shape;2731;p112"/>
          <p:cNvSpPr txBox="1"/>
          <p:nvPr/>
        </p:nvSpPr>
        <p:spPr>
          <a:xfrm>
            <a:off x="6206491" y="5359528"/>
            <a:ext cx="2598611" cy="621965"/>
          </a:xfrm>
          <a:prstGeom prst="rect">
            <a:avLst/>
          </a:prstGeom>
          <a:noFill/>
          <a:ln>
            <a:noFill/>
          </a:ln>
        </p:spPr>
        <p:txBody>
          <a:bodyPr anchorCtr="0" anchor="t" bIns="0" lIns="0" spcFirstLastPara="1" rIns="0" wrap="square" tIns="11425">
            <a:spAutoFit/>
          </a:bodyPr>
          <a:lstStyle/>
          <a:p>
            <a:pPr indent="0" lvl="0" marL="0" marR="0" rtl="0" algn="ctr">
              <a:spcBef>
                <a:spcPts val="0"/>
              </a:spcBef>
              <a:spcAft>
                <a:spcPts val="0"/>
              </a:spcAft>
              <a:buNone/>
            </a:pPr>
            <a:r>
              <a:rPr lang="en-US" sz="1400">
                <a:solidFill>
                  <a:schemeClr val="dk1"/>
                </a:solidFill>
                <a:latin typeface="Tahoma"/>
                <a:ea typeface="Tahoma"/>
                <a:cs typeface="Tahoma"/>
                <a:sym typeface="Tahoma"/>
              </a:rPr>
              <a:t>ALP (Application Layer Protocol)</a:t>
            </a:r>
            <a:endParaRPr sz="1400">
              <a:solidFill>
                <a:schemeClr val="dk1"/>
              </a:solidFill>
              <a:latin typeface="Tahoma"/>
              <a:ea typeface="Tahoma"/>
              <a:cs typeface="Tahoma"/>
              <a:sym typeface="Tahoma"/>
            </a:endParaRPr>
          </a:p>
          <a:p>
            <a:pPr indent="0" lvl="0" marL="572" marR="0" rtl="0" algn="ctr">
              <a:spcBef>
                <a:spcPts val="1278"/>
              </a:spcBef>
              <a:spcAft>
                <a:spcPts val="0"/>
              </a:spcAft>
              <a:buNone/>
            </a:pPr>
            <a:r>
              <a:rPr lang="en-US" sz="1400">
                <a:solidFill>
                  <a:schemeClr val="dk1"/>
                </a:solidFill>
                <a:latin typeface="Tahoma"/>
                <a:ea typeface="Tahoma"/>
                <a:cs typeface="Tahoma"/>
                <a:sym typeface="Tahoma"/>
              </a:rPr>
              <a:t>TCP</a:t>
            </a:r>
            <a:endParaRPr sz="1400">
              <a:solidFill>
                <a:schemeClr val="dk1"/>
              </a:solidFill>
              <a:latin typeface="Tahoma"/>
              <a:ea typeface="Tahoma"/>
              <a:cs typeface="Tahoma"/>
              <a:sym typeface="Tahoma"/>
            </a:endParaRPr>
          </a:p>
        </p:txBody>
      </p:sp>
      <p:grpSp>
        <p:nvGrpSpPr>
          <p:cNvPr id="2732" name="Google Shape;2732;p112"/>
          <p:cNvGrpSpPr/>
          <p:nvPr/>
        </p:nvGrpSpPr>
        <p:grpSpPr>
          <a:xfrm>
            <a:off x="5172076" y="5837303"/>
            <a:ext cx="1077848" cy="526922"/>
            <a:chOff x="5746750" y="6485890"/>
            <a:chExt cx="1197609" cy="585469"/>
          </a:xfrm>
        </p:grpSpPr>
        <p:sp>
          <p:nvSpPr>
            <p:cNvPr id="2733" name="Google Shape;2733;p112"/>
            <p:cNvSpPr/>
            <p:nvPr/>
          </p:nvSpPr>
          <p:spPr>
            <a:xfrm>
              <a:off x="5746750" y="6485890"/>
              <a:ext cx="1111250" cy="29845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4" name="Google Shape;2734;p112"/>
            <p:cNvSpPr/>
            <p:nvPr/>
          </p:nvSpPr>
          <p:spPr>
            <a:xfrm>
              <a:off x="5756910" y="6985000"/>
              <a:ext cx="1187449" cy="86359"/>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35" name="Google Shape;2735;p112"/>
          <p:cNvSpPr txBox="1"/>
          <p:nvPr/>
        </p:nvSpPr>
        <p:spPr>
          <a:xfrm>
            <a:off x="1639062" y="4669157"/>
            <a:ext cx="4490276" cy="793807"/>
          </a:xfrm>
          <a:prstGeom prst="rect">
            <a:avLst/>
          </a:prstGeom>
          <a:noFill/>
          <a:ln>
            <a:noFill/>
          </a:ln>
        </p:spPr>
        <p:txBody>
          <a:bodyPr anchorCtr="0" anchor="t" bIns="0" lIns="0" spcFirstLastPara="1" rIns="0" wrap="square" tIns="11425">
            <a:spAutoFit/>
          </a:bodyPr>
          <a:lstStyle/>
          <a:p>
            <a:pPr indent="0" lvl="0" marL="11430" marR="0" rtl="0" algn="l">
              <a:lnSpc>
                <a:spcPct val="116999"/>
              </a:lnSpc>
              <a:spcBef>
                <a:spcPts val="0"/>
              </a:spcBef>
              <a:spcAft>
                <a:spcPts val="0"/>
              </a:spcAft>
              <a:buNone/>
            </a:pPr>
            <a:r>
              <a:rPr lang="en-US" sz="1800">
                <a:solidFill>
                  <a:schemeClr val="dk1"/>
                </a:solidFill>
                <a:latin typeface="Arial"/>
                <a:ea typeface="Arial"/>
                <a:cs typeface="Arial"/>
                <a:sym typeface="Arial"/>
              </a:rPr>
              <a:t>Start/end of packet communication</a:t>
            </a:r>
            <a:endParaRPr sz="1800">
              <a:solidFill>
                <a:schemeClr val="dk1"/>
              </a:solidFill>
              <a:latin typeface="Arial"/>
              <a:ea typeface="Arial"/>
              <a:cs typeface="Arial"/>
              <a:sym typeface="Arial"/>
            </a:endParaRPr>
          </a:p>
          <a:p>
            <a:pPr indent="0" lvl="0" marL="11430" marR="0" rtl="0" algn="l">
              <a:lnSpc>
                <a:spcPct val="109500"/>
              </a:lnSpc>
              <a:spcBef>
                <a:spcPts val="0"/>
              </a:spcBef>
              <a:spcAft>
                <a:spcPts val="0"/>
              </a:spcAft>
              <a:buNone/>
            </a:pPr>
            <a:r>
              <a:rPr lang="en-US" sz="1800">
                <a:solidFill>
                  <a:schemeClr val="dk1"/>
                </a:solidFill>
                <a:latin typeface="Arial"/>
                <a:ea typeface="Arial"/>
                <a:cs typeface="Arial"/>
                <a:sym typeface="Arial"/>
              </a:rPr>
              <a:t>E.g. email delivery, push content notification</a:t>
            </a:r>
            <a:endParaRPr sz="1800">
              <a:solidFill>
                <a:schemeClr val="dk1"/>
              </a:solidFill>
              <a:latin typeface="Arial"/>
              <a:ea typeface="Arial"/>
              <a:cs typeface="Arial"/>
              <a:sym typeface="Arial"/>
            </a:endParaRPr>
          </a:p>
          <a:p>
            <a:pPr indent="0" lvl="0" marL="0" marR="293180" rtl="0" algn="r">
              <a:lnSpc>
                <a:spcPct val="112500"/>
              </a:lnSpc>
              <a:spcBef>
                <a:spcPts val="0"/>
              </a:spcBef>
              <a:spcAft>
                <a:spcPts val="0"/>
              </a:spcAft>
              <a:buNone/>
            </a:pPr>
            <a:r>
              <a:rPr lang="en-US" sz="1800">
                <a:solidFill>
                  <a:schemeClr val="dk1"/>
                </a:solidFill>
                <a:latin typeface="Tahoma"/>
                <a:ea typeface="Tahoma"/>
                <a:cs typeface="Tahoma"/>
                <a:sym typeface="Tahoma"/>
              </a:rPr>
              <a:t>iMode</a:t>
            </a:r>
            <a:endParaRPr sz="1800">
              <a:solidFill>
                <a:schemeClr val="dk1"/>
              </a:solidFill>
              <a:latin typeface="Tahoma"/>
              <a:ea typeface="Tahoma"/>
              <a:cs typeface="Tahoma"/>
              <a:sym typeface="Tahoma"/>
            </a:endParaRPr>
          </a:p>
        </p:txBody>
      </p:sp>
      <p:sp>
        <p:nvSpPr>
          <p:cNvPr id="2736" name="Google Shape;2736;p112"/>
          <p:cNvSpPr txBox="1"/>
          <p:nvPr/>
        </p:nvSpPr>
        <p:spPr>
          <a:xfrm>
            <a:off x="5216652" y="5430393"/>
            <a:ext cx="670370"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Tahoma"/>
                <a:ea typeface="Tahoma"/>
                <a:cs typeface="Tahoma"/>
                <a:sym typeface="Tahoma"/>
              </a:rPr>
              <a:t>Server</a:t>
            </a:r>
            <a:endParaRPr sz="1800">
              <a:solidFill>
                <a:schemeClr val="dk1"/>
              </a:solidFill>
              <a:latin typeface="Tahoma"/>
              <a:ea typeface="Tahoma"/>
              <a:cs typeface="Tahoma"/>
              <a:sym typeface="Tahom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113"/>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42" name="Google Shape;2742;p113"/>
          <p:cNvSpPr txBox="1"/>
          <p:nvPr>
            <p:ph type="title"/>
          </p:nvPr>
        </p:nvSpPr>
        <p:spPr>
          <a:xfrm>
            <a:off x="181736" y="1069848"/>
            <a:ext cx="6523864"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How	does i-Mode	work?</a:t>
            </a:r>
            <a:endParaRPr/>
          </a:p>
        </p:txBody>
      </p:sp>
      <p:sp>
        <p:nvSpPr>
          <p:cNvPr id="2743" name="Google Shape;2743;p113"/>
          <p:cNvSpPr txBox="1"/>
          <p:nvPr/>
        </p:nvSpPr>
        <p:spPr>
          <a:xfrm>
            <a:off x="181737" y="1655064"/>
            <a:ext cx="8561642" cy="4679423"/>
          </a:xfrm>
          <a:prstGeom prst="rect">
            <a:avLst/>
          </a:prstGeom>
          <a:noFill/>
          <a:ln>
            <a:noFill/>
          </a:ln>
        </p:spPr>
        <p:txBody>
          <a:bodyPr anchorCtr="0" anchor="t" bIns="0" lIns="0" spcFirstLastPara="1" rIns="0" wrap="square" tIns="38275">
            <a:spAutoFit/>
          </a:bodyPr>
          <a:lstStyle/>
          <a:p>
            <a:pPr indent="-146755" lvl="0" marL="11430" marR="73152" rtl="0" algn="l">
              <a:lnSpc>
                <a:spcPct val="115500"/>
              </a:lnSpc>
              <a:spcBef>
                <a:spcPts val="0"/>
              </a:spcBef>
              <a:spcAft>
                <a:spcPts val="0"/>
              </a:spcAft>
              <a:buClr>
                <a:schemeClr val="dk1"/>
              </a:buClr>
              <a:buSzPts val="2311"/>
              <a:buFont typeface="Arial"/>
              <a:buChar char="•"/>
            </a:pPr>
            <a:r>
              <a:rPr lang="en-US" sz="2400">
                <a:solidFill>
                  <a:schemeClr val="dk1"/>
                </a:solidFill>
                <a:latin typeface="Arial"/>
                <a:ea typeface="Arial"/>
                <a:cs typeface="Arial"/>
                <a:sym typeface="Arial"/>
              </a:rPr>
              <a:t>The i-Mode service uses an additional packet communication  network that is built onto DoCoMo's main network.</a:t>
            </a:r>
            <a:endParaRPr sz="2400">
              <a:solidFill>
                <a:schemeClr val="dk1"/>
              </a:solidFill>
              <a:latin typeface="Arial"/>
              <a:ea typeface="Arial"/>
              <a:cs typeface="Arial"/>
              <a:sym typeface="Arial"/>
            </a:endParaRPr>
          </a:p>
          <a:p>
            <a:pPr indent="0" lvl="0" marL="0" marR="0" rtl="0" algn="l">
              <a:spcBef>
                <a:spcPts val="9"/>
              </a:spcBef>
              <a:spcAft>
                <a:spcPts val="0"/>
              </a:spcAft>
              <a:buClr>
                <a:schemeClr val="dk1"/>
              </a:buClr>
              <a:buSzPts val="2300"/>
              <a:buFont typeface="Arial"/>
              <a:buNone/>
            </a:pPr>
            <a:r>
              <a:t/>
            </a:r>
            <a:endParaRPr sz="2300">
              <a:solidFill>
                <a:schemeClr val="dk1"/>
              </a:solidFill>
              <a:latin typeface="Arial"/>
              <a:ea typeface="Arial"/>
              <a:cs typeface="Arial"/>
              <a:sym typeface="Arial"/>
            </a:endParaRPr>
          </a:p>
          <a:p>
            <a:pPr indent="-146755" lvl="0" marL="11430" marR="4572" rtl="0" algn="l">
              <a:lnSpc>
                <a:spcPct val="94900"/>
              </a:lnSpc>
              <a:spcBef>
                <a:spcPts val="0"/>
              </a:spcBef>
              <a:spcAft>
                <a:spcPts val="0"/>
              </a:spcAft>
              <a:buClr>
                <a:schemeClr val="dk1"/>
              </a:buClr>
              <a:buSzPts val="2311"/>
              <a:buFont typeface="Arial"/>
              <a:buChar char="•"/>
            </a:pPr>
            <a:r>
              <a:rPr lang="en-US" sz="2400">
                <a:solidFill>
                  <a:schemeClr val="dk1"/>
                </a:solidFill>
                <a:latin typeface="Arial"/>
                <a:ea typeface="Arial"/>
                <a:cs typeface="Arial"/>
                <a:sym typeface="Arial"/>
              </a:rPr>
              <a:t>This packet data transmission technology allows for constant  connectivity.Thus, users are not charged for how long they are  online, since this time is unlimited.</a:t>
            </a:r>
            <a:endParaRPr sz="2400">
              <a:solidFill>
                <a:schemeClr val="dk1"/>
              </a:solidFill>
              <a:latin typeface="Arial"/>
              <a:ea typeface="Arial"/>
              <a:cs typeface="Arial"/>
              <a:sym typeface="Arial"/>
            </a:endParaRPr>
          </a:p>
          <a:p>
            <a:pPr indent="0" lvl="0" marL="0" marR="0" rtl="0" algn="l">
              <a:spcBef>
                <a:spcPts val="32"/>
              </a:spcBef>
              <a:spcAft>
                <a:spcPts val="0"/>
              </a:spcAft>
              <a:buClr>
                <a:schemeClr val="dk1"/>
              </a:buClr>
              <a:buSzPts val="2300"/>
              <a:buFont typeface="Arial"/>
              <a:buNone/>
            </a:pPr>
            <a:r>
              <a:t/>
            </a:r>
            <a:endParaRPr sz="2300">
              <a:solidFill>
                <a:schemeClr val="dk1"/>
              </a:solidFill>
              <a:latin typeface="Arial"/>
              <a:ea typeface="Arial"/>
              <a:cs typeface="Arial"/>
              <a:sym typeface="Arial"/>
            </a:endParaRPr>
          </a:p>
          <a:p>
            <a:pPr indent="0" lvl="0" marL="11430" marR="0" rtl="0" algn="l">
              <a:spcBef>
                <a:spcPts val="0"/>
              </a:spcBef>
              <a:spcAft>
                <a:spcPts val="0"/>
              </a:spcAft>
              <a:buNone/>
            </a:pPr>
            <a:r>
              <a:rPr lang="en-US" sz="2400">
                <a:solidFill>
                  <a:schemeClr val="dk1"/>
                </a:solidFill>
                <a:latin typeface="Arial"/>
                <a:ea typeface="Arial"/>
                <a:cs typeface="Arial"/>
                <a:sym typeface="Arial"/>
              </a:rPr>
              <a:t>There are essentially 4 main components that are required for</a:t>
            </a:r>
            <a:endParaRPr sz="2400">
              <a:solidFill>
                <a:schemeClr val="dk1"/>
              </a:solidFill>
              <a:latin typeface="Arial"/>
              <a:ea typeface="Arial"/>
              <a:cs typeface="Arial"/>
              <a:sym typeface="Arial"/>
            </a:endParaRPr>
          </a:p>
          <a:p>
            <a:pPr indent="0" lvl="0" marL="0" marR="0" rtl="0" algn="l">
              <a:spcBef>
                <a:spcPts val="18"/>
              </a:spcBef>
              <a:spcAft>
                <a:spcPts val="0"/>
              </a:spcAft>
              <a:buNone/>
            </a:pPr>
            <a:r>
              <a:t/>
            </a:r>
            <a:endParaRPr sz="2400">
              <a:solidFill>
                <a:schemeClr val="dk1"/>
              </a:solidFill>
              <a:latin typeface="Arial"/>
              <a:ea typeface="Arial"/>
              <a:cs typeface="Arial"/>
              <a:sym typeface="Arial"/>
            </a:endParaRPr>
          </a:p>
          <a:p>
            <a:pPr indent="-820673" lvl="1" marL="832103" marR="258890" rtl="0" algn="l">
              <a:lnSpc>
                <a:spcPct val="114000"/>
              </a:lnSpc>
              <a:spcBef>
                <a:spcPts val="0"/>
              </a:spcBef>
              <a:spcAft>
                <a:spcPts val="0"/>
              </a:spcAft>
              <a:buClr>
                <a:schemeClr val="dk1"/>
              </a:buClr>
              <a:buSzPts val="1710"/>
              <a:buFont typeface="Arial"/>
              <a:buAutoNum type="arabicParenR"/>
            </a:pPr>
            <a:r>
              <a:rPr b="0" i="0" lang="en-US" sz="1800" u="none" cap="none" strike="noStrike">
                <a:solidFill>
                  <a:schemeClr val="dk1"/>
                </a:solidFill>
                <a:latin typeface="Arial"/>
                <a:ea typeface="Arial"/>
                <a:cs typeface="Arial"/>
                <a:sym typeface="Arial"/>
              </a:rPr>
              <a:t>A cellular phone capable of voice and packet communication and with a  browser installed.</a:t>
            </a:r>
            <a:endParaRPr b="0" i="0" sz="1800" u="none" cap="none" strike="noStrike">
              <a:solidFill>
                <a:schemeClr val="dk1"/>
              </a:solidFill>
              <a:latin typeface="Arial"/>
              <a:ea typeface="Arial"/>
              <a:cs typeface="Arial"/>
              <a:sym typeface="Arial"/>
            </a:endParaRPr>
          </a:p>
          <a:p>
            <a:pPr indent="-108584" lvl="1" marL="832103" marR="5696141" rtl="0" algn="l">
              <a:lnSpc>
                <a:spcPct val="114000"/>
              </a:lnSpc>
              <a:spcBef>
                <a:spcPts val="0"/>
              </a:spcBef>
              <a:spcAft>
                <a:spcPts val="0"/>
              </a:spcAft>
              <a:buClr>
                <a:schemeClr val="dk1"/>
              </a:buClr>
              <a:buSzPts val="1710"/>
              <a:buFont typeface="Arial"/>
              <a:buAutoNum type="arabicParenR"/>
            </a:pPr>
            <a:r>
              <a:rPr b="0" i="0" lang="en-US" sz="1800" u="none" cap="none" strike="noStrike">
                <a:solidFill>
                  <a:schemeClr val="dk1"/>
                </a:solidFill>
                <a:latin typeface="Arial"/>
                <a:ea typeface="Arial"/>
                <a:cs typeface="Arial"/>
                <a:sym typeface="Arial"/>
              </a:rPr>
              <a:t>A packet network.  3)An i-mode server.</a:t>
            </a:r>
            <a:endParaRPr b="0" i="0" sz="1800" u="none" cap="none" strike="noStrike">
              <a:solidFill>
                <a:schemeClr val="dk1"/>
              </a:solidFill>
              <a:latin typeface="Arial"/>
              <a:ea typeface="Arial"/>
              <a:cs typeface="Arial"/>
              <a:sym typeface="Arial"/>
            </a:endParaRPr>
          </a:p>
          <a:p>
            <a:pPr indent="0" lvl="0" marL="832103" marR="0" rtl="0" algn="l">
              <a:lnSpc>
                <a:spcPct val="113458"/>
              </a:lnSpc>
              <a:spcBef>
                <a:spcPts val="0"/>
              </a:spcBef>
              <a:spcAft>
                <a:spcPts val="0"/>
              </a:spcAft>
              <a:buNone/>
            </a:pPr>
            <a:r>
              <a:rPr lang="en-US" sz="1800">
                <a:solidFill>
                  <a:schemeClr val="dk1"/>
                </a:solidFill>
                <a:latin typeface="Arial"/>
                <a:ea typeface="Arial"/>
                <a:cs typeface="Arial"/>
                <a:sym typeface="Arial"/>
              </a:rPr>
              <a:t>4) information providers</a:t>
            </a:r>
            <a:r>
              <a:rPr lang="en-US" sz="2400">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grpSp>
        <p:nvGrpSpPr>
          <p:cNvPr id="2748" name="Google Shape;2748;p114"/>
          <p:cNvGrpSpPr/>
          <p:nvPr/>
        </p:nvGrpSpPr>
        <p:grpSpPr>
          <a:xfrm>
            <a:off x="0" y="0"/>
            <a:ext cx="9144000" cy="6858000"/>
            <a:chOff x="0" y="0"/>
            <a:chExt cx="10160000" cy="7620000"/>
          </a:xfrm>
        </p:grpSpPr>
        <p:sp>
          <p:nvSpPr>
            <p:cNvPr id="2749" name="Google Shape;2749;p114"/>
            <p:cNvSpPr/>
            <p:nvPr/>
          </p:nvSpPr>
          <p:spPr>
            <a:xfrm>
              <a:off x="0" y="0"/>
              <a:ext cx="10160000" cy="762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0" name="Google Shape;2750;p114"/>
            <p:cNvSpPr/>
            <p:nvPr/>
          </p:nvSpPr>
          <p:spPr>
            <a:xfrm>
              <a:off x="0" y="0"/>
              <a:ext cx="10160000" cy="11493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1" name="Google Shape;2751;p114"/>
            <p:cNvSpPr/>
            <p:nvPr/>
          </p:nvSpPr>
          <p:spPr>
            <a:xfrm>
              <a:off x="4869179" y="0"/>
              <a:ext cx="5290820" cy="6667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2" name="Google Shape;2752;p114"/>
            <p:cNvSpPr/>
            <p:nvPr/>
          </p:nvSpPr>
          <p:spPr>
            <a:xfrm>
              <a:off x="6350" y="224790"/>
              <a:ext cx="10149840" cy="721359"/>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3" name="Google Shape;2753;p114"/>
            <p:cNvSpPr/>
            <p:nvPr/>
          </p:nvSpPr>
          <p:spPr>
            <a:xfrm>
              <a:off x="0" y="278129"/>
              <a:ext cx="10160000" cy="62357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54" name="Google Shape;2754;p114"/>
          <p:cNvSpPr/>
          <p:nvPr/>
        </p:nvSpPr>
        <p:spPr>
          <a:xfrm>
            <a:off x="0" y="0"/>
            <a:ext cx="9144000" cy="68580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5" name="Google Shape;2755;p114"/>
          <p:cNvSpPr txBox="1"/>
          <p:nvPr>
            <p:ph type="title"/>
          </p:nvPr>
        </p:nvSpPr>
        <p:spPr>
          <a:xfrm>
            <a:off x="1400176" y="840105"/>
            <a:ext cx="4010024"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Security</a:t>
            </a:r>
            <a:endParaRPr/>
          </a:p>
        </p:txBody>
      </p:sp>
      <p:sp>
        <p:nvSpPr>
          <p:cNvPr id="2756" name="Google Shape;2756;p114"/>
          <p:cNvSpPr txBox="1"/>
          <p:nvPr/>
        </p:nvSpPr>
        <p:spPr>
          <a:xfrm>
            <a:off x="1400176" y="1421892"/>
            <a:ext cx="6740843" cy="3916200"/>
          </a:xfrm>
          <a:prstGeom prst="rect">
            <a:avLst/>
          </a:prstGeom>
          <a:noFill/>
          <a:ln>
            <a:noFill/>
          </a:ln>
        </p:spPr>
        <p:txBody>
          <a:bodyPr anchorCtr="0" anchor="t" bIns="0" lIns="0" spcFirstLastPara="1" rIns="0" wrap="square" tIns="11425">
            <a:spAutoFit/>
          </a:bodyPr>
          <a:lstStyle/>
          <a:p>
            <a:pPr indent="0" lvl="0" marL="11430" marR="0" rtl="0" algn="l">
              <a:lnSpc>
                <a:spcPct val="116999"/>
              </a:lnSpc>
              <a:spcBef>
                <a:spcPts val="0"/>
              </a:spcBef>
              <a:spcAft>
                <a:spcPts val="0"/>
              </a:spcAft>
              <a:buNone/>
            </a:pPr>
            <a:r>
              <a:rPr lang="en-US" sz="2800">
                <a:solidFill>
                  <a:schemeClr val="dk1"/>
                </a:solidFill>
                <a:latin typeface="Arial"/>
                <a:ea typeface="Arial"/>
                <a:cs typeface="Arial"/>
                <a:sym typeface="Arial"/>
              </a:rPr>
              <a:t>Issues</a:t>
            </a:r>
            <a:endParaRPr sz="2800">
              <a:solidFill>
                <a:schemeClr val="dk1"/>
              </a:solidFill>
              <a:latin typeface="Arial"/>
              <a:ea typeface="Arial"/>
              <a:cs typeface="Arial"/>
              <a:sym typeface="Arial"/>
            </a:endParaRPr>
          </a:p>
          <a:p>
            <a:pPr indent="-146755" lvl="0" marL="11430" marR="1033272" rtl="0" algn="l">
              <a:lnSpc>
                <a:spcPct val="115125"/>
              </a:lnSpc>
              <a:spcBef>
                <a:spcPts val="149"/>
              </a:spcBef>
              <a:spcAft>
                <a:spcPts val="0"/>
              </a:spcAft>
              <a:buClr>
                <a:schemeClr val="dk1"/>
              </a:buClr>
              <a:buSzPts val="2311"/>
              <a:buFont typeface="Arial"/>
              <a:buChar char="•"/>
            </a:pPr>
            <a:r>
              <a:rPr lang="en-US" sz="2400">
                <a:solidFill>
                  <a:schemeClr val="dk1"/>
                </a:solidFill>
                <a:latin typeface="Arial"/>
                <a:ea typeface="Arial"/>
                <a:cs typeface="Arial"/>
                <a:sym typeface="Arial"/>
              </a:rPr>
              <a:t>Security of the radio link between i-mode  handset and the cellular base station.</a:t>
            </a:r>
            <a:endParaRPr sz="2400">
              <a:solidFill>
                <a:schemeClr val="dk1"/>
              </a:solidFill>
              <a:latin typeface="Arial"/>
              <a:ea typeface="Arial"/>
              <a:cs typeface="Arial"/>
              <a:sym typeface="Arial"/>
            </a:endParaRPr>
          </a:p>
          <a:p>
            <a:pPr indent="-344615" lvl="0" marL="355473" marR="0" rtl="0" algn="l">
              <a:spcBef>
                <a:spcPts val="2255"/>
              </a:spcBef>
              <a:spcAft>
                <a:spcPts val="0"/>
              </a:spcAft>
              <a:buClr>
                <a:schemeClr val="dk1"/>
              </a:buClr>
              <a:buSzPts val="2400"/>
              <a:buFont typeface="Arial"/>
              <a:buAutoNum type="arabicPeriod" startAt="2"/>
            </a:pPr>
            <a:r>
              <a:rPr lang="en-US" sz="2400">
                <a:solidFill>
                  <a:schemeClr val="dk1"/>
                </a:solidFill>
                <a:latin typeface="Arial"/>
                <a:ea typeface="Arial"/>
                <a:cs typeface="Arial"/>
                <a:sym typeface="Arial"/>
              </a:rPr>
              <a:t>Password security</a:t>
            </a:r>
            <a:endParaRPr sz="2400">
              <a:solidFill>
                <a:schemeClr val="dk1"/>
              </a:solidFill>
              <a:latin typeface="Arial"/>
              <a:ea typeface="Arial"/>
              <a:cs typeface="Arial"/>
              <a:sym typeface="Arial"/>
            </a:endParaRPr>
          </a:p>
          <a:p>
            <a:pPr indent="-344615" lvl="0" marL="355473" marR="0" rtl="0" algn="l">
              <a:spcBef>
                <a:spcPts val="2313"/>
              </a:spcBef>
              <a:spcAft>
                <a:spcPts val="0"/>
              </a:spcAft>
              <a:buClr>
                <a:schemeClr val="dk1"/>
              </a:buClr>
              <a:buSzPts val="2400"/>
              <a:buFont typeface="Arial"/>
              <a:buAutoNum type="arabicPeriod" startAt="2"/>
            </a:pPr>
            <a:r>
              <a:rPr lang="en-US" sz="2400">
                <a:solidFill>
                  <a:schemeClr val="dk1"/>
                </a:solidFill>
                <a:latin typeface="Arial"/>
                <a:ea typeface="Arial"/>
                <a:cs typeface="Arial"/>
                <a:sym typeface="Arial"/>
              </a:rPr>
              <a:t>Security of private networks on i-mode.</a:t>
            </a:r>
            <a:endParaRPr sz="2400">
              <a:solidFill>
                <a:schemeClr val="dk1"/>
              </a:solidFill>
              <a:latin typeface="Arial"/>
              <a:ea typeface="Arial"/>
              <a:cs typeface="Arial"/>
              <a:sym typeface="Arial"/>
            </a:endParaRPr>
          </a:p>
          <a:p>
            <a:pPr indent="0" lvl="0" marL="0" marR="0" rtl="0" algn="l">
              <a:spcBef>
                <a:spcPts val="23"/>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a:p>
            <a:pPr indent="-152400" lvl="0" marL="11430" marR="4572" rtl="0" algn="l">
              <a:lnSpc>
                <a:spcPct val="94900"/>
              </a:lnSpc>
              <a:spcBef>
                <a:spcPts val="0"/>
              </a:spcBef>
              <a:spcAft>
                <a:spcPts val="0"/>
              </a:spcAft>
              <a:buClr>
                <a:schemeClr val="dk1"/>
              </a:buClr>
              <a:buSzPts val="2400"/>
              <a:buFont typeface="Arial"/>
              <a:buAutoNum type="arabicPeriod" startAt="2"/>
            </a:pPr>
            <a:r>
              <a:rPr lang="en-US" sz="2400">
                <a:solidFill>
                  <a:schemeClr val="dk1"/>
                </a:solidFill>
                <a:latin typeface="Arial"/>
                <a:ea typeface="Arial"/>
                <a:cs typeface="Arial"/>
                <a:sym typeface="Arial"/>
              </a:rPr>
              <a:t>Security of private network links between the i-  mode center and special service providers such  as banks.</a:t>
            </a:r>
            <a:endParaRPr sz="2400">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115"/>
          <p:cNvSpPr/>
          <p:nvPr/>
        </p:nvSpPr>
        <p:spPr>
          <a:xfrm>
            <a:off x="1" y="0"/>
            <a:ext cx="8916543"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2" name="Google Shape;2762;p115"/>
          <p:cNvSpPr txBox="1"/>
          <p:nvPr>
            <p:ph type="title"/>
          </p:nvPr>
        </p:nvSpPr>
        <p:spPr>
          <a:xfrm>
            <a:off x="1268730" y="780668"/>
            <a:ext cx="5509260"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i-mode Related	Services</a:t>
            </a:r>
            <a:endParaRPr/>
          </a:p>
        </p:txBody>
      </p:sp>
      <p:sp>
        <p:nvSpPr>
          <p:cNvPr id="2763" name="Google Shape;2763;p115"/>
          <p:cNvSpPr txBox="1"/>
          <p:nvPr/>
        </p:nvSpPr>
        <p:spPr>
          <a:xfrm>
            <a:off x="1268731" y="1655064"/>
            <a:ext cx="7174611" cy="3604833"/>
          </a:xfrm>
          <a:prstGeom prst="rect">
            <a:avLst/>
          </a:prstGeom>
          <a:noFill/>
          <a:ln>
            <a:noFill/>
          </a:ln>
        </p:spPr>
        <p:txBody>
          <a:bodyPr anchorCtr="0" anchor="t" bIns="0" lIns="0" spcFirstLastPara="1" rIns="0" wrap="square" tIns="11425">
            <a:spAutoFit/>
          </a:bodyPr>
          <a:lstStyle/>
          <a:p>
            <a:pPr indent="0" lvl="0" marL="11430" marR="0" rtl="0" algn="l">
              <a:lnSpc>
                <a:spcPct val="116100"/>
              </a:lnSpc>
              <a:spcBef>
                <a:spcPts val="0"/>
              </a:spcBef>
              <a:spcAft>
                <a:spcPts val="0"/>
              </a:spcAft>
              <a:buNone/>
            </a:pPr>
            <a:r>
              <a:rPr b="1" lang="en-US" sz="2000">
                <a:solidFill>
                  <a:schemeClr val="dk1"/>
                </a:solidFill>
                <a:latin typeface="Arial"/>
                <a:ea typeface="Arial"/>
                <a:cs typeface="Arial"/>
                <a:sym typeface="Arial"/>
              </a:rPr>
              <a:t>i-appli: i-mode with Java</a:t>
            </a:r>
            <a:endParaRPr sz="2000">
              <a:solidFill>
                <a:schemeClr val="dk1"/>
              </a:solidFill>
              <a:latin typeface="Arial"/>
              <a:ea typeface="Arial"/>
              <a:cs typeface="Arial"/>
              <a:sym typeface="Arial"/>
            </a:endParaRPr>
          </a:p>
          <a:p>
            <a:pPr indent="1199007" lvl="0" marL="11430" marR="258890" rtl="0" algn="l">
              <a:lnSpc>
                <a:spcPct val="114000"/>
              </a:lnSpc>
              <a:spcBef>
                <a:spcPts val="103"/>
              </a:spcBef>
              <a:spcAft>
                <a:spcPts val="0"/>
              </a:spcAft>
              <a:buNone/>
            </a:pPr>
            <a:r>
              <a:rPr lang="en-US" sz="1800">
                <a:solidFill>
                  <a:schemeClr val="dk1"/>
                </a:solidFill>
                <a:latin typeface="Arial"/>
                <a:ea typeface="Arial"/>
                <a:cs typeface="Arial"/>
                <a:sym typeface="Arial"/>
              </a:rPr>
              <a:t>This service group consists of software (programs) used  with i-mode compatible mobile phone terminals.</a:t>
            </a:r>
            <a:endParaRPr sz="1800">
              <a:solidFill>
                <a:schemeClr val="dk1"/>
              </a:solidFill>
              <a:latin typeface="Arial"/>
              <a:ea typeface="Arial"/>
              <a:cs typeface="Arial"/>
              <a:sym typeface="Arial"/>
            </a:endParaRPr>
          </a:p>
          <a:p>
            <a:pPr indent="0" lvl="0" marL="0" marR="0" rtl="0" algn="l">
              <a:spcBef>
                <a:spcPts val="32"/>
              </a:spcBef>
              <a:spcAft>
                <a:spcPts val="0"/>
              </a:spcAft>
              <a:buNone/>
            </a:pPr>
            <a:r>
              <a:t/>
            </a:r>
            <a:endParaRPr sz="1800">
              <a:solidFill>
                <a:schemeClr val="dk1"/>
              </a:solidFill>
              <a:latin typeface="Arial"/>
              <a:ea typeface="Arial"/>
              <a:cs typeface="Arial"/>
              <a:sym typeface="Arial"/>
            </a:endParaRPr>
          </a:p>
          <a:p>
            <a:pPr indent="1261872" lvl="0" marL="11430" marR="34862" rtl="0" algn="just">
              <a:lnSpc>
                <a:spcPct val="114000"/>
              </a:lnSpc>
              <a:spcBef>
                <a:spcPts val="0"/>
              </a:spcBef>
              <a:spcAft>
                <a:spcPts val="0"/>
              </a:spcAft>
              <a:buNone/>
            </a:pPr>
            <a:r>
              <a:rPr lang="en-US" sz="1800">
                <a:solidFill>
                  <a:schemeClr val="dk1"/>
                </a:solidFill>
                <a:latin typeface="Arial"/>
                <a:ea typeface="Arial"/>
                <a:cs typeface="Arial"/>
                <a:sym typeface="Arial"/>
              </a:rPr>
              <a:t>Downloading the software makes it possible automatically  update the news and weather forecast displays as well as to play new  games.</a:t>
            </a:r>
            <a:endParaRPr sz="1800">
              <a:solidFill>
                <a:schemeClr val="dk1"/>
              </a:solidFill>
              <a:latin typeface="Arial"/>
              <a:ea typeface="Arial"/>
              <a:cs typeface="Arial"/>
              <a:sym typeface="Arial"/>
            </a:endParaRPr>
          </a:p>
          <a:p>
            <a:pPr indent="0" lvl="0" marL="0" marR="0" rtl="0" algn="l">
              <a:spcBef>
                <a:spcPts val="14"/>
              </a:spcBef>
              <a:spcAft>
                <a:spcPts val="0"/>
              </a:spcAft>
              <a:buNone/>
            </a:pPr>
            <a:r>
              <a:t/>
            </a:r>
            <a:endParaRPr sz="1800">
              <a:solidFill>
                <a:schemeClr val="dk1"/>
              </a:solidFill>
              <a:latin typeface="Arial"/>
              <a:ea typeface="Arial"/>
              <a:cs typeface="Arial"/>
              <a:sym typeface="Arial"/>
            </a:endParaRPr>
          </a:p>
          <a:p>
            <a:pPr indent="0" lvl="0" marL="11430" marR="0" rtl="0" algn="l">
              <a:lnSpc>
                <a:spcPct val="116100"/>
              </a:lnSpc>
              <a:spcBef>
                <a:spcPts val="0"/>
              </a:spcBef>
              <a:spcAft>
                <a:spcPts val="0"/>
              </a:spcAft>
              <a:buNone/>
            </a:pPr>
            <a:r>
              <a:rPr b="1" lang="en-US" sz="2000">
                <a:solidFill>
                  <a:schemeClr val="dk1"/>
                </a:solidFill>
                <a:latin typeface="Arial"/>
                <a:ea typeface="Arial"/>
                <a:cs typeface="Arial"/>
                <a:sym typeface="Arial"/>
              </a:rPr>
              <a:t>i-area: Location Based Service</a:t>
            </a:r>
            <a:endParaRPr sz="2000">
              <a:solidFill>
                <a:schemeClr val="dk1"/>
              </a:solidFill>
              <a:latin typeface="Arial"/>
              <a:ea typeface="Arial"/>
              <a:cs typeface="Arial"/>
              <a:sym typeface="Arial"/>
            </a:endParaRPr>
          </a:p>
          <a:p>
            <a:pPr indent="1199007" lvl="0" marL="11430" marR="4572" rtl="0" algn="l">
              <a:lnSpc>
                <a:spcPct val="114000"/>
              </a:lnSpc>
              <a:spcBef>
                <a:spcPts val="103"/>
              </a:spcBef>
              <a:spcAft>
                <a:spcPts val="0"/>
              </a:spcAft>
              <a:buNone/>
            </a:pPr>
            <a:r>
              <a:rPr lang="en-US" sz="1800">
                <a:solidFill>
                  <a:schemeClr val="dk1"/>
                </a:solidFill>
                <a:latin typeface="Arial"/>
                <a:ea typeface="Arial"/>
                <a:cs typeface="Arial"/>
                <a:sym typeface="Arial"/>
              </a:rPr>
              <a:t>This is DOCOMO's location information service. The i-area  service enables the user to check the weather forecast, traffic and  store information and other convenient information for local areas as  well as the map information to the user's current location.</a:t>
            </a:r>
            <a:endParaRPr sz="1800">
              <a:solidFill>
                <a:schemeClr val="dk1"/>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116"/>
          <p:cNvSpPr txBox="1"/>
          <p:nvPr/>
        </p:nvSpPr>
        <p:spPr>
          <a:xfrm>
            <a:off x="1752600" y="1371600"/>
            <a:ext cx="742379" cy="380873"/>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b="1" lang="en-US" sz="2400">
                <a:solidFill>
                  <a:schemeClr val="dk1"/>
                </a:solidFill>
                <a:latin typeface="Arial"/>
                <a:ea typeface="Arial"/>
                <a:cs typeface="Arial"/>
                <a:sym typeface="Arial"/>
              </a:rPr>
              <a:t>WAP</a:t>
            </a:r>
            <a:endParaRPr sz="2400">
              <a:solidFill>
                <a:schemeClr val="dk1"/>
              </a:solidFill>
              <a:latin typeface="Arial"/>
              <a:ea typeface="Arial"/>
              <a:cs typeface="Arial"/>
              <a:sym typeface="Arial"/>
            </a:endParaRPr>
          </a:p>
        </p:txBody>
      </p:sp>
      <p:sp>
        <p:nvSpPr>
          <p:cNvPr id="2769" name="Google Shape;2769;p116"/>
          <p:cNvSpPr txBox="1"/>
          <p:nvPr/>
        </p:nvSpPr>
        <p:spPr>
          <a:xfrm>
            <a:off x="970408" y="2260853"/>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0" name="Google Shape;2770;p116"/>
          <p:cNvSpPr txBox="1"/>
          <p:nvPr/>
        </p:nvSpPr>
        <p:spPr>
          <a:xfrm>
            <a:off x="990600" y="3657600"/>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1" name="Google Shape;2771;p116"/>
          <p:cNvSpPr txBox="1"/>
          <p:nvPr/>
        </p:nvSpPr>
        <p:spPr>
          <a:xfrm>
            <a:off x="970409" y="4495800"/>
            <a:ext cx="96391" cy="319318"/>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2" name="Google Shape;2772;p116"/>
          <p:cNvSpPr txBox="1"/>
          <p:nvPr/>
        </p:nvSpPr>
        <p:spPr>
          <a:xfrm>
            <a:off x="970408" y="5125211"/>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3" name="Google Shape;2773;p116"/>
          <p:cNvSpPr txBox="1"/>
          <p:nvPr>
            <p:ph type="title"/>
          </p:nvPr>
        </p:nvSpPr>
        <p:spPr>
          <a:xfrm>
            <a:off x="304800" y="533400"/>
            <a:ext cx="8589644"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Comparison b/w	i mode	and WAP</a:t>
            </a:r>
            <a:endParaRPr/>
          </a:p>
        </p:txBody>
      </p:sp>
      <p:sp>
        <p:nvSpPr>
          <p:cNvPr id="2774" name="Google Shape;2774;p116"/>
          <p:cNvSpPr txBox="1"/>
          <p:nvPr>
            <p:ph idx="4294967295" type="body"/>
          </p:nvPr>
        </p:nvSpPr>
        <p:spPr>
          <a:xfrm>
            <a:off x="1219200" y="2362200"/>
            <a:ext cx="3429000" cy="2735043"/>
          </a:xfrm>
          <a:prstGeom prst="rect">
            <a:avLst/>
          </a:prstGeom>
          <a:noFill/>
          <a:ln>
            <a:noFill/>
          </a:ln>
        </p:spPr>
        <p:txBody>
          <a:bodyPr anchorCtr="0" anchor="t" bIns="0" lIns="0" spcFirstLastPara="1" rIns="0" wrap="square" tIns="26850">
            <a:spAutoFit/>
          </a:bodyPr>
          <a:lstStyle/>
          <a:p>
            <a:pPr indent="0" lvl="0" marL="11430" marR="61150" rtl="0" algn="l">
              <a:lnSpc>
                <a:spcPct val="94900"/>
              </a:lnSpc>
              <a:spcBef>
                <a:spcPts val="0"/>
              </a:spcBef>
              <a:spcAft>
                <a:spcPts val="0"/>
              </a:spcAft>
              <a:buNone/>
            </a:pPr>
            <a:r>
              <a:rPr lang="en-US"/>
              <a:t>Specification for presenting  and interacting with  information on wireless  Sites based on new WML  39% of world’s wireless  internet users</a:t>
            </a:r>
            <a:endParaRPr/>
          </a:p>
          <a:p>
            <a:pPr indent="0" lvl="0" marL="11430" marR="4572" rtl="0" algn="l">
              <a:lnSpc>
                <a:spcPct val="94800"/>
              </a:lnSpc>
              <a:spcBef>
                <a:spcPts val="5"/>
              </a:spcBef>
              <a:spcAft>
                <a:spcPts val="0"/>
              </a:spcAft>
              <a:buNone/>
            </a:pPr>
            <a:r>
              <a:rPr lang="en-US"/>
              <a:t>Usually used over circuit  switched connections  Services business-oriented,  work-oriented</a:t>
            </a:r>
            <a:endParaRPr/>
          </a:p>
          <a:p>
            <a:pPr indent="0" lvl="0" marL="11430" marR="484061" rtl="0" algn="l">
              <a:lnSpc>
                <a:spcPct val="112950"/>
              </a:lnSpc>
              <a:spcBef>
                <a:spcPts val="54"/>
              </a:spcBef>
              <a:spcAft>
                <a:spcPts val="0"/>
              </a:spcAft>
              <a:buNone/>
            </a:pPr>
            <a:r>
              <a:rPr lang="en-US"/>
              <a:t>Anyone can produce  content, content menus</a:t>
            </a:r>
            <a:endParaRPr/>
          </a:p>
        </p:txBody>
      </p:sp>
      <p:sp>
        <p:nvSpPr>
          <p:cNvPr id="2775" name="Google Shape;2775;p116"/>
          <p:cNvSpPr txBox="1"/>
          <p:nvPr/>
        </p:nvSpPr>
        <p:spPr>
          <a:xfrm>
            <a:off x="5715000" y="1295400"/>
            <a:ext cx="913257" cy="380873"/>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b="1" lang="en-US" sz="2400">
                <a:solidFill>
                  <a:schemeClr val="dk1"/>
                </a:solidFill>
                <a:latin typeface="Arial"/>
                <a:ea typeface="Arial"/>
                <a:cs typeface="Arial"/>
                <a:sym typeface="Arial"/>
              </a:rPr>
              <a:t>iMode</a:t>
            </a:r>
            <a:endParaRPr sz="2400">
              <a:solidFill>
                <a:schemeClr val="dk1"/>
              </a:solidFill>
              <a:latin typeface="Arial"/>
              <a:ea typeface="Arial"/>
              <a:cs typeface="Arial"/>
              <a:sym typeface="Arial"/>
            </a:endParaRPr>
          </a:p>
        </p:txBody>
      </p:sp>
      <p:sp>
        <p:nvSpPr>
          <p:cNvPr id="2776" name="Google Shape;2776;p116"/>
          <p:cNvSpPr txBox="1"/>
          <p:nvPr/>
        </p:nvSpPr>
        <p:spPr>
          <a:xfrm>
            <a:off x="4856606" y="2199131"/>
            <a:ext cx="3075813" cy="904286"/>
          </a:xfrm>
          <a:prstGeom prst="rect">
            <a:avLst/>
          </a:prstGeom>
          <a:noFill/>
          <a:ln>
            <a:noFill/>
          </a:ln>
        </p:spPr>
        <p:txBody>
          <a:bodyPr anchorCtr="0" anchor="t" bIns="0" lIns="0" spcFirstLastPara="1" rIns="0" wrap="square" tIns="26850">
            <a:spAutoFit/>
          </a:bodyPr>
          <a:lstStyle/>
          <a:p>
            <a:pPr indent="-308610" lvl="0" marL="320040" marR="4572" rtl="0" algn="just">
              <a:lnSpc>
                <a:spcPct val="949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Wireless internet service  (could be deployed over  WAP)</a:t>
            </a:r>
            <a:endParaRPr sz="2000">
              <a:solidFill>
                <a:schemeClr val="dk1"/>
              </a:solidFill>
              <a:latin typeface="Arial"/>
              <a:ea typeface="Arial"/>
              <a:cs typeface="Arial"/>
              <a:sym typeface="Arial"/>
            </a:endParaRPr>
          </a:p>
        </p:txBody>
      </p:sp>
      <p:sp>
        <p:nvSpPr>
          <p:cNvPr id="2777" name="Google Shape;2777;p116"/>
          <p:cNvSpPr txBox="1"/>
          <p:nvPr/>
        </p:nvSpPr>
        <p:spPr>
          <a:xfrm>
            <a:off x="4856607" y="3903345"/>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8" name="Google Shape;2778;p116"/>
          <p:cNvSpPr txBox="1"/>
          <p:nvPr/>
        </p:nvSpPr>
        <p:spPr>
          <a:xfrm>
            <a:off x="4856607" y="4477131"/>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79" name="Google Shape;2779;p116"/>
          <p:cNvSpPr txBox="1"/>
          <p:nvPr/>
        </p:nvSpPr>
        <p:spPr>
          <a:xfrm>
            <a:off x="4856607" y="5049773"/>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80" name="Google Shape;2780;p116"/>
          <p:cNvSpPr txBox="1"/>
          <p:nvPr/>
        </p:nvSpPr>
        <p:spPr>
          <a:xfrm>
            <a:off x="4856607" y="5622416"/>
            <a:ext cx="111443" cy="324612"/>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781" name="Google Shape;2781;p116"/>
          <p:cNvSpPr txBox="1"/>
          <p:nvPr/>
        </p:nvSpPr>
        <p:spPr>
          <a:xfrm>
            <a:off x="4856606" y="3345563"/>
            <a:ext cx="3424428" cy="3258584"/>
          </a:xfrm>
          <a:prstGeom prst="rect">
            <a:avLst/>
          </a:prstGeom>
          <a:noFill/>
          <a:ln>
            <a:noFill/>
          </a:ln>
        </p:spPr>
        <p:txBody>
          <a:bodyPr anchorCtr="0" anchor="t" bIns="0" lIns="0" spcFirstLastPara="1" rIns="0" wrap="square" tIns="34275">
            <a:spAutoFit/>
          </a:bodyPr>
          <a:lstStyle/>
          <a:p>
            <a:pPr indent="-308610" lvl="0" marL="320040" marR="678942" rtl="0" algn="l">
              <a:lnSpc>
                <a:spcPct val="1125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Sites based on HTML  (cHTML)</a:t>
            </a:r>
            <a:endParaRPr sz="2000">
              <a:solidFill>
                <a:schemeClr val="dk1"/>
              </a:solidFill>
              <a:latin typeface="Arial"/>
              <a:ea typeface="Arial"/>
              <a:cs typeface="Arial"/>
              <a:sym typeface="Arial"/>
            </a:endParaRPr>
          </a:p>
          <a:p>
            <a:pPr indent="0" lvl="0" marL="320040" marR="481203" rtl="0" algn="l">
              <a:lnSpc>
                <a:spcPct val="112500"/>
              </a:lnSpc>
              <a:spcBef>
                <a:spcPts val="9"/>
              </a:spcBef>
              <a:spcAft>
                <a:spcPts val="0"/>
              </a:spcAft>
              <a:buNone/>
            </a:pPr>
            <a:r>
              <a:rPr lang="en-US" sz="2000">
                <a:solidFill>
                  <a:schemeClr val="dk1"/>
                </a:solidFill>
                <a:latin typeface="Arial"/>
                <a:ea typeface="Arial"/>
                <a:cs typeface="Arial"/>
                <a:sym typeface="Arial"/>
              </a:rPr>
              <a:t>60% of world’s wireless  internet users</a:t>
            </a:r>
            <a:endParaRPr sz="2000">
              <a:solidFill>
                <a:schemeClr val="dk1"/>
              </a:solidFill>
              <a:latin typeface="Arial"/>
              <a:ea typeface="Arial"/>
              <a:cs typeface="Arial"/>
              <a:sym typeface="Arial"/>
            </a:endParaRPr>
          </a:p>
          <a:p>
            <a:pPr indent="0" lvl="0" marL="320040" marR="0" rtl="0" algn="l">
              <a:lnSpc>
                <a:spcPct val="107350"/>
              </a:lnSpc>
              <a:spcBef>
                <a:spcPts val="0"/>
              </a:spcBef>
              <a:spcAft>
                <a:spcPts val="0"/>
              </a:spcAft>
              <a:buNone/>
            </a:pPr>
            <a:r>
              <a:rPr lang="en-US" sz="2000">
                <a:solidFill>
                  <a:schemeClr val="dk1"/>
                </a:solidFill>
                <a:latin typeface="Arial"/>
                <a:ea typeface="Arial"/>
                <a:cs typeface="Arial"/>
                <a:sym typeface="Arial"/>
              </a:rPr>
              <a:t>Usually used over packet</a:t>
            </a:r>
            <a:endParaRPr sz="2000">
              <a:solidFill>
                <a:schemeClr val="dk1"/>
              </a:solidFill>
              <a:latin typeface="Arial"/>
              <a:ea typeface="Arial"/>
              <a:cs typeface="Arial"/>
              <a:sym typeface="Arial"/>
            </a:endParaRPr>
          </a:p>
          <a:p>
            <a:pPr indent="0" lvl="0" marL="320040" marR="4572" rtl="0" algn="l">
              <a:lnSpc>
                <a:spcPct val="94900"/>
              </a:lnSpc>
              <a:spcBef>
                <a:spcPts val="63"/>
              </a:spcBef>
              <a:spcAft>
                <a:spcPts val="0"/>
              </a:spcAft>
              <a:buNone/>
            </a:pPr>
            <a:r>
              <a:rPr lang="en-US" sz="2000">
                <a:solidFill>
                  <a:schemeClr val="dk1"/>
                </a:solidFill>
                <a:latin typeface="Arial"/>
                <a:ea typeface="Arial"/>
                <a:cs typeface="Arial"/>
                <a:sym typeface="Arial"/>
              </a:rPr>
              <a:t>switched connections  Services user-oriented, fun-  oriented</a:t>
            </a:r>
            <a:endParaRPr sz="2000">
              <a:solidFill>
                <a:schemeClr val="dk1"/>
              </a:solidFill>
              <a:latin typeface="Arial"/>
              <a:ea typeface="Arial"/>
              <a:cs typeface="Arial"/>
              <a:sym typeface="Arial"/>
            </a:endParaRPr>
          </a:p>
          <a:p>
            <a:pPr indent="0" lvl="0" marL="320040" marR="0" rtl="0" algn="l">
              <a:lnSpc>
                <a:spcPct val="109600"/>
              </a:lnSpc>
              <a:spcBef>
                <a:spcPts val="0"/>
              </a:spcBef>
              <a:spcAft>
                <a:spcPts val="0"/>
              </a:spcAft>
              <a:buNone/>
            </a:pPr>
            <a:r>
              <a:rPr lang="en-US" sz="2000">
                <a:solidFill>
                  <a:schemeClr val="dk1"/>
                </a:solidFill>
                <a:latin typeface="Arial"/>
                <a:ea typeface="Arial"/>
                <a:cs typeface="Arial"/>
                <a:sym typeface="Arial"/>
              </a:rPr>
              <a:t>Anyone can produce</a:t>
            </a:r>
            <a:endParaRPr sz="2000">
              <a:solidFill>
                <a:schemeClr val="dk1"/>
              </a:solidFill>
              <a:latin typeface="Arial"/>
              <a:ea typeface="Arial"/>
              <a:cs typeface="Arial"/>
              <a:sym typeface="Arial"/>
            </a:endParaRPr>
          </a:p>
          <a:p>
            <a:pPr indent="0" lvl="0" marL="320040" marR="92583" rtl="0" algn="l">
              <a:lnSpc>
                <a:spcPct val="112500"/>
              </a:lnSpc>
              <a:spcBef>
                <a:spcPts val="122"/>
              </a:spcBef>
              <a:spcAft>
                <a:spcPts val="0"/>
              </a:spcAft>
              <a:buNone/>
            </a:pPr>
            <a:r>
              <a:rPr lang="en-US" sz="2000">
                <a:solidFill>
                  <a:schemeClr val="dk1"/>
                </a:solidFill>
                <a:latin typeface="Arial"/>
                <a:ea typeface="Arial"/>
                <a:cs typeface="Arial"/>
                <a:sym typeface="Arial"/>
              </a:rPr>
              <a:t>content, DoCoMo operates  content menus</a:t>
            </a:r>
            <a:endParaRPr sz="2000">
              <a:solidFill>
                <a:schemeClr val="dk1"/>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5" name="Shape 2785"/>
        <p:cNvGrpSpPr/>
        <p:nvPr/>
      </p:nvGrpSpPr>
      <p:grpSpPr>
        <a:xfrm>
          <a:off x="0" y="0"/>
          <a:ext cx="0" cy="0"/>
          <a:chOff x="0" y="0"/>
          <a:chExt cx="0" cy="0"/>
        </a:xfrm>
      </p:grpSpPr>
      <p:sp>
        <p:nvSpPr>
          <p:cNvPr id="2786" name="Google Shape;2786;p117"/>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7" name="Google Shape;2787;p117"/>
          <p:cNvSpPr txBox="1"/>
          <p:nvPr>
            <p:ph type="title"/>
          </p:nvPr>
        </p:nvSpPr>
        <p:spPr>
          <a:xfrm>
            <a:off x="1247013" y="1073278"/>
            <a:ext cx="2435162" cy="565539"/>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sz="3600"/>
              <a:t>Advantages</a:t>
            </a:r>
            <a:endParaRPr sz="3600"/>
          </a:p>
        </p:txBody>
      </p:sp>
      <p:sp>
        <p:nvSpPr>
          <p:cNvPr id="2788" name="Google Shape;2788;p117"/>
          <p:cNvSpPr txBox="1"/>
          <p:nvPr/>
        </p:nvSpPr>
        <p:spPr>
          <a:xfrm>
            <a:off x="1247013" y="1608201"/>
            <a:ext cx="6495098" cy="4766690"/>
          </a:xfrm>
          <a:prstGeom prst="rect">
            <a:avLst/>
          </a:prstGeom>
          <a:noFill/>
          <a:ln>
            <a:noFill/>
          </a:ln>
        </p:spPr>
        <p:txBody>
          <a:bodyPr anchorCtr="0" anchor="t" bIns="0" lIns="0" spcFirstLastPara="1" rIns="0" wrap="square" tIns="11425">
            <a:spAutoFit/>
          </a:bodyPr>
          <a:lstStyle/>
          <a:p>
            <a:pPr indent="-182308" lvl="0" marL="193166" marR="0" rtl="0" algn="l">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Wireless internet service (could be deployed over WAP)</a:t>
            </a:r>
            <a:endParaRPr sz="1800">
              <a:solidFill>
                <a:schemeClr val="dk1"/>
              </a:solidFill>
              <a:latin typeface="Arial"/>
              <a:ea typeface="Arial"/>
              <a:cs typeface="Arial"/>
              <a:sym typeface="Arial"/>
            </a:endParaRPr>
          </a:p>
          <a:p>
            <a:pPr indent="0" lvl="0" marL="0" marR="0" rtl="0" algn="l">
              <a:spcBef>
                <a:spcPts val="27"/>
              </a:spcBef>
              <a:spcAft>
                <a:spcPts val="0"/>
              </a:spcAft>
              <a:buClr>
                <a:schemeClr val="dk1"/>
              </a:buClr>
              <a:buSzPts val="1700"/>
              <a:buFont typeface="Noto Sans Symbols"/>
              <a:buNone/>
            </a:pPr>
            <a:r>
              <a:t/>
            </a:r>
            <a:endParaRPr sz="1700">
              <a:solidFill>
                <a:schemeClr val="dk1"/>
              </a:solidFill>
              <a:latin typeface="Arial"/>
              <a:ea typeface="Arial"/>
              <a:cs typeface="Arial"/>
              <a:sym typeface="Arial"/>
            </a:endParaRPr>
          </a:p>
          <a:p>
            <a:pPr indent="-182308" lvl="0" marL="193166" marR="0" rtl="0" algn="l">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Sites based on HTML (cHTML)</a:t>
            </a:r>
            <a:endParaRPr sz="1800">
              <a:solidFill>
                <a:schemeClr val="dk1"/>
              </a:solidFill>
              <a:latin typeface="Arial"/>
              <a:ea typeface="Arial"/>
              <a:cs typeface="Arial"/>
              <a:sym typeface="Arial"/>
            </a:endParaRPr>
          </a:p>
          <a:p>
            <a:pPr indent="0" lvl="0" marL="0" marR="0" rtl="0" algn="l">
              <a:spcBef>
                <a:spcPts val="41"/>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108585" lvl="0" marL="11430" marR="1669352" rtl="0" algn="l">
              <a:lnSpc>
                <a:spcPct val="113500"/>
              </a:lnSpc>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60% of world’s wireless internet users  Usually used over packet switched connections</a:t>
            </a:r>
            <a:endParaRPr sz="1800">
              <a:solidFill>
                <a:schemeClr val="dk1"/>
              </a:solidFill>
              <a:latin typeface="Arial"/>
              <a:ea typeface="Arial"/>
              <a:cs typeface="Arial"/>
              <a:sym typeface="Arial"/>
            </a:endParaRPr>
          </a:p>
          <a:p>
            <a:pPr indent="0" lvl="0" marL="0" marR="0" rtl="0" algn="l">
              <a:spcBef>
                <a:spcPts val="32"/>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2308" lvl="0" marL="193166" marR="0" rtl="0" algn="l">
              <a:lnSpc>
                <a:spcPct val="116999"/>
              </a:lnSpc>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Services user-oriented, fun-oriented</a:t>
            </a:r>
            <a:endParaRPr sz="1800">
              <a:solidFill>
                <a:schemeClr val="dk1"/>
              </a:solidFill>
              <a:latin typeface="Arial"/>
              <a:ea typeface="Arial"/>
              <a:cs typeface="Arial"/>
              <a:sym typeface="Arial"/>
            </a:endParaRPr>
          </a:p>
          <a:p>
            <a:pPr indent="0" lvl="0" marL="11430" marR="0" rtl="0" algn="l">
              <a:lnSpc>
                <a:spcPct val="116999"/>
              </a:lnSpc>
              <a:spcBef>
                <a:spcPts val="0"/>
              </a:spcBef>
              <a:spcAft>
                <a:spcPts val="0"/>
              </a:spcAft>
              <a:buNone/>
            </a:pPr>
            <a:r>
              <a:rPr lang="en-US" sz="1800">
                <a:solidFill>
                  <a:schemeClr val="dk1"/>
                </a:solidFill>
                <a:latin typeface="Arial"/>
                <a:ea typeface="Arial"/>
                <a:cs typeface="Arial"/>
                <a:sym typeface="Arial"/>
              </a:rPr>
              <a:t>Anyone can produce content, DoCoMo operates content menus</a:t>
            </a:r>
            <a:endParaRPr sz="1800">
              <a:solidFill>
                <a:schemeClr val="dk1"/>
              </a:solidFill>
              <a:latin typeface="Arial"/>
              <a:ea typeface="Arial"/>
              <a:cs typeface="Arial"/>
              <a:sym typeface="Arial"/>
            </a:endParaRPr>
          </a:p>
          <a:p>
            <a:pPr indent="0" lvl="0" marL="0" marR="0" rtl="0" algn="l">
              <a:spcBef>
                <a:spcPts val="23"/>
              </a:spcBef>
              <a:spcAft>
                <a:spcPts val="0"/>
              </a:spcAft>
              <a:buNone/>
            </a:pPr>
            <a:r>
              <a:t/>
            </a:r>
            <a:endParaRPr sz="2200">
              <a:solidFill>
                <a:schemeClr val="dk1"/>
              </a:solidFill>
              <a:latin typeface="Arial"/>
              <a:ea typeface="Arial"/>
              <a:cs typeface="Arial"/>
              <a:sym typeface="Arial"/>
            </a:endParaRPr>
          </a:p>
          <a:p>
            <a:pPr indent="0" lvl="0" marL="11430" marR="0" rtl="0" algn="l">
              <a:lnSpc>
                <a:spcPct val="118388"/>
              </a:lnSpc>
              <a:spcBef>
                <a:spcPts val="0"/>
              </a:spcBef>
              <a:spcAft>
                <a:spcPts val="0"/>
              </a:spcAft>
              <a:buNone/>
            </a:pPr>
            <a:r>
              <a:rPr lang="en-US" sz="3600">
                <a:solidFill>
                  <a:schemeClr val="dk1"/>
                </a:solidFill>
                <a:latin typeface="Arial"/>
                <a:ea typeface="Arial"/>
                <a:cs typeface="Arial"/>
                <a:sym typeface="Arial"/>
              </a:rPr>
              <a:t>Disadvantages</a:t>
            </a:r>
            <a:endParaRPr sz="3600">
              <a:solidFill>
                <a:schemeClr val="dk1"/>
              </a:solidFill>
              <a:latin typeface="Arial"/>
              <a:ea typeface="Arial"/>
              <a:cs typeface="Arial"/>
              <a:sym typeface="Arial"/>
            </a:endParaRPr>
          </a:p>
          <a:p>
            <a:pPr indent="-182308" lvl="0" marL="193166" marR="0" rtl="0" algn="l">
              <a:lnSpc>
                <a:spcPct val="116777"/>
              </a:lnSpc>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Small display size</a:t>
            </a:r>
            <a:endParaRPr sz="1800">
              <a:solidFill>
                <a:schemeClr val="dk1"/>
              </a:solidFill>
              <a:latin typeface="Arial"/>
              <a:ea typeface="Arial"/>
              <a:cs typeface="Arial"/>
              <a:sym typeface="Arial"/>
            </a:endParaRPr>
          </a:p>
          <a:p>
            <a:pPr indent="0" lvl="0" marL="0" marR="0" rtl="0" algn="l">
              <a:spcBef>
                <a:spcPts val="27"/>
              </a:spcBef>
              <a:spcAft>
                <a:spcPts val="0"/>
              </a:spcAft>
              <a:buClr>
                <a:schemeClr val="dk1"/>
              </a:buClr>
              <a:buSzPts val="1700"/>
              <a:buFont typeface="Noto Sans Symbols"/>
              <a:buNone/>
            </a:pPr>
            <a:r>
              <a:t/>
            </a:r>
            <a:endParaRPr sz="1700">
              <a:solidFill>
                <a:schemeClr val="dk1"/>
              </a:solidFill>
              <a:latin typeface="Arial"/>
              <a:ea typeface="Arial"/>
              <a:cs typeface="Arial"/>
              <a:sym typeface="Arial"/>
            </a:endParaRPr>
          </a:p>
          <a:p>
            <a:pPr indent="-182308" lvl="0" marL="193166" marR="0" rtl="0" algn="l">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Spotty coverage (tunnels, near buildings)</a:t>
            </a:r>
            <a:endParaRPr sz="1800">
              <a:solidFill>
                <a:schemeClr val="dk1"/>
              </a:solidFill>
              <a:latin typeface="Arial"/>
              <a:ea typeface="Arial"/>
              <a:cs typeface="Arial"/>
              <a:sym typeface="Arial"/>
            </a:endParaRPr>
          </a:p>
          <a:p>
            <a:pPr indent="0" lvl="0" marL="0" marR="0" rtl="0" algn="l">
              <a:spcBef>
                <a:spcPts val="32"/>
              </a:spcBef>
              <a:spcAft>
                <a:spcPts val="0"/>
              </a:spcAft>
              <a:buClr>
                <a:schemeClr val="dk1"/>
              </a:buClr>
              <a:buSzPts val="1700"/>
              <a:buFont typeface="Noto Sans Symbols"/>
              <a:buNone/>
            </a:pPr>
            <a:r>
              <a:t/>
            </a:r>
            <a:endParaRPr sz="1700">
              <a:solidFill>
                <a:schemeClr val="dk1"/>
              </a:solidFill>
              <a:latin typeface="Arial"/>
              <a:ea typeface="Arial"/>
              <a:cs typeface="Arial"/>
              <a:sym typeface="Arial"/>
            </a:endParaRPr>
          </a:p>
          <a:p>
            <a:pPr indent="-182308" lvl="0" marL="193166" marR="0" rtl="0" algn="l">
              <a:spcBef>
                <a:spcPts val="0"/>
              </a:spcBef>
              <a:spcAft>
                <a:spcPts val="0"/>
              </a:spcAft>
              <a:buClr>
                <a:schemeClr val="dk1"/>
              </a:buClr>
              <a:buSzPts val="1710"/>
              <a:buFont typeface="Noto Sans Symbols"/>
              <a:buChar char="⮚"/>
            </a:pPr>
            <a:r>
              <a:rPr lang="en-US" sz="1800">
                <a:solidFill>
                  <a:schemeClr val="dk1"/>
                </a:solidFill>
                <a:latin typeface="Arial"/>
                <a:ea typeface="Arial"/>
                <a:cs typeface="Arial"/>
                <a:sym typeface="Arial"/>
              </a:rPr>
              <a:t>Low bandwidth (wireless)</a:t>
            </a:r>
            <a:endParaRPr sz="1800">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118"/>
          <p:cNvSpPr txBox="1"/>
          <p:nvPr>
            <p:ph type="title"/>
          </p:nvPr>
        </p:nvSpPr>
        <p:spPr>
          <a:xfrm>
            <a:off x="616610" y="506348"/>
            <a:ext cx="456499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2794" name="Google Shape;2794;p118"/>
          <p:cNvSpPr txBox="1"/>
          <p:nvPr/>
        </p:nvSpPr>
        <p:spPr>
          <a:xfrm>
            <a:off x="616610" y="1311909"/>
            <a:ext cx="6696075" cy="6291466"/>
          </a:xfrm>
          <a:prstGeom prst="rect">
            <a:avLst/>
          </a:prstGeom>
          <a:noFill/>
          <a:ln>
            <a:noFill/>
          </a:ln>
        </p:spPr>
        <p:txBody>
          <a:bodyPr anchorCtr="0" anchor="t" bIns="0" lIns="0" spcFirstLastPara="1" rIns="0" wrap="square" tIns="12700">
            <a:spAutoFit/>
          </a:bodyPr>
          <a:lstStyle/>
          <a:p>
            <a:pPr indent="-342900" lvl="0" marL="355600" marR="6350" rtl="0" algn="just">
              <a:lnSpc>
                <a:spcPct val="10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Orthogonal frequency-division multiplexing </a:t>
            </a:r>
            <a:r>
              <a:rPr lang="en-US" sz="2400">
                <a:solidFill>
                  <a:schemeClr val="dk1"/>
                </a:solidFill>
                <a:latin typeface="Times New Roman"/>
                <a:ea typeface="Times New Roman"/>
                <a:cs typeface="Times New Roman"/>
                <a:sym typeface="Times New Roman"/>
              </a:rPr>
              <a:t>(</a:t>
            </a:r>
            <a:r>
              <a:rPr b="1" lang="en-US" sz="2400">
                <a:solidFill>
                  <a:schemeClr val="dk1"/>
                </a:solidFill>
                <a:latin typeface="Times New Roman"/>
                <a:ea typeface="Times New Roman"/>
                <a:cs typeface="Times New Roman"/>
                <a:sym typeface="Times New Roman"/>
              </a:rPr>
              <a:t>OFDM</a:t>
            </a:r>
            <a:r>
              <a:rPr lang="en-US" sz="2400">
                <a:solidFill>
                  <a:schemeClr val="dk1"/>
                </a:solidFill>
                <a:latin typeface="Times New Roman"/>
                <a:ea typeface="Times New Roman"/>
                <a:cs typeface="Times New Roman"/>
                <a:sym typeface="Times New Roman"/>
              </a:rPr>
              <a:t>) is a  frequency-division multiplexing (FDM) scheme used as a digital  multi-carrier modulation method.</a:t>
            </a:r>
            <a:endParaRPr sz="2400">
              <a:solidFill>
                <a:schemeClr val="dk1"/>
              </a:solidFill>
              <a:latin typeface="Times New Roman"/>
              <a:ea typeface="Times New Roman"/>
              <a:cs typeface="Times New Roman"/>
              <a:sym typeface="Times New Roman"/>
            </a:endParaRPr>
          </a:p>
          <a:p>
            <a:pPr indent="-402590" lvl="0" marL="414655" marR="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 large number of closely-spaced orthogonal sub-carriers are used to</a:t>
            </a:r>
            <a:endParaRPr sz="2400">
              <a:solidFill>
                <a:schemeClr val="dk1"/>
              </a:solidFill>
              <a:latin typeface="Times New Roman"/>
              <a:ea typeface="Times New Roman"/>
              <a:cs typeface="Times New Roman"/>
              <a:sym typeface="Times New Roman"/>
            </a:endParaRPr>
          </a:p>
          <a:p>
            <a:pPr indent="0" lvl="0" marL="355600" marR="0" rtl="0" algn="just">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carry data.</a:t>
            </a:r>
            <a:endParaRPr sz="24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The data is divided into several parallel data streams or channels, one  for each sub-carrier.</a:t>
            </a:r>
            <a:endParaRPr sz="24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Each sub-carrier is modulated with a conventional modulation  scheme (such as QAM or PSK) at a low symbol rate, maintaining  total data rates similar to conventional </a:t>
            </a:r>
            <a:r>
              <a:rPr i="1" lang="en-US" sz="2400">
                <a:solidFill>
                  <a:schemeClr val="dk1"/>
                </a:solidFill>
                <a:latin typeface="Times New Roman"/>
                <a:ea typeface="Times New Roman"/>
                <a:cs typeface="Times New Roman"/>
                <a:sym typeface="Times New Roman"/>
              </a:rPr>
              <a:t>single-carrier </a:t>
            </a:r>
            <a:r>
              <a:rPr lang="en-US" sz="2400">
                <a:solidFill>
                  <a:schemeClr val="dk1"/>
                </a:solidFill>
                <a:latin typeface="Times New Roman"/>
                <a:ea typeface="Times New Roman"/>
                <a:cs typeface="Times New Roman"/>
                <a:sym typeface="Times New Roman"/>
              </a:rPr>
              <a:t>modulation  schemes in the same bandwidth.</a:t>
            </a:r>
            <a:endParaRPr sz="24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OFDM has developed into a popular scheme used in applications  such as digital video and audio broadcasting, wireless networking and  WiMAX.</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119"/>
          <p:cNvSpPr txBox="1"/>
          <p:nvPr>
            <p:ph type="title"/>
          </p:nvPr>
        </p:nvSpPr>
        <p:spPr>
          <a:xfrm>
            <a:off x="2212942" y="492964"/>
            <a:ext cx="4873657"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FDM vs OFDM</a:t>
            </a:r>
            <a:endParaRPr/>
          </a:p>
        </p:txBody>
      </p:sp>
      <p:sp>
        <p:nvSpPr>
          <p:cNvPr id="2800" name="Google Shape;2800;p119"/>
          <p:cNvSpPr/>
          <p:nvPr/>
        </p:nvSpPr>
        <p:spPr>
          <a:xfrm>
            <a:off x="521208" y="1427988"/>
            <a:ext cx="6288786" cy="43281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sp>
        <p:nvSpPr>
          <p:cNvPr id="130" name="Google Shape;130;p21"/>
          <p:cNvSpPr/>
          <p:nvPr/>
        </p:nvSpPr>
        <p:spPr>
          <a:xfrm>
            <a:off x="0" y="2"/>
            <a:ext cx="9144000" cy="1114425"/>
          </a:xfrm>
          <a:custGeom>
            <a:rect b="b" l="l" r="r" t="t"/>
            <a:pathLst>
              <a:path extrusionOk="0" h="1114425" w="9144000">
                <a:moveTo>
                  <a:pt x="0" y="1114044"/>
                </a:moveTo>
                <a:lnTo>
                  <a:pt x="9144000" y="1114044"/>
                </a:lnTo>
                <a:lnTo>
                  <a:pt x="9144000" y="0"/>
                </a:lnTo>
                <a:lnTo>
                  <a:pt x="0" y="0"/>
                </a:lnTo>
                <a:lnTo>
                  <a:pt x="0" y="1114044"/>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1"/>
          <p:cNvSpPr txBox="1"/>
          <p:nvPr>
            <p:ph type="title"/>
          </p:nvPr>
        </p:nvSpPr>
        <p:spPr>
          <a:xfrm>
            <a:off x="433831" y="304037"/>
            <a:ext cx="314198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FM Signal Characters</a:t>
            </a:r>
            <a:endParaRPr sz="2800"/>
          </a:p>
        </p:txBody>
      </p:sp>
      <p:sp>
        <p:nvSpPr>
          <p:cNvPr id="132" name="Google Shape;132;p21"/>
          <p:cNvSpPr txBox="1"/>
          <p:nvPr/>
        </p:nvSpPr>
        <p:spPr>
          <a:xfrm>
            <a:off x="657352" y="1472158"/>
            <a:ext cx="8030845" cy="4119076"/>
          </a:xfrm>
          <a:prstGeom prst="rect">
            <a:avLst/>
          </a:prstGeom>
          <a:noFill/>
          <a:ln>
            <a:noFill/>
          </a:ln>
        </p:spPr>
        <p:txBody>
          <a:bodyPr anchorCtr="0" anchor="t" bIns="0" lIns="0" spcFirstLastPara="1" rIns="0" wrap="square" tIns="165100">
            <a:spAutoFit/>
          </a:bodyPr>
          <a:lstStyle/>
          <a:p>
            <a:pPr indent="0" lvl="0" marL="635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	The FM wave is comprised of an infinite number of sideband components</a:t>
            </a:r>
            <a:endParaRPr sz="2000">
              <a:solidFill>
                <a:schemeClr val="dk1"/>
              </a:solidFill>
              <a:latin typeface="Times New Roman"/>
              <a:ea typeface="Times New Roman"/>
              <a:cs typeface="Times New Roman"/>
              <a:sym typeface="Times New Roman"/>
            </a:endParaRPr>
          </a:p>
          <a:p>
            <a:pPr indent="0" lvl="0" marL="63500" marR="0" rtl="0" algn="l">
              <a:lnSpc>
                <a:spcPct val="100000"/>
              </a:lnSpc>
              <a:spcBef>
                <a:spcPts val="1205"/>
              </a:spcBef>
              <a:spcAft>
                <a:spcPts val="0"/>
              </a:spcAft>
              <a:buNone/>
            </a:pPr>
            <a:r>
              <a:rPr lang="en-US" sz="2000">
                <a:solidFill>
                  <a:schemeClr val="dk1"/>
                </a:solidFill>
                <a:latin typeface="Times New Roman"/>
                <a:ea typeface="Times New Roman"/>
                <a:cs typeface="Times New Roman"/>
                <a:sym typeface="Times New Roman"/>
              </a:rPr>
              <a:t>•	Bandwidth of an FM signal must be wider than that of an AM signal</a:t>
            </a:r>
            <a:endParaRPr sz="2000">
              <a:solidFill>
                <a:schemeClr val="dk1"/>
              </a:solidFill>
              <a:latin typeface="Times New Roman"/>
              <a:ea typeface="Times New Roman"/>
              <a:cs typeface="Times New Roman"/>
              <a:sym typeface="Times New Roman"/>
            </a:endParaRPr>
          </a:p>
          <a:p>
            <a:pPr indent="-370840" lvl="0" marL="433705" marR="173355" rtl="0" algn="l">
              <a:lnSpc>
                <a:spcPct val="100000"/>
              </a:lnSpc>
              <a:spcBef>
                <a:spcPts val="480"/>
              </a:spcBef>
              <a:spcAft>
                <a:spcPts val="0"/>
              </a:spcAft>
              <a:buNone/>
            </a:pPr>
            <a:r>
              <a:rPr lang="en-US" sz="2000">
                <a:solidFill>
                  <a:schemeClr val="dk1"/>
                </a:solidFill>
                <a:latin typeface="Times New Roman"/>
                <a:ea typeface="Times New Roman"/>
                <a:cs typeface="Times New Roman"/>
                <a:sym typeface="Times New Roman"/>
              </a:rPr>
              <a:t>•	As the modulation index increases from m</a:t>
            </a:r>
            <a:r>
              <a:rPr baseline="-25000" lang="en-US" sz="1950">
                <a:solidFill>
                  <a:schemeClr val="dk1"/>
                </a:solidFill>
                <a:latin typeface="Times New Roman"/>
                <a:ea typeface="Times New Roman"/>
                <a:cs typeface="Times New Roman"/>
                <a:sym typeface="Times New Roman"/>
              </a:rPr>
              <a:t>f </a:t>
            </a:r>
            <a:r>
              <a:rPr lang="en-US" sz="2000">
                <a:solidFill>
                  <a:schemeClr val="dk1"/>
                </a:solidFill>
                <a:latin typeface="Times New Roman"/>
                <a:ea typeface="Times New Roman"/>
                <a:cs typeface="Times New Roman"/>
                <a:sym typeface="Times New Roman"/>
              </a:rPr>
              <a:t>= 0, the spectral energy shifts  from the carrier frequency to an increasing number of significant  sidebands.</a:t>
            </a:r>
            <a:endParaRPr sz="2000">
              <a:solidFill>
                <a:schemeClr val="dk1"/>
              </a:solidFill>
              <a:latin typeface="Times New Roman"/>
              <a:ea typeface="Times New Roman"/>
              <a:cs typeface="Times New Roman"/>
              <a:sym typeface="Times New Roman"/>
            </a:endParaRPr>
          </a:p>
          <a:p>
            <a:pPr indent="0" lvl="0" marL="63500" marR="0" rtl="0" algn="l">
              <a:lnSpc>
                <a:spcPct val="112500"/>
              </a:lnSpc>
              <a:spcBef>
                <a:spcPts val="480"/>
              </a:spcBef>
              <a:spcAft>
                <a:spcPts val="0"/>
              </a:spcAft>
              <a:buNone/>
            </a:pPr>
            <a:r>
              <a:rPr lang="en-US" sz="2000">
                <a:solidFill>
                  <a:schemeClr val="dk1"/>
                </a:solidFill>
                <a:latin typeface="Times New Roman"/>
                <a:ea typeface="Times New Roman"/>
                <a:cs typeface="Times New Roman"/>
                <a:sym typeface="Times New Roman"/>
              </a:rPr>
              <a:t>•	The higher the modulation index, the greater the required system</a:t>
            </a:r>
            <a:endParaRPr sz="2000">
              <a:solidFill>
                <a:schemeClr val="dk1"/>
              </a:solidFill>
              <a:latin typeface="Times New Roman"/>
              <a:ea typeface="Times New Roman"/>
              <a:cs typeface="Times New Roman"/>
              <a:sym typeface="Times New Roman"/>
            </a:endParaRPr>
          </a:p>
          <a:p>
            <a:pPr indent="0" lvl="0" marL="433705" marR="0" rtl="0" algn="l">
              <a:lnSpc>
                <a:spcPct val="75652"/>
              </a:lnSpc>
              <a:spcBef>
                <a:spcPts val="0"/>
              </a:spcBef>
              <a:spcAft>
                <a:spcPts val="0"/>
              </a:spcAft>
              <a:buNone/>
            </a:pPr>
            <a:r>
              <a:rPr lang="en-US" sz="2000">
                <a:solidFill>
                  <a:schemeClr val="dk1"/>
                </a:solidFill>
                <a:latin typeface="Times New Roman"/>
                <a:ea typeface="Times New Roman"/>
                <a:cs typeface="Times New Roman"/>
                <a:sym typeface="Times New Roman"/>
              </a:rPr>
              <a:t>bandwidth </a:t>
            </a:r>
            <a:r>
              <a:rPr baseline="-25000" i="1" lang="en-US" sz="3450">
                <a:solidFill>
                  <a:schemeClr val="dk1"/>
                </a:solidFill>
                <a:latin typeface="Times New Roman"/>
                <a:ea typeface="Times New Roman"/>
                <a:cs typeface="Times New Roman"/>
                <a:sym typeface="Times New Roman"/>
              </a:rPr>
              <a:t>BW </a:t>
            </a:r>
            <a:r>
              <a:rPr baseline="-25000" lang="en-US" sz="3450">
                <a:solidFill>
                  <a:schemeClr val="dk1"/>
                </a:solidFill>
                <a:latin typeface="Noto Sans Symbols"/>
                <a:ea typeface="Noto Sans Symbols"/>
                <a:cs typeface="Noto Sans Symbols"/>
                <a:sym typeface="Noto Sans Symbols"/>
              </a:rPr>
              <a:t>=</a:t>
            </a:r>
            <a:r>
              <a:rPr baseline="-25000" lang="en-US" sz="3450">
                <a:solidFill>
                  <a:schemeClr val="dk1"/>
                </a:solidFill>
                <a:latin typeface="Times New Roman"/>
                <a:ea typeface="Times New Roman"/>
                <a:cs typeface="Times New Roman"/>
                <a:sym typeface="Times New Roman"/>
              </a:rPr>
              <a:t> 2(</a:t>
            </a:r>
            <a:r>
              <a:rPr baseline="-25000" i="1" lang="en-US" sz="3450">
                <a:solidFill>
                  <a:schemeClr val="dk1"/>
                </a:solidFill>
                <a:latin typeface="Times New Roman"/>
                <a:ea typeface="Times New Roman"/>
                <a:cs typeface="Times New Roman"/>
                <a:sym typeface="Times New Roman"/>
              </a:rPr>
              <a:t>n </a:t>
            </a:r>
            <a:r>
              <a:rPr baseline="-25000" lang="en-US" sz="3450">
                <a:solidFill>
                  <a:schemeClr val="dk1"/>
                </a:solidFill>
                <a:latin typeface="Noto Sans Symbols"/>
                <a:ea typeface="Noto Sans Symbols"/>
                <a:cs typeface="Noto Sans Symbols"/>
                <a:sym typeface="Noto Sans Symbols"/>
              </a:rPr>
              <a:t>×</a:t>
            </a:r>
            <a:r>
              <a:rPr baseline="-25000" lang="en-US" sz="3450">
                <a:solidFill>
                  <a:schemeClr val="dk1"/>
                </a:solidFill>
                <a:latin typeface="Times New Roman"/>
                <a:ea typeface="Times New Roman"/>
                <a:cs typeface="Times New Roman"/>
                <a:sym typeface="Times New Roman"/>
              </a:rPr>
              <a:t> </a:t>
            </a:r>
            <a:r>
              <a:rPr baseline="-25000" i="1" lang="en-US" sz="3450">
                <a:solidFill>
                  <a:schemeClr val="dk1"/>
                </a:solidFill>
                <a:latin typeface="Times New Roman"/>
                <a:ea typeface="Times New Roman"/>
                <a:cs typeface="Times New Roman"/>
                <a:sym typeface="Times New Roman"/>
              </a:rPr>
              <a:t>f</a:t>
            </a:r>
            <a:r>
              <a:rPr baseline="-25000" i="1" lang="en-US" sz="2025">
                <a:solidFill>
                  <a:schemeClr val="dk1"/>
                </a:solidFill>
                <a:latin typeface="Times New Roman"/>
                <a:ea typeface="Times New Roman"/>
                <a:cs typeface="Times New Roman"/>
                <a:sym typeface="Times New Roman"/>
              </a:rPr>
              <a:t>m </a:t>
            </a:r>
            <a:r>
              <a:rPr baseline="-25000" lang="en-US" sz="3450">
                <a:solidFill>
                  <a:schemeClr val="dk1"/>
                </a:solidFill>
                <a:latin typeface="Times New Roman"/>
                <a:ea typeface="Times New Roman"/>
                <a:cs typeface="Times New Roman"/>
                <a:sym typeface="Times New Roman"/>
              </a:rPr>
              <a:t>)</a:t>
            </a:r>
            <a:endParaRPr baseline="-25000" sz="3450">
              <a:solidFill>
                <a:schemeClr val="dk1"/>
              </a:solidFill>
              <a:latin typeface="Times New Roman"/>
              <a:ea typeface="Times New Roman"/>
              <a:cs typeface="Times New Roman"/>
              <a:sym typeface="Times New Roman"/>
            </a:endParaRPr>
          </a:p>
          <a:p>
            <a:pPr indent="55879" lvl="0" marL="466090" marR="185420" rtl="0" algn="l">
              <a:lnSpc>
                <a:spcPct val="100499"/>
              </a:lnSpc>
              <a:spcBef>
                <a:spcPts val="345"/>
              </a:spcBef>
              <a:spcAft>
                <a:spcPts val="0"/>
              </a:spcAft>
              <a:buNone/>
            </a:pPr>
            <a:r>
              <a:rPr lang="en-US" sz="2000">
                <a:solidFill>
                  <a:schemeClr val="dk1"/>
                </a:solidFill>
                <a:latin typeface="Calibri"/>
                <a:ea typeface="Calibri"/>
                <a:cs typeface="Calibri"/>
                <a:sym typeface="Calibri"/>
              </a:rPr>
              <a:t>where n is the highest number of significant sideband components and  f</a:t>
            </a:r>
            <a:r>
              <a:rPr baseline="-25000" lang="en-US" sz="1950">
                <a:solidFill>
                  <a:schemeClr val="dk1"/>
                </a:solidFill>
                <a:latin typeface="Calibri"/>
                <a:ea typeface="Calibri"/>
                <a:cs typeface="Calibri"/>
                <a:sym typeface="Calibri"/>
              </a:rPr>
              <a:t>m </a:t>
            </a:r>
            <a:r>
              <a:rPr lang="en-US" sz="2000">
                <a:solidFill>
                  <a:schemeClr val="dk1"/>
                </a:solidFill>
                <a:latin typeface="Calibri"/>
                <a:ea typeface="Calibri"/>
                <a:cs typeface="Calibri"/>
                <a:sym typeface="Calibri"/>
              </a:rPr>
              <a:t>is the highest modulation frequency</a:t>
            </a:r>
            <a:endParaRPr sz="2000">
              <a:solidFill>
                <a:schemeClr val="dk1"/>
              </a:solidFill>
              <a:latin typeface="Calibri"/>
              <a:ea typeface="Calibri"/>
              <a:cs typeface="Calibri"/>
              <a:sym typeface="Calibri"/>
            </a:endParaRPr>
          </a:p>
          <a:p>
            <a:pPr indent="0" lvl="0" marL="67945" marR="0" rtl="0" algn="l">
              <a:lnSpc>
                <a:spcPct val="100000"/>
              </a:lnSpc>
              <a:spcBef>
                <a:spcPts val="53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Carson’s rule</a:t>
            </a:r>
            <a:endParaRPr sz="2000">
              <a:solidFill>
                <a:schemeClr val="dk1"/>
              </a:solidFill>
              <a:latin typeface="Times New Roman"/>
              <a:ea typeface="Times New Roman"/>
              <a:cs typeface="Times New Roman"/>
              <a:sym typeface="Times New Roman"/>
            </a:endParaRPr>
          </a:p>
          <a:p>
            <a:pPr indent="0" lvl="0" marL="467359" marR="0" rtl="0" algn="l">
              <a:lnSpc>
                <a:spcPct val="100000"/>
              </a:lnSpc>
              <a:spcBef>
                <a:spcPts val="645"/>
              </a:spcBef>
              <a:spcAft>
                <a:spcPts val="0"/>
              </a:spcAft>
              <a:buNone/>
            </a:pPr>
            <a:r>
              <a:rPr i="1" lang="en-US" sz="2450">
                <a:solidFill>
                  <a:schemeClr val="dk1"/>
                </a:solidFill>
                <a:latin typeface="Times New Roman"/>
                <a:ea typeface="Times New Roman"/>
                <a:cs typeface="Times New Roman"/>
                <a:sym typeface="Times New Roman"/>
              </a:rPr>
              <a:t>BW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2(</a:t>
            </a:r>
            <a:r>
              <a:rPr i="1" lang="en-US" sz="2600">
                <a:solidFill>
                  <a:schemeClr val="dk1"/>
                </a:solidFill>
                <a:latin typeface="Noto Sans Symbols"/>
                <a:ea typeface="Noto Sans Symbols"/>
                <a:cs typeface="Noto Sans Symbols"/>
                <a:sym typeface="Noto Sans Symbols"/>
              </a:rPr>
              <a:t>δ</a:t>
            </a:r>
            <a:r>
              <a:rPr i="1" lang="en-US" sz="260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i="1" lang="en-US" sz="2450">
                <a:solidFill>
                  <a:schemeClr val="dk1"/>
                </a:solidFill>
                <a:latin typeface="Times New Roman"/>
                <a:ea typeface="Times New Roman"/>
                <a:cs typeface="Times New Roman"/>
                <a:sym typeface="Times New Roman"/>
              </a:rPr>
              <a:t>f</a:t>
            </a:r>
            <a:r>
              <a:rPr baseline="-25000" i="1" lang="en-US" sz="2100">
                <a:solidFill>
                  <a:schemeClr val="dk1"/>
                </a:solidFill>
                <a:latin typeface="Times New Roman"/>
                <a:ea typeface="Times New Roman"/>
                <a:cs typeface="Times New Roman"/>
                <a:sym typeface="Times New Roman"/>
              </a:rPr>
              <a:t>m </a:t>
            </a:r>
            <a:r>
              <a:rPr lang="en-US" sz="2450">
                <a:solidFill>
                  <a:schemeClr val="dk1"/>
                </a:solidFill>
                <a:latin typeface="Times New Roman"/>
                <a:ea typeface="Times New Roman"/>
                <a:cs typeface="Times New Roman"/>
                <a:sym typeface="Times New Roman"/>
              </a:rPr>
              <a:t>) </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2 </a:t>
            </a:r>
            <a:r>
              <a:rPr i="1" lang="en-US" sz="2450">
                <a:solidFill>
                  <a:schemeClr val="dk1"/>
                </a:solidFill>
                <a:latin typeface="Times New Roman"/>
                <a:ea typeface="Times New Roman"/>
                <a:cs typeface="Times New Roman"/>
                <a:sym typeface="Times New Roman"/>
              </a:rPr>
              <a:t>f</a:t>
            </a:r>
            <a:r>
              <a:rPr baseline="-25000" i="1" lang="en-US" sz="2100">
                <a:solidFill>
                  <a:schemeClr val="dk1"/>
                </a:solidFill>
                <a:latin typeface="Times New Roman"/>
                <a:ea typeface="Times New Roman"/>
                <a:cs typeface="Times New Roman"/>
                <a:sym typeface="Times New Roman"/>
              </a:rPr>
              <a:t>m </a:t>
            </a:r>
            <a:r>
              <a:rPr lang="en-US" sz="2450">
                <a:solidFill>
                  <a:schemeClr val="dk1"/>
                </a:solidFill>
                <a:latin typeface="Times New Roman"/>
                <a:ea typeface="Times New Roman"/>
                <a:cs typeface="Times New Roman"/>
                <a:sym typeface="Times New Roman"/>
              </a:rPr>
              <a:t>(1</a:t>
            </a:r>
            <a:r>
              <a:rPr lang="en-US" sz="2450">
                <a:solidFill>
                  <a:schemeClr val="dk1"/>
                </a:solidFill>
                <a:latin typeface="Noto Sans Symbols"/>
                <a:ea typeface="Noto Sans Symbols"/>
                <a:cs typeface="Noto Sans Symbols"/>
                <a:sym typeface="Noto Sans Symbols"/>
              </a:rPr>
              <a:t>+</a:t>
            </a:r>
            <a:r>
              <a:rPr lang="en-US" sz="2450">
                <a:solidFill>
                  <a:schemeClr val="dk1"/>
                </a:solidFill>
                <a:latin typeface="Times New Roman"/>
                <a:ea typeface="Times New Roman"/>
                <a:cs typeface="Times New Roman"/>
                <a:sym typeface="Times New Roman"/>
              </a:rPr>
              <a:t> </a:t>
            </a:r>
            <a:r>
              <a:rPr i="1" lang="en-US" sz="2450">
                <a:solidFill>
                  <a:schemeClr val="dk1"/>
                </a:solidFill>
                <a:latin typeface="Times New Roman"/>
                <a:ea typeface="Times New Roman"/>
                <a:cs typeface="Times New Roman"/>
                <a:sym typeface="Times New Roman"/>
              </a:rPr>
              <a:t>m</a:t>
            </a:r>
            <a:r>
              <a:rPr baseline="-25000" i="1" lang="en-US" sz="2100">
                <a:solidFill>
                  <a:schemeClr val="dk1"/>
                </a:solidFill>
                <a:latin typeface="Times New Roman"/>
                <a:ea typeface="Times New Roman"/>
                <a:cs typeface="Times New Roman"/>
                <a:sym typeface="Times New Roman"/>
              </a:rPr>
              <a:t>f </a:t>
            </a:r>
            <a:r>
              <a:rPr lang="en-US" sz="2450">
                <a:solidFill>
                  <a:schemeClr val="dk1"/>
                </a:solidFill>
                <a:latin typeface="Times New Roman"/>
                <a:ea typeface="Times New Roman"/>
                <a:cs typeface="Times New Roman"/>
                <a:sym typeface="Times New Roman"/>
              </a:rPr>
              <a:t>)</a:t>
            </a:r>
            <a:endParaRPr sz="2450">
              <a:solidFill>
                <a:schemeClr val="dk1"/>
              </a:solidFill>
              <a:latin typeface="Times New Roman"/>
              <a:ea typeface="Times New Roman"/>
              <a:cs typeface="Times New Roman"/>
              <a:sym typeface="Times New Roma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sp>
        <p:nvSpPr>
          <p:cNvPr id="2805" name="Google Shape;2805;p120"/>
          <p:cNvSpPr txBox="1"/>
          <p:nvPr>
            <p:ph type="title"/>
          </p:nvPr>
        </p:nvSpPr>
        <p:spPr>
          <a:xfrm>
            <a:off x="669188" y="467614"/>
            <a:ext cx="870341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WHY OFDM?</a:t>
            </a:r>
            <a:endParaRPr/>
          </a:p>
        </p:txBody>
      </p:sp>
      <p:sp>
        <p:nvSpPr>
          <p:cNvPr id="2806" name="Google Shape;2806;p120"/>
          <p:cNvSpPr txBox="1"/>
          <p:nvPr/>
        </p:nvSpPr>
        <p:spPr>
          <a:xfrm>
            <a:off x="669188" y="1297940"/>
            <a:ext cx="6624638" cy="6276077"/>
          </a:xfrm>
          <a:prstGeom prst="rect">
            <a:avLst/>
          </a:prstGeom>
          <a:noFill/>
          <a:ln>
            <a:noFill/>
          </a:ln>
        </p:spPr>
        <p:txBody>
          <a:bodyPr anchorCtr="0" anchor="t" bIns="0" lIns="0" spcFirstLastPara="1" rIns="0" wrap="square" tIns="12700">
            <a:spAutoFit/>
          </a:bodyPr>
          <a:lstStyle/>
          <a:p>
            <a:pPr indent="-342900" lvl="0" marL="355600" marR="508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Can easily adapt to severe channel conditions without complex time-  domain equalization.</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Robust against narrow-band co-channel interference.</a:t>
            </a:r>
            <a:endParaRPr sz="2400">
              <a:solidFill>
                <a:schemeClr val="dk1"/>
              </a:solidFill>
              <a:latin typeface="Times New Roman"/>
              <a:ea typeface="Times New Roman"/>
              <a:cs typeface="Times New Roman"/>
              <a:sym typeface="Times New Roman"/>
            </a:endParaRPr>
          </a:p>
          <a:p>
            <a:pPr indent="-342900" lvl="0" marL="355600" marR="508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Robust against inter-symbol interference (ISI) and fading caused by  multipath propagation.</a:t>
            </a:r>
            <a:endParaRPr sz="2400">
              <a:solidFill>
                <a:schemeClr val="dk1"/>
              </a:solidFill>
              <a:latin typeface="Times New Roman"/>
              <a:ea typeface="Times New Roman"/>
              <a:cs typeface="Times New Roman"/>
              <a:sym typeface="Times New Roman"/>
            </a:endParaRPr>
          </a:p>
          <a:p>
            <a:pPr indent="-342900" lvl="0" marL="355600" marR="8255" rtl="0" algn="l">
              <a:lnSpc>
                <a:spcPct val="150000"/>
              </a:lnSpc>
              <a:spcBef>
                <a:spcPts val="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spectral	efficiency	as	compared	to	conventional	modulation  schemes, spread spectrum, etc.</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Efficient implementation using Fast Fourier Transform (FFT).</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Low sensitivity to time synchronization errors.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21"/>
          <p:cNvSpPr txBox="1"/>
          <p:nvPr>
            <p:ph type="title"/>
          </p:nvPr>
        </p:nvSpPr>
        <p:spPr>
          <a:xfrm>
            <a:off x="657758" y="492964"/>
            <a:ext cx="5057242"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Principle of OFDM</a:t>
            </a:r>
            <a:endParaRPr/>
          </a:p>
        </p:txBody>
      </p:sp>
      <p:sp>
        <p:nvSpPr>
          <p:cNvPr id="2812" name="Google Shape;2812;p121"/>
          <p:cNvSpPr txBox="1"/>
          <p:nvPr/>
        </p:nvSpPr>
        <p:spPr>
          <a:xfrm>
            <a:off x="677646" y="1385697"/>
            <a:ext cx="5852636" cy="6129883"/>
          </a:xfrm>
          <a:prstGeom prst="rect">
            <a:avLst/>
          </a:prstGeom>
          <a:noFill/>
          <a:ln>
            <a:noFill/>
          </a:ln>
        </p:spPr>
        <p:txBody>
          <a:bodyPr anchorCtr="0" anchor="t" bIns="0" lIns="0" spcFirstLastPara="1" rIns="0" wrap="square" tIns="12700">
            <a:spAutoFit/>
          </a:bodyPr>
          <a:lstStyle/>
          <a:p>
            <a:pPr indent="-343535" lvl="0" marL="355600" marR="5080"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Data to be transmitted is spreaded over a large number of  carriers.</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Each carrier modulated at a low rate.</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Carriers are orthogonal to each other.</a:t>
            </a:r>
            <a:endParaRPr sz="2400">
              <a:solidFill>
                <a:schemeClr val="dk1"/>
              </a:solidFill>
              <a:latin typeface="Times New Roman"/>
              <a:ea typeface="Times New Roman"/>
              <a:cs typeface="Times New Roman"/>
              <a:sym typeface="Times New Roman"/>
            </a:endParaRPr>
          </a:p>
          <a:p>
            <a:pPr indent="-343535" lvl="0" marL="355600" marR="5080" rtl="0" algn="l">
              <a:lnSpc>
                <a:spcPct val="180000"/>
              </a:lnSpc>
              <a:spcBef>
                <a:spcPts val="38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Divides the total available bandwidth in the spectrum into  sub-bands for multiple carriers to transmit in parallel.</a:t>
            </a:r>
            <a:endParaRPr sz="2400">
              <a:solidFill>
                <a:schemeClr val="dk1"/>
              </a:solidFill>
              <a:latin typeface="Times New Roman"/>
              <a:ea typeface="Times New Roman"/>
              <a:cs typeface="Times New Roman"/>
              <a:sym typeface="Times New Roman"/>
            </a:endParaRPr>
          </a:p>
          <a:p>
            <a:pPr indent="-343535" lvl="0" marL="355600" marR="5080" rtl="0" algn="l">
              <a:lnSpc>
                <a:spcPct val="18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Combines	a	large	number	of	low	data	rate	carriers	to  construct a composite high data rate communication system.</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sp>
        <p:nvSpPr>
          <p:cNvPr id="2817" name="Google Shape;2817;p122"/>
          <p:cNvSpPr/>
          <p:nvPr/>
        </p:nvSpPr>
        <p:spPr>
          <a:xfrm>
            <a:off x="323468" y="1251203"/>
            <a:ext cx="6089904" cy="46802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8" name="Google Shape;2818;p122"/>
          <p:cNvSpPr txBox="1"/>
          <p:nvPr>
            <p:ph type="title"/>
          </p:nvPr>
        </p:nvSpPr>
        <p:spPr>
          <a:xfrm>
            <a:off x="524942" y="402794"/>
            <a:ext cx="5342458"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Basic OFDM system</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2" name="Shape 2822"/>
        <p:cNvGrpSpPr/>
        <p:nvPr/>
      </p:nvGrpSpPr>
      <p:grpSpPr>
        <a:xfrm>
          <a:off x="0" y="0"/>
          <a:ext cx="0" cy="0"/>
          <a:chOff x="0" y="0"/>
          <a:chExt cx="0" cy="0"/>
        </a:xfrm>
      </p:grpSpPr>
      <p:sp>
        <p:nvSpPr>
          <p:cNvPr id="2823" name="Google Shape;2823;p123"/>
          <p:cNvSpPr txBox="1"/>
          <p:nvPr>
            <p:ph type="title"/>
          </p:nvPr>
        </p:nvSpPr>
        <p:spPr>
          <a:xfrm>
            <a:off x="599922" y="557910"/>
            <a:ext cx="4429278"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Features of OFDM</a:t>
            </a:r>
            <a:endParaRPr/>
          </a:p>
        </p:txBody>
      </p:sp>
      <p:sp>
        <p:nvSpPr>
          <p:cNvPr id="2824" name="Google Shape;2824;p123"/>
          <p:cNvSpPr txBox="1"/>
          <p:nvPr/>
        </p:nvSpPr>
        <p:spPr>
          <a:xfrm>
            <a:off x="599922" y="1143380"/>
            <a:ext cx="6594634" cy="6824945"/>
          </a:xfrm>
          <a:prstGeom prst="rect">
            <a:avLst/>
          </a:prstGeom>
          <a:noFill/>
          <a:ln>
            <a:noFill/>
          </a:ln>
        </p:spPr>
        <p:txBody>
          <a:bodyPr anchorCtr="0" anchor="t" bIns="0" lIns="0" spcFirstLastPara="1" rIns="0" wrap="square" tIns="195575">
            <a:spAutoFit/>
          </a:bodyPr>
          <a:lstStyle/>
          <a:p>
            <a:pPr indent="-342900" lvl="0" marL="3556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Symbols are modulated onto orthogonal sub-carriers.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Modulation is done by using IFFT.</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Orthogonality is maintained during channel transmission by adding a</a:t>
            </a:r>
            <a:endParaRPr sz="2400">
              <a:solidFill>
                <a:schemeClr val="dk1"/>
              </a:solidFill>
              <a:latin typeface="Times New Roman"/>
              <a:ea typeface="Times New Roman"/>
              <a:cs typeface="Times New Roman"/>
              <a:sym typeface="Times New Roman"/>
            </a:endParaRPr>
          </a:p>
          <a:p>
            <a:pPr indent="0" lvl="0" marL="354965" marR="0" rtl="0" algn="l">
              <a:lnSpc>
                <a:spcPct val="100000"/>
              </a:lnSpc>
              <a:spcBef>
                <a:spcPts val="1440"/>
              </a:spcBef>
              <a:spcAft>
                <a:spcPts val="0"/>
              </a:spcAft>
              <a:buNone/>
            </a:pPr>
            <a:r>
              <a:rPr lang="en-US" sz="2400">
                <a:solidFill>
                  <a:schemeClr val="dk1"/>
                </a:solidFill>
                <a:latin typeface="Times New Roman"/>
                <a:ea typeface="Times New Roman"/>
                <a:cs typeface="Times New Roman"/>
                <a:sym typeface="Times New Roman"/>
              </a:rPr>
              <a:t>cyclic prefix to the OFDM frame.</a:t>
            </a:r>
            <a:endParaRPr sz="2400">
              <a:solidFill>
                <a:schemeClr val="dk1"/>
              </a:solidFill>
              <a:latin typeface="Times New Roman"/>
              <a:ea typeface="Times New Roman"/>
              <a:cs typeface="Times New Roman"/>
              <a:sym typeface="Times New Roman"/>
            </a:endParaRPr>
          </a:p>
          <a:p>
            <a:pPr indent="-342900" lvl="0" marL="354965" marR="52705" rtl="0" algn="l">
              <a:lnSpc>
                <a:spcPct val="15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Synchronization: Cyclic prefix can be used to detect the start of each  frame.</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Demodulation of the received signal by using FFT.</a:t>
            </a:r>
            <a:endParaRPr sz="2400">
              <a:solidFill>
                <a:schemeClr val="dk1"/>
              </a:solidFill>
              <a:latin typeface="Times New Roman"/>
              <a:ea typeface="Times New Roman"/>
              <a:cs typeface="Times New Roman"/>
              <a:sym typeface="Times New Roman"/>
            </a:endParaRPr>
          </a:p>
          <a:p>
            <a:pPr indent="-342900" lvl="0" marL="354965" marR="182880" rtl="0" algn="l">
              <a:lnSpc>
                <a:spcPct val="180000"/>
              </a:lnSpc>
              <a:spcBef>
                <a:spcPts val="384"/>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Channel equalization: By using a training sequence or sending pilot  symbols at predefined sub-carriers.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05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Decoding and de-interleaving.</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sp>
        <p:nvSpPr>
          <p:cNvPr id="2829" name="Google Shape;2829;p124"/>
          <p:cNvSpPr txBox="1"/>
          <p:nvPr>
            <p:ph type="title"/>
          </p:nvPr>
        </p:nvSpPr>
        <p:spPr>
          <a:xfrm>
            <a:off x="591007" y="560274"/>
            <a:ext cx="5962193"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ISSUES WITH OFDM</a:t>
            </a:r>
            <a:endParaRPr/>
          </a:p>
        </p:txBody>
      </p:sp>
      <p:sp>
        <p:nvSpPr>
          <p:cNvPr id="2830" name="Google Shape;2830;p124"/>
          <p:cNvSpPr txBox="1"/>
          <p:nvPr/>
        </p:nvSpPr>
        <p:spPr>
          <a:xfrm>
            <a:off x="443560" y="1295528"/>
            <a:ext cx="5761196" cy="4049827"/>
          </a:xfrm>
          <a:prstGeom prst="rect">
            <a:avLst/>
          </a:prstGeom>
          <a:noFill/>
          <a:ln>
            <a:noFill/>
          </a:ln>
        </p:spPr>
        <p:txBody>
          <a:bodyPr anchorCtr="0" anchor="t" bIns="0" lIns="0" spcFirstLastPara="1" rIns="0" wrap="square" tIns="195575">
            <a:spAutoFit/>
          </a:bodyPr>
          <a:lstStyle/>
          <a:p>
            <a:pPr indent="-419100" lvl="0" marL="4318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Inter-carrier Interference between the subcarriers.</a:t>
            </a:r>
            <a:endParaRPr sz="2400">
              <a:solidFill>
                <a:schemeClr val="dk1"/>
              </a:solidFill>
              <a:latin typeface="Times New Roman"/>
              <a:ea typeface="Times New Roman"/>
              <a:cs typeface="Times New Roman"/>
              <a:sym typeface="Times New Roman"/>
            </a:endParaRPr>
          </a:p>
          <a:p>
            <a:pPr indent="-419100" lvl="0" marL="4318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Peak to average power ratio (PAPR).</a:t>
            </a:r>
            <a:endParaRPr sz="2400">
              <a:solidFill>
                <a:schemeClr val="dk1"/>
              </a:solidFill>
              <a:latin typeface="Times New Roman"/>
              <a:ea typeface="Times New Roman"/>
              <a:cs typeface="Times New Roman"/>
              <a:sym typeface="Times New Roman"/>
            </a:endParaRPr>
          </a:p>
          <a:p>
            <a:pPr indent="-419100" lvl="0" marL="4318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Sensitivity to Doppler Effect.</a:t>
            </a:r>
            <a:endParaRPr sz="2400">
              <a:solidFill>
                <a:schemeClr val="dk1"/>
              </a:solidFill>
              <a:latin typeface="Times New Roman"/>
              <a:ea typeface="Times New Roman"/>
              <a:cs typeface="Times New Roman"/>
              <a:sym typeface="Times New Roman"/>
            </a:endParaRPr>
          </a:p>
          <a:p>
            <a:pPr indent="-419100" lvl="0" marL="4318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Distortion problem due to Large peak-to-mean power ratio.</a:t>
            </a:r>
            <a:endParaRPr sz="2400">
              <a:solidFill>
                <a:schemeClr val="dk1"/>
              </a:solidFill>
              <a:latin typeface="Times New Roman"/>
              <a:ea typeface="Times New Roman"/>
              <a:cs typeface="Times New Roman"/>
              <a:sym typeface="Times New Roman"/>
            </a:endParaRPr>
          </a:p>
          <a:p>
            <a:pPr indent="-413383" lvl="0" marL="42545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Very sensitive to frequency errors.</a:t>
            </a:r>
            <a:endParaRPr sz="2400">
              <a:solidFill>
                <a:schemeClr val="dk1"/>
              </a:solidFill>
              <a:latin typeface="Times New Roman"/>
              <a:ea typeface="Times New Roman"/>
              <a:cs typeface="Times New Roman"/>
              <a:sym typeface="Times New Roman"/>
            </a:endParaRPr>
          </a:p>
          <a:p>
            <a:pPr indent="-419100" lvl="0" marL="4318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Sensitive to carrier frequency offsets.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4" name="Shape 2834"/>
        <p:cNvGrpSpPr/>
        <p:nvPr/>
      </p:nvGrpSpPr>
      <p:grpSpPr>
        <a:xfrm>
          <a:off x="0" y="0"/>
          <a:ext cx="0" cy="0"/>
          <a:chOff x="0" y="0"/>
          <a:chExt cx="0" cy="0"/>
        </a:xfrm>
      </p:grpSpPr>
      <p:sp>
        <p:nvSpPr>
          <p:cNvPr id="2835" name="Google Shape;2835;p125"/>
          <p:cNvSpPr txBox="1"/>
          <p:nvPr>
            <p:ph type="title"/>
          </p:nvPr>
        </p:nvSpPr>
        <p:spPr>
          <a:xfrm>
            <a:off x="691363" y="586485"/>
            <a:ext cx="6547637"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ADVANTAGES OF OFDM</a:t>
            </a:r>
            <a:endParaRPr/>
          </a:p>
        </p:txBody>
      </p:sp>
      <p:sp>
        <p:nvSpPr>
          <p:cNvPr id="2836" name="Google Shape;2836;p125"/>
          <p:cNvSpPr txBox="1"/>
          <p:nvPr/>
        </p:nvSpPr>
        <p:spPr>
          <a:xfrm>
            <a:off x="671475" y="1346961"/>
            <a:ext cx="4735354" cy="5696431"/>
          </a:xfrm>
          <a:prstGeom prst="rect">
            <a:avLst/>
          </a:prstGeom>
          <a:noFill/>
          <a:ln>
            <a:noFill/>
          </a:ln>
        </p:spPr>
        <p:txBody>
          <a:bodyPr anchorCtr="0" anchor="t" bIns="0" lIns="0" spcFirstLastPara="1" rIns="0" wrap="square" tIns="195575">
            <a:spAutoFit/>
          </a:bodyPr>
          <a:lstStyle/>
          <a:p>
            <a:pPr indent="-342900" lvl="0" marL="3556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Multipath delay spread tolerance</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Immunity to frequency selective fading channels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Efficient modulation and demodulation</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transmission bitrates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Flexibility</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Easy equalization</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spectral efficiency</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Resiliency to RF interference</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Lower multi-path distortion</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sp>
        <p:nvSpPr>
          <p:cNvPr id="2841" name="Google Shape;2841;p126"/>
          <p:cNvSpPr txBox="1"/>
          <p:nvPr>
            <p:ph type="title"/>
          </p:nvPr>
        </p:nvSpPr>
        <p:spPr>
          <a:xfrm>
            <a:off x="680618" y="519176"/>
            <a:ext cx="7244182"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DISADVANTAGES OF OFDM</a:t>
            </a:r>
            <a:endParaRPr/>
          </a:p>
        </p:txBody>
      </p:sp>
      <p:sp>
        <p:nvSpPr>
          <p:cNvPr id="2842" name="Google Shape;2842;p126"/>
          <p:cNvSpPr txBox="1"/>
          <p:nvPr/>
        </p:nvSpPr>
        <p:spPr>
          <a:xfrm>
            <a:off x="680619" y="1303019"/>
            <a:ext cx="5704046" cy="5886227"/>
          </a:xfrm>
          <a:prstGeom prst="rect">
            <a:avLst/>
          </a:prstGeom>
          <a:noFill/>
          <a:ln>
            <a:noFill/>
          </a:ln>
        </p:spPr>
        <p:txBody>
          <a:bodyPr anchorCtr="0" anchor="t" bIns="0" lIns="0" spcFirstLastPara="1" rIns="0" wrap="square" tIns="195575">
            <a:spAutoFit/>
          </a:bodyPr>
          <a:lstStyle/>
          <a:p>
            <a:pPr indent="-342900" lvl="0" marL="3556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Peak to average power ratio (PAPR) is high.</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Inter-carrier Interference (ICI) between the subcarriers.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Very sensitive to frequency errors.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power transmitter amplifiers need linearization.</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Sensitive to carrier frequency offsets.</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More complex than single-carrier Modulation.</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High synchronism accuracy.</a:t>
            </a:r>
            <a:endParaRPr sz="24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Distortion problem due to Large peak-to-mean power ratio.</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127"/>
          <p:cNvSpPr txBox="1"/>
          <p:nvPr>
            <p:ph type="title"/>
          </p:nvPr>
        </p:nvSpPr>
        <p:spPr>
          <a:xfrm>
            <a:off x="719023" y="560274"/>
            <a:ext cx="8120177"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APPLICATIONS OF OFDM</a:t>
            </a:r>
            <a:endParaRPr/>
          </a:p>
        </p:txBody>
      </p:sp>
      <p:sp>
        <p:nvSpPr>
          <p:cNvPr id="2848" name="Google Shape;2848;p127"/>
          <p:cNvSpPr txBox="1"/>
          <p:nvPr/>
        </p:nvSpPr>
        <p:spPr>
          <a:xfrm>
            <a:off x="697763" y="1370837"/>
            <a:ext cx="5793105" cy="4778231"/>
          </a:xfrm>
          <a:prstGeom prst="rect">
            <a:avLst/>
          </a:prstGeom>
          <a:noFill/>
          <a:ln>
            <a:noFill/>
          </a:ln>
        </p:spPr>
        <p:txBody>
          <a:bodyPr anchorCtr="0" anchor="t" bIns="0" lIns="0" spcFirstLastPara="1" rIns="0" wrap="square" tIns="195575">
            <a:spAutoFit/>
          </a:bodyPr>
          <a:lstStyle/>
          <a:p>
            <a:pPr indent="-343535" lvl="0" marL="355600" marR="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Digital Audio Broadcasting (DAB)</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Digital Video Broadcasting (DVB)</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HDTV</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Wireless LAN Networks</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HIPERLAN/2</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IEEE 802.16 Broadband Wireless Access System (WiMAX)</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5"/>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Wireless ATM transmission system</a:t>
            </a:r>
            <a:endParaRPr sz="2400">
              <a:solidFill>
                <a:schemeClr val="dk1"/>
              </a:solidFill>
              <a:latin typeface="Times New Roman"/>
              <a:ea typeface="Times New Roman"/>
              <a:cs typeface="Times New Roman"/>
              <a:sym typeface="Times New Roman"/>
            </a:endParaRPr>
          </a:p>
          <a:p>
            <a:pPr indent="-343535" lvl="0" marL="355600" marR="0" rtl="0" algn="l">
              <a:lnSpc>
                <a:spcPct val="100000"/>
              </a:lnSpc>
              <a:spcBef>
                <a:spcPts val="144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Evolved UMTS Terrestrial Radio Access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128"/>
          <p:cNvSpPr/>
          <p:nvPr/>
        </p:nvSpPr>
        <p:spPr>
          <a:xfrm>
            <a:off x="0" y="382524"/>
            <a:ext cx="4419600"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4" name="Google Shape;2854;p128"/>
          <p:cNvSpPr txBox="1"/>
          <p:nvPr>
            <p:ph type="title"/>
          </p:nvPr>
        </p:nvSpPr>
        <p:spPr>
          <a:xfrm>
            <a:off x="245465" y="511302"/>
            <a:ext cx="4402735" cy="636713"/>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What is HSPA ?</a:t>
            </a:r>
            <a:endParaRPr/>
          </a:p>
        </p:txBody>
      </p:sp>
      <p:grpSp>
        <p:nvGrpSpPr>
          <p:cNvPr id="2855" name="Google Shape;2855;p128"/>
          <p:cNvGrpSpPr/>
          <p:nvPr/>
        </p:nvGrpSpPr>
        <p:grpSpPr>
          <a:xfrm>
            <a:off x="260604" y="2008632"/>
            <a:ext cx="3901439" cy="499872"/>
            <a:chOff x="260604" y="2008632"/>
            <a:chExt cx="3901439" cy="499872"/>
          </a:xfrm>
        </p:grpSpPr>
        <p:sp>
          <p:nvSpPr>
            <p:cNvPr id="2856" name="Google Shape;2856;p128"/>
            <p:cNvSpPr/>
            <p:nvPr/>
          </p:nvSpPr>
          <p:spPr>
            <a:xfrm>
              <a:off x="260604" y="2025396"/>
              <a:ext cx="489204" cy="4831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7" name="Google Shape;2857;p128"/>
            <p:cNvSpPr/>
            <p:nvPr/>
          </p:nvSpPr>
          <p:spPr>
            <a:xfrm>
              <a:off x="589788" y="2008632"/>
              <a:ext cx="3572255" cy="499872"/>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58" name="Google Shape;2858;p128"/>
          <p:cNvGrpSpPr/>
          <p:nvPr/>
        </p:nvGrpSpPr>
        <p:grpSpPr>
          <a:xfrm>
            <a:off x="246888" y="2740151"/>
            <a:ext cx="7776971" cy="865632"/>
            <a:chOff x="246888" y="2740151"/>
            <a:chExt cx="7776971" cy="865632"/>
          </a:xfrm>
        </p:grpSpPr>
        <p:sp>
          <p:nvSpPr>
            <p:cNvPr id="2859" name="Google Shape;2859;p128"/>
            <p:cNvSpPr/>
            <p:nvPr/>
          </p:nvSpPr>
          <p:spPr>
            <a:xfrm>
              <a:off x="260604" y="2756915"/>
              <a:ext cx="489204" cy="483108"/>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0" name="Google Shape;2860;p128"/>
            <p:cNvSpPr/>
            <p:nvPr/>
          </p:nvSpPr>
          <p:spPr>
            <a:xfrm>
              <a:off x="589788" y="2740151"/>
              <a:ext cx="7434071" cy="49987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1" name="Google Shape;2861;p128"/>
            <p:cNvSpPr/>
            <p:nvPr/>
          </p:nvSpPr>
          <p:spPr>
            <a:xfrm>
              <a:off x="246888" y="3105911"/>
              <a:ext cx="7633716" cy="49987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62" name="Google Shape;2862;p128"/>
          <p:cNvGrpSpPr/>
          <p:nvPr/>
        </p:nvGrpSpPr>
        <p:grpSpPr>
          <a:xfrm>
            <a:off x="260604" y="3837432"/>
            <a:ext cx="7869935" cy="865632"/>
            <a:chOff x="260604" y="3837432"/>
            <a:chExt cx="7869935" cy="865632"/>
          </a:xfrm>
        </p:grpSpPr>
        <p:sp>
          <p:nvSpPr>
            <p:cNvPr id="2863" name="Google Shape;2863;p128"/>
            <p:cNvSpPr/>
            <p:nvPr/>
          </p:nvSpPr>
          <p:spPr>
            <a:xfrm>
              <a:off x="260604" y="3854196"/>
              <a:ext cx="489204" cy="4831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4" name="Google Shape;2864;p128"/>
            <p:cNvSpPr/>
            <p:nvPr/>
          </p:nvSpPr>
          <p:spPr>
            <a:xfrm>
              <a:off x="589788" y="3837432"/>
              <a:ext cx="1001268" cy="499871"/>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5" name="Google Shape;2865;p128"/>
            <p:cNvSpPr/>
            <p:nvPr/>
          </p:nvSpPr>
          <p:spPr>
            <a:xfrm>
              <a:off x="1243584" y="3870960"/>
              <a:ext cx="460247" cy="466344"/>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6" name="Google Shape;2866;p128"/>
            <p:cNvSpPr/>
            <p:nvPr/>
          </p:nvSpPr>
          <p:spPr>
            <a:xfrm>
              <a:off x="1423415" y="3837432"/>
              <a:ext cx="6707124" cy="499871"/>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7" name="Google Shape;2867;p128"/>
            <p:cNvSpPr/>
            <p:nvPr/>
          </p:nvSpPr>
          <p:spPr>
            <a:xfrm>
              <a:off x="313944" y="4203192"/>
              <a:ext cx="2375916" cy="49987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68" name="Google Shape;2868;p128"/>
          <p:cNvSpPr txBox="1"/>
          <p:nvPr/>
        </p:nvSpPr>
        <p:spPr>
          <a:xfrm>
            <a:off x="366064" y="2080386"/>
            <a:ext cx="7639684" cy="2586355"/>
          </a:xfrm>
          <a:prstGeom prst="rect">
            <a:avLst/>
          </a:prstGeom>
          <a:noFill/>
          <a:ln>
            <a:noFill/>
          </a:ln>
        </p:spPr>
        <p:txBody>
          <a:bodyPr anchorCtr="0" anchor="t" bIns="0" lIns="0" spcFirstLastPara="1" rIns="0" wrap="square" tIns="12700">
            <a:spAutoFit/>
          </a:bodyPr>
          <a:lstStyle/>
          <a:p>
            <a:pPr indent="-342900" lvl="0" marL="4191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High Speed Packet Access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350"/>
              <a:buFont typeface="Arial"/>
              <a:buNone/>
            </a:pPr>
            <a:r>
              <a:t/>
            </a:r>
            <a:endParaRPr sz="2350">
              <a:solidFill>
                <a:schemeClr val="dk1"/>
              </a:solidFill>
              <a:latin typeface="Arial"/>
              <a:ea typeface="Arial"/>
              <a:cs typeface="Arial"/>
              <a:sym typeface="Arial"/>
            </a:endParaRPr>
          </a:p>
          <a:p>
            <a:pPr indent="-152400" lvl="0" marL="76200" marR="258445"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 wireless access technology designed for increasing the  capacity of Internet connectivity from 3G mobile terminals</a:t>
            </a:r>
            <a:endParaRPr sz="2400">
              <a:solidFill>
                <a:schemeClr val="dk1"/>
              </a:solidFill>
              <a:latin typeface="Arial"/>
              <a:ea typeface="Arial"/>
              <a:cs typeface="Arial"/>
              <a:sym typeface="Arial"/>
            </a:endParaRPr>
          </a:p>
          <a:p>
            <a:pPr indent="0" lvl="0" marL="0" marR="0" rtl="0" algn="l">
              <a:lnSpc>
                <a:spcPct val="100000"/>
              </a:lnSpc>
              <a:spcBef>
                <a:spcPts val="10"/>
              </a:spcBef>
              <a:spcAft>
                <a:spcPts val="0"/>
              </a:spcAft>
              <a:buClr>
                <a:schemeClr val="dk1"/>
              </a:buClr>
              <a:buSzPts val="2350"/>
              <a:buFont typeface="Arial"/>
              <a:buNone/>
            </a:pPr>
            <a:r>
              <a:t/>
            </a:r>
            <a:endParaRPr sz="2350">
              <a:solidFill>
                <a:schemeClr val="dk1"/>
              </a:solidFill>
              <a:latin typeface="Arial"/>
              <a:ea typeface="Arial"/>
              <a:cs typeface="Arial"/>
              <a:sym typeface="Arial"/>
            </a:endParaRPr>
          </a:p>
          <a:p>
            <a:pPr indent="-152400" lvl="0" marL="142875" marR="81280" rtl="0" algn="l">
              <a:lnSpc>
                <a:spcPct val="100000"/>
              </a:lnSpc>
              <a:spcBef>
                <a:spcPts val="5"/>
              </a:spcBef>
              <a:spcAft>
                <a:spcPts val="0"/>
              </a:spcAft>
              <a:buClr>
                <a:schemeClr val="dk1"/>
              </a:buClr>
              <a:buSzPts val="2400"/>
              <a:buFont typeface="Arial"/>
              <a:buChar char="•"/>
            </a:pPr>
            <a:r>
              <a:rPr lang="en-US" sz="2400">
                <a:solidFill>
                  <a:schemeClr val="dk1"/>
                </a:solidFill>
                <a:latin typeface="Arial"/>
                <a:ea typeface="Arial"/>
                <a:cs typeface="Arial"/>
                <a:sym typeface="Arial"/>
              </a:rPr>
              <a:t>3G(3</a:t>
            </a:r>
            <a:r>
              <a:rPr baseline="30000" lang="en-US" sz="2400">
                <a:solidFill>
                  <a:schemeClr val="dk1"/>
                </a:solidFill>
                <a:latin typeface="Arial"/>
                <a:ea typeface="Arial"/>
                <a:cs typeface="Arial"/>
                <a:sym typeface="Arial"/>
              </a:rPr>
              <a:t>rd </a:t>
            </a:r>
            <a:r>
              <a:rPr lang="en-US" sz="2400">
                <a:solidFill>
                  <a:schemeClr val="dk1"/>
                </a:solidFill>
                <a:latin typeface="Arial"/>
                <a:ea typeface="Arial"/>
                <a:cs typeface="Arial"/>
                <a:sym typeface="Arial"/>
              </a:rPr>
              <a:t>Generation)Mobile Telecommunication is based on  UMTS protocols</a:t>
            </a:r>
            <a:endParaRPr sz="2400">
              <a:solidFill>
                <a:schemeClr val="dk1"/>
              </a:solidFill>
              <a:latin typeface="Arial"/>
              <a:ea typeface="Arial"/>
              <a:cs typeface="Arial"/>
              <a:sym typeface="Arial"/>
            </a:endParaRPr>
          </a:p>
        </p:txBody>
      </p:sp>
      <p:sp>
        <p:nvSpPr>
          <p:cNvPr id="2869" name="Google Shape;2869;p128"/>
          <p:cNvSpPr/>
          <p:nvPr/>
        </p:nvSpPr>
        <p:spPr>
          <a:xfrm>
            <a:off x="4980051" y="1218819"/>
            <a:ext cx="3082925" cy="1493901"/>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129"/>
          <p:cNvSpPr/>
          <p:nvPr/>
        </p:nvSpPr>
        <p:spPr>
          <a:xfrm>
            <a:off x="175260" y="972311"/>
            <a:ext cx="4293108"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5" name="Google Shape;2875;p129"/>
          <p:cNvSpPr txBox="1"/>
          <p:nvPr>
            <p:ph type="title"/>
          </p:nvPr>
        </p:nvSpPr>
        <p:spPr>
          <a:xfrm>
            <a:off x="490828" y="1100404"/>
            <a:ext cx="4538371" cy="64452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WCDMA &amp; UMTS</a:t>
            </a:r>
            <a:endParaRPr/>
          </a:p>
        </p:txBody>
      </p:sp>
      <p:sp>
        <p:nvSpPr>
          <p:cNvPr id="2876" name="Google Shape;2876;p129"/>
          <p:cNvSpPr txBox="1"/>
          <p:nvPr/>
        </p:nvSpPr>
        <p:spPr>
          <a:xfrm>
            <a:off x="401523" y="1931034"/>
            <a:ext cx="7648575" cy="3683635"/>
          </a:xfrm>
          <a:prstGeom prst="rect">
            <a:avLst/>
          </a:prstGeom>
          <a:noFill/>
          <a:ln>
            <a:noFill/>
          </a:ln>
        </p:spPr>
        <p:txBody>
          <a:bodyPr anchorCtr="0" anchor="t" bIns="0" lIns="0" spcFirstLastPara="1" rIns="0" wrap="square" tIns="12700">
            <a:spAutoFit/>
          </a:bodyPr>
          <a:lstStyle/>
          <a:p>
            <a:pPr indent="-428625" lvl="0" marL="440690" marR="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Universal Mobile Telecommunications System</a:t>
            </a:r>
            <a:endParaRPr sz="3000">
              <a:solidFill>
                <a:schemeClr val="dk1"/>
              </a:solidFill>
              <a:latin typeface="Arial"/>
              <a:ea typeface="Arial"/>
              <a:cs typeface="Arial"/>
              <a:sym typeface="Arial"/>
            </a:endParaRPr>
          </a:p>
          <a:p>
            <a:pPr indent="0" lvl="0" marL="0" marR="0" rtl="0" algn="l">
              <a:lnSpc>
                <a:spcPct val="100000"/>
              </a:lnSpc>
              <a:spcBef>
                <a:spcPts val="60"/>
              </a:spcBef>
              <a:spcAft>
                <a:spcPts val="0"/>
              </a:spcAft>
              <a:buClr>
                <a:schemeClr val="dk1"/>
              </a:buClr>
              <a:buSzPts val="2900"/>
              <a:buFont typeface="Arial"/>
              <a:buNone/>
            </a:pPr>
            <a:r>
              <a:t/>
            </a:r>
            <a:endParaRPr sz="2900">
              <a:solidFill>
                <a:schemeClr val="dk1"/>
              </a:solidFill>
              <a:latin typeface="Arial"/>
              <a:ea typeface="Arial"/>
              <a:cs typeface="Arial"/>
              <a:sym typeface="Arial"/>
            </a:endParaRPr>
          </a:p>
          <a:p>
            <a:pPr indent="-428625" lvl="0" marL="440690" marR="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UMTS uses WCDMA radio access Technology</a:t>
            </a:r>
            <a:endParaRPr sz="30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950"/>
              <a:buFont typeface="Arial"/>
              <a:buNone/>
            </a:pPr>
            <a:r>
              <a:t/>
            </a:r>
            <a:endParaRPr sz="2950">
              <a:solidFill>
                <a:schemeClr val="dk1"/>
              </a:solidFill>
              <a:latin typeface="Arial"/>
              <a:ea typeface="Arial"/>
              <a:cs typeface="Arial"/>
              <a:sym typeface="Arial"/>
            </a:endParaRPr>
          </a:p>
          <a:p>
            <a:pPr indent="-428625" lvl="0" marL="440690" marR="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Wideband Code Division Multiplexing Access</a:t>
            </a:r>
            <a:endParaRPr sz="30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950"/>
              <a:buFont typeface="Arial"/>
              <a:buNone/>
            </a:pPr>
            <a:r>
              <a:t/>
            </a:r>
            <a:endParaRPr sz="2950">
              <a:solidFill>
                <a:schemeClr val="dk1"/>
              </a:solidFill>
              <a:latin typeface="Arial"/>
              <a:ea typeface="Arial"/>
              <a:cs typeface="Arial"/>
              <a:sym typeface="Arial"/>
            </a:endParaRPr>
          </a:p>
          <a:p>
            <a:pPr indent="-190500" lvl="0" marL="96520" marR="508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It employs Spread –spectrum Technology uses  large Bandwidth-5MHz</a:t>
            </a:r>
            <a:endParaRPr sz="30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433831" y="332943"/>
            <a:ext cx="372872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Generation of FM Signals</a:t>
            </a:r>
            <a:endParaRPr sz="2800"/>
          </a:p>
        </p:txBody>
      </p:sp>
      <p:sp>
        <p:nvSpPr>
          <p:cNvPr id="138" name="Google Shape;138;p22"/>
          <p:cNvSpPr txBox="1"/>
          <p:nvPr/>
        </p:nvSpPr>
        <p:spPr>
          <a:xfrm>
            <a:off x="535941" y="1472159"/>
            <a:ext cx="7709534" cy="4457631"/>
          </a:xfrm>
          <a:prstGeom prst="rect">
            <a:avLst/>
          </a:prstGeom>
          <a:noFill/>
          <a:ln>
            <a:noFill/>
          </a:ln>
        </p:spPr>
        <p:txBody>
          <a:bodyPr anchorCtr="0" anchor="t" bIns="0" lIns="0" spcFirstLastPara="1" rIns="0" wrap="square" tIns="134600">
            <a:spAutoFit/>
          </a:bodyPr>
          <a:lstStyle/>
          <a:p>
            <a:pPr indent="0" lvl="0" marL="12700" marR="0" rtl="0" algn="l">
              <a:lnSpc>
                <a:spcPct val="100000"/>
              </a:lnSpc>
              <a:spcBef>
                <a:spcPts val="0"/>
              </a:spcBef>
              <a:spcAft>
                <a:spcPts val="0"/>
              </a:spcAft>
              <a:buNone/>
            </a:pPr>
            <a:r>
              <a:rPr lang="en-US" sz="2000" u="sng">
                <a:solidFill>
                  <a:schemeClr val="dk1"/>
                </a:solidFill>
                <a:latin typeface="Times New Roman"/>
                <a:ea typeface="Times New Roman"/>
                <a:cs typeface="Times New Roman"/>
                <a:sym typeface="Times New Roman"/>
              </a:rPr>
              <a:t>Narrow Band Frequency Modulation(NBFM)</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342900" lvl="0" marL="355600" marR="33020" rtl="0" algn="l">
              <a:lnSpc>
                <a:spcPct val="108000"/>
              </a:lnSpc>
              <a:spcBef>
                <a:spcPts val="1235"/>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NBFM uses low modulation index values, with a much smaller range of  modulation index across all values of the modulating signal</a:t>
            </a:r>
            <a:endParaRPr sz="2000">
              <a:solidFill>
                <a:schemeClr val="dk1"/>
              </a:solidFill>
              <a:latin typeface="Times New Roman"/>
              <a:ea typeface="Times New Roman"/>
              <a:cs typeface="Times New Roman"/>
              <a:sym typeface="Times New Roman"/>
            </a:endParaRPr>
          </a:p>
          <a:p>
            <a:pPr indent="-342900" lvl="0" marL="355600" marR="680085" rtl="0" algn="l">
              <a:lnSpc>
                <a:spcPct val="108000"/>
              </a:lnSpc>
              <a:spcBef>
                <a:spcPts val="120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An NBFM system restricts the modulating signal to the minimum  acceptable value, which is 300 Hz to 3 KHz for intelligible voice</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93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Used in police, fire, and Taxi radios, GSM, amateur radio, etc</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960"/>
              </a:spcBef>
              <a:spcAft>
                <a:spcPts val="0"/>
              </a:spcAft>
              <a:buNone/>
            </a:pPr>
            <a:r>
              <a:rPr lang="en-US" sz="2000" u="sng">
                <a:solidFill>
                  <a:schemeClr val="dk1"/>
                </a:solidFill>
                <a:latin typeface="Times New Roman"/>
                <a:ea typeface="Times New Roman"/>
                <a:cs typeface="Times New Roman"/>
                <a:sym typeface="Times New Roman"/>
              </a:rPr>
              <a:t>Wide Band Frequency Modulation(WBFM)</a:t>
            </a:r>
            <a:r>
              <a:rPr lang="en-US" sz="2000">
                <a:solidFill>
                  <a:schemeClr val="dk1"/>
                </a:solidFill>
                <a:latin typeface="Times New Roman"/>
                <a:ea typeface="Times New Roman"/>
                <a:cs typeface="Times New Roman"/>
                <a:sym typeface="Times New Roman"/>
              </a:rPr>
              <a:t>:</a:t>
            </a:r>
            <a:endParaRPr sz="2000">
              <a:solidFill>
                <a:schemeClr val="dk1"/>
              </a:solidFill>
              <a:latin typeface="Times New Roman"/>
              <a:ea typeface="Times New Roman"/>
              <a:cs typeface="Times New Roman"/>
              <a:sym typeface="Times New Roman"/>
            </a:endParaRPr>
          </a:p>
          <a:p>
            <a:pPr indent="-342900" lvl="0" marL="355600" marR="5715" rtl="0" algn="l">
              <a:lnSpc>
                <a:spcPct val="108000"/>
              </a:lnSpc>
              <a:spcBef>
                <a:spcPts val="1175"/>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Calibri"/>
                <a:ea typeface="Calibri"/>
                <a:cs typeface="Calibri"/>
                <a:sym typeface="Calibri"/>
              </a:rPr>
              <a:t>When better signal quality is required Wideband FM (WBFM) is used at  the expense of greater spectrum usage. The term WBFM is used in  applications where the modulation index is equal to or larger than 1</a:t>
            </a:r>
            <a:endParaRPr sz="2000">
              <a:solidFill>
                <a:schemeClr val="dk1"/>
              </a:solidFill>
              <a:latin typeface="Calibri"/>
              <a:ea typeface="Calibri"/>
              <a:cs typeface="Calibri"/>
              <a:sym typeface="Calibri"/>
            </a:endParaRPr>
          </a:p>
          <a:p>
            <a:pPr indent="-342900" lvl="0" marL="355600" marR="5080" rtl="0" algn="l">
              <a:lnSpc>
                <a:spcPct val="108500"/>
              </a:lnSpc>
              <a:spcBef>
                <a:spcPts val="1195"/>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Calibri"/>
                <a:ea typeface="Calibri"/>
                <a:cs typeface="Calibri"/>
                <a:sym typeface="Calibri"/>
              </a:rPr>
              <a:t>In such applications spectral efficiency is less important and sometimes  large spectral spread is actually desired</a:t>
            </a:r>
            <a:endParaRPr sz="20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130"/>
          <p:cNvSpPr/>
          <p:nvPr/>
        </p:nvSpPr>
        <p:spPr>
          <a:xfrm>
            <a:off x="0" y="894588"/>
            <a:ext cx="2895600"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2" name="Google Shape;2882;p130"/>
          <p:cNvSpPr txBox="1"/>
          <p:nvPr>
            <p:ph type="title"/>
          </p:nvPr>
        </p:nvSpPr>
        <p:spPr>
          <a:xfrm>
            <a:off x="277774" y="1032510"/>
            <a:ext cx="2770226"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WCDMA</a:t>
            </a:r>
            <a:endParaRPr/>
          </a:p>
        </p:txBody>
      </p:sp>
      <p:sp>
        <p:nvSpPr>
          <p:cNvPr id="2883" name="Google Shape;2883;p130"/>
          <p:cNvSpPr/>
          <p:nvPr/>
        </p:nvSpPr>
        <p:spPr>
          <a:xfrm>
            <a:off x="2712592" y="1185099"/>
            <a:ext cx="6241587" cy="468522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131"/>
          <p:cNvSpPr/>
          <p:nvPr/>
        </p:nvSpPr>
        <p:spPr>
          <a:xfrm>
            <a:off x="0" y="278891"/>
            <a:ext cx="5769864"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9" name="Google Shape;2889;p131"/>
          <p:cNvSpPr txBox="1"/>
          <p:nvPr>
            <p:ph type="title"/>
          </p:nvPr>
        </p:nvSpPr>
        <p:spPr>
          <a:xfrm>
            <a:off x="187553" y="407670"/>
            <a:ext cx="5246370"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The Architecture of HSPA</a:t>
            </a:r>
            <a:endParaRPr/>
          </a:p>
        </p:txBody>
      </p:sp>
      <p:sp>
        <p:nvSpPr>
          <p:cNvPr id="2890" name="Google Shape;2890;p131"/>
          <p:cNvSpPr/>
          <p:nvPr/>
        </p:nvSpPr>
        <p:spPr>
          <a:xfrm>
            <a:off x="172212" y="1484375"/>
            <a:ext cx="1050036" cy="55930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891" name="Google Shape;2891;p131"/>
          <p:cNvGrpSpPr/>
          <p:nvPr/>
        </p:nvGrpSpPr>
        <p:grpSpPr>
          <a:xfrm>
            <a:off x="147828" y="2293620"/>
            <a:ext cx="5207508" cy="1077467"/>
            <a:chOff x="147828" y="2293620"/>
            <a:chExt cx="5207508" cy="1077467"/>
          </a:xfrm>
        </p:grpSpPr>
        <p:sp>
          <p:nvSpPr>
            <p:cNvPr id="2892" name="Google Shape;2892;p131"/>
            <p:cNvSpPr/>
            <p:nvPr/>
          </p:nvSpPr>
          <p:spPr>
            <a:xfrm>
              <a:off x="147828" y="2293620"/>
              <a:ext cx="795528" cy="62026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3" name="Google Shape;2893;p131"/>
            <p:cNvSpPr/>
            <p:nvPr/>
          </p:nvSpPr>
          <p:spPr>
            <a:xfrm>
              <a:off x="437387" y="2293620"/>
              <a:ext cx="1574291" cy="62026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4" name="Google Shape;2894;p131"/>
            <p:cNvSpPr/>
            <p:nvPr/>
          </p:nvSpPr>
          <p:spPr>
            <a:xfrm>
              <a:off x="1600200" y="2485644"/>
              <a:ext cx="3755136" cy="423672"/>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5" name="Google Shape;2895;p131"/>
            <p:cNvSpPr/>
            <p:nvPr/>
          </p:nvSpPr>
          <p:spPr>
            <a:xfrm>
              <a:off x="147828" y="2750820"/>
              <a:ext cx="795528" cy="62026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6" name="Google Shape;2896;p131"/>
            <p:cNvSpPr/>
            <p:nvPr/>
          </p:nvSpPr>
          <p:spPr>
            <a:xfrm>
              <a:off x="437387" y="2750820"/>
              <a:ext cx="1581912" cy="62026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7" name="Google Shape;2897;p131"/>
            <p:cNvSpPr/>
            <p:nvPr/>
          </p:nvSpPr>
          <p:spPr>
            <a:xfrm>
              <a:off x="1607819" y="2942844"/>
              <a:ext cx="3477767" cy="42367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98" name="Google Shape;2898;p131"/>
          <p:cNvGrpSpPr/>
          <p:nvPr/>
        </p:nvGrpSpPr>
        <p:grpSpPr>
          <a:xfrm>
            <a:off x="594359" y="3668267"/>
            <a:ext cx="2450591" cy="932688"/>
            <a:chOff x="594359" y="3668267"/>
            <a:chExt cx="2450591" cy="932688"/>
          </a:xfrm>
        </p:grpSpPr>
        <p:sp>
          <p:nvSpPr>
            <p:cNvPr id="2899" name="Google Shape;2899;p131"/>
            <p:cNvSpPr/>
            <p:nvPr/>
          </p:nvSpPr>
          <p:spPr>
            <a:xfrm>
              <a:off x="594359" y="3680459"/>
              <a:ext cx="374903" cy="371856"/>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0" name="Google Shape;2900;p131"/>
            <p:cNvSpPr/>
            <p:nvPr/>
          </p:nvSpPr>
          <p:spPr>
            <a:xfrm>
              <a:off x="842771" y="3668267"/>
              <a:ext cx="2202179" cy="384048"/>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1" name="Google Shape;2901;p131"/>
            <p:cNvSpPr/>
            <p:nvPr/>
          </p:nvSpPr>
          <p:spPr>
            <a:xfrm>
              <a:off x="594359" y="3954779"/>
              <a:ext cx="374903" cy="37185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2" name="Google Shape;2902;p131"/>
            <p:cNvSpPr/>
            <p:nvPr/>
          </p:nvSpPr>
          <p:spPr>
            <a:xfrm>
              <a:off x="842771" y="3942587"/>
              <a:ext cx="993647" cy="384048"/>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3" name="Google Shape;2903;p131"/>
            <p:cNvSpPr/>
            <p:nvPr/>
          </p:nvSpPr>
          <p:spPr>
            <a:xfrm>
              <a:off x="594359" y="4229099"/>
              <a:ext cx="374903" cy="371856"/>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4" name="Google Shape;2904;p131"/>
            <p:cNvSpPr/>
            <p:nvPr/>
          </p:nvSpPr>
          <p:spPr>
            <a:xfrm>
              <a:off x="842771" y="4216907"/>
              <a:ext cx="775716" cy="384048"/>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05" name="Google Shape;2905;p131"/>
          <p:cNvSpPr/>
          <p:nvPr/>
        </p:nvSpPr>
        <p:spPr>
          <a:xfrm>
            <a:off x="3669791" y="4216908"/>
            <a:ext cx="382524" cy="384048"/>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6" name="Google Shape;2906;p131"/>
          <p:cNvSpPr txBox="1"/>
          <p:nvPr/>
        </p:nvSpPr>
        <p:spPr>
          <a:xfrm>
            <a:off x="378968" y="1567383"/>
            <a:ext cx="4823460" cy="3004185"/>
          </a:xfrm>
          <a:prstGeom prst="rect">
            <a:avLst/>
          </a:prstGeom>
          <a:noFill/>
          <a:ln>
            <a:noFill/>
          </a:ln>
        </p:spPr>
        <p:txBody>
          <a:bodyPr anchorCtr="0" anchor="t" bIns="0" lIns="0" spcFirstLastPara="1" rIns="0" wrap="square" tIns="12700">
            <a:spAutoFit/>
          </a:bodyPr>
          <a:lstStyle/>
          <a:p>
            <a:pPr indent="0" lvl="0" marL="12700" marR="202565" rtl="0" algn="l">
              <a:lnSpc>
                <a:spcPct val="100000"/>
              </a:lnSpc>
              <a:spcBef>
                <a:spcPts val="0"/>
              </a:spcBef>
              <a:spcAft>
                <a:spcPts val="0"/>
              </a:spcAft>
              <a:buNone/>
            </a:pPr>
            <a:r>
              <a:rPr lang="en-US" sz="2700">
                <a:solidFill>
                  <a:schemeClr val="dk1"/>
                </a:solidFill>
                <a:latin typeface="Arial"/>
                <a:ea typeface="Arial"/>
                <a:cs typeface="Arial"/>
                <a:sym typeface="Arial"/>
              </a:rPr>
              <a:t>The amalgamation of two mobile  telephony protocols</a:t>
            </a:r>
            <a:endParaRPr sz="2700">
              <a:solidFill>
                <a:schemeClr val="dk1"/>
              </a:solidFill>
              <a:latin typeface="Arial"/>
              <a:ea typeface="Arial"/>
              <a:cs typeface="Arial"/>
              <a:sym typeface="Arial"/>
            </a:endParaRPr>
          </a:p>
          <a:p>
            <a:pPr indent="-290830" lvl="0" marL="302895" marR="0" rtl="0" algn="l">
              <a:lnSpc>
                <a:spcPct val="119166"/>
              </a:lnSpc>
              <a:spcBef>
                <a:spcPts val="0"/>
              </a:spcBef>
              <a:spcAft>
                <a:spcPts val="0"/>
              </a:spcAft>
              <a:buClr>
                <a:schemeClr val="dk1"/>
              </a:buClr>
              <a:buSzPts val="2900"/>
              <a:buFont typeface="Arial"/>
              <a:buAutoNum type="arabicPeriod"/>
            </a:pPr>
            <a:r>
              <a:rPr b="1" lang="en-US" sz="3000">
                <a:solidFill>
                  <a:schemeClr val="dk1"/>
                </a:solidFill>
                <a:latin typeface="Arial"/>
                <a:ea typeface="Arial"/>
                <a:cs typeface="Arial"/>
                <a:sym typeface="Arial"/>
              </a:rPr>
              <a:t>HSDPA</a:t>
            </a:r>
            <a:r>
              <a:rPr lang="en-US" sz="1800">
                <a:solidFill>
                  <a:schemeClr val="dk1"/>
                </a:solidFill>
                <a:latin typeface="Arial"/>
                <a:ea typeface="Arial"/>
                <a:cs typeface="Arial"/>
                <a:sym typeface="Arial"/>
              </a:rPr>
              <a:t>(High Speed Downlink Packet Access)</a:t>
            </a:r>
            <a:endParaRPr sz="1800">
              <a:solidFill>
                <a:schemeClr val="dk1"/>
              </a:solidFill>
              <a:latin typeface="Arial"/>
              <a:ea typeface="Arial"/>
              <a:cs typeface="Arial"/>
              <a:sym typeface="Arial"/>
            </a:endParaRPr>
          </a:p>
          <a:p>
            <a:pPr indent="-290830" lvl="0" marL="302895" marR="0" rtl="0" algn="l">
              <a:lnSpc>
                <a:spcPct val="100000"/>
              </a:lnSpc>
              <a:spcBef>
                <a:spcPts val="0"/>
              </a:spcBef>
              <a:spcAft>
                <a:spcPts val="0"/>
              </a:spcAft>
              <a:buClr>
                <a:schemeClr val="dk1"/>
              </a:buClr>
              <a:buSzPts val="2900"/>
              <a:buFont typeface="Arial"/>
              <a:buAutoNum type="arabicPeriod"/>
            </a:pPr>
            <a:r>
              <a:rPr b="1" lang="en-US" sz="3000">
                <a:solidFill>
                  <a:schemeClr val="dk1"/>
                </a:solidFill>
                <a:latin typeface="Arial"/>
                <a:ea typeface="Arial"/>
                <a:cs typeface="Arial"/>
                <a:sym typeface="Arial"/>
              </a:rPr>
              <a:t>HSUPA</a:t>
            </a:r>
            <a:r>
              <a:rPr lang="en-US" sz="1800">
                <a:solidFill>
                  <a:schemeClr val="dk1"/>
                </a:solidFill>
                <a:latin typeface="Arial"/>
                <a:ea typeface="Arial"/>
                <a:cs typeface="Arial"/>
                <a:sym typeface="Arial"/>
              </a:rPr>
              <a:t>(High Speed Uplink Packet Access)</a:t>
            </a:r>
            <a:endParaRPr sz="1800">
              <a:solidFill>
                <a:schemeClr val="dk1"/>
              </a:solidFill>
              <a:latin typeface="Arial"/>
              <a:ea typeface="Arial"/>
              <a:cs typeface="Arial"/>
              <a:sym typeface="Arial"/>
            </a:endParaRPr>
          </a:p>
          <a:p>
            <a:pPr indent="0" lvl="0" marL="12700" marR="0" rtl="0" algn="l">
              <a:lnSpc>
                <a:spcPct val="100000"/>
              </a:lnSpc>
              <a:spcBef>
                <a:spcPts val="25"/>
              </a:spcBef>
              <a:spcAft>
                <a:spcPts val="0"/>
              </a:spcAft>
              <a:buNone/>
            </a:pPr>
            <a:r>
              <a:rPr b="1" lang="en-US" sz="2700">
                <a:solidFill>
                  <a:schemeClr val="dk1"/>
                </a:solidFill>
                <a:latin typeface="Arial"/>
                <a:ea typeface="Arial"/>
                <a:cs typeface="Arial"/>
                <a:sym typeface="Arial"/>
              </a:rPr>
              <a:t>Basic Parts:</a:t>
            </a:r>
            <a:endParaRPr sz="2700">
              <a:solidFill>
                <a:schemeClr val="dk1"/>
              </a:solidFill>
              <a:latin typeface="Arial"/>
              <a:ea typeface="Arial"/>
              <a:cs typeface="Arial"/>
              <a:sym typeface="Arial"/>
            </a:endParaRPr>
          </a:p>
          <a:p>
            <a:pPr indent="-257809" lvl="1" marL="612775" marR="0" rtl="0" algn="l">
              <a:lnSpc>
                <a:spcPct val="100000"/>
              </a:lnSpc>
              <a:spcBef>
                <a:spcPts val="5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UE(User Equipment)</a:t>
            </a:r>
            <a:endParaRPr b="0" i="0" sz="1800" u="none" cap="none" strike="noStrike">
              <a:solidFill>
                <a:schemeClr val="dk1"/>
              </a:solidFill>
              <a:latin typeface="Arial"/>
              <a:ea typeface="Arial"/>
              <a:cs typeface="Arial"/>
              <a:sym typeface="Arial"/>
            </a:endParaRPr>
          </a:p>
          <a:p>
            <a:pPr indent="-257809" lvl="1" marL="612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Node B</a:t>
            </a:r>
            <a:endParaRPr b="0" i="0" sz="1800" u="none" cap="none" strike="noStrike">
              <a:solidFill>
                <a:schemeClr val="dk1"/>
              </a:solidFill>
              <a:latin typeface="Arial"/>
              <a:ea typeface="Arial"/>
              <a:cs typeface="Arial"/>
              <a:sym typeface="Arial"/>
            </a:endParaRPr>
          </a:p>
          <a:p>
            <a:pPr indent="-257809" lvl="1" marL="612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RNC(Radio Network Controller)</a:t>
            </a:r>
            <a:endParaRPr b="0" i="0" sz="1800" u="none" cap="none" strike="noStrike">
              <a:solidFill>
                <a:schemeClr val="dk1"/>
              </a:solidFill>
              <a:latin typeface="Arial"/>
              <a:ea typeface="Arial"/>
              <a:cs typeface="Arial"/>
              <a:sym typeface="Arial"/>
            </a:endParaRPr>
          </a:p>
        </p:txBody>
      </p:sp>
      <p:sp>
        <p:nvSpPr>
          <p:cNvPr id="2907" name="Google Shape;2907;p131"/>
          <p:cNvSpPr/>
          <p:nvPr/>
        </p:nvSpPr>
        <p:spPr>
          <a:xfrm>
            <a:off x="5650610" y="1626997"/>
            <a:ext cx="2925825" cy="353822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132"/>
          <p:cNvSpPr/>
          <p:nvPr/>
        </p:nvSpPr>
        <p:spPr>
          <a:xfrm>
            <a:off x="173736" y="501395"/>
            <a:ext cx="2078736"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3" name="Google Shape;2913;p132"/>
          <p:cNvSpPr txBox="1"/>
          <p:nvPr>
            <p:ph type="title"/>
          </p:nvPr>
        </p:nvSpPr>
        <p:spPr>
          <a:xfrm>
            <a:off x="490219" y="651510"/>
            <a:ext cx="3624581"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HSDPA</a:t>
            </a:r>
            <a:endParaRPr/>
          </a:p>
        </p:txBody>
      </p:sp>
      <p:sp>
        <p:nvSpPr>
          <p:cNvPr id="2914" name="Google Shape;2914;p132"/>
          <p:cNvSpPr txBox="1"/>
          <p:nvPr/>
        </p:nvSpPr>
        <p:spPr>
          <a:xfrm>
            <a:off x="353364" y="1745361"/>
            <a:ext cx="7660640" cy="2166620"/>
          </a:xfrm>
          <a:prstGeom prst="rect">
            <a:avLst/>
          </a:prstGeom>
          <a:noFill/>
          <a:ln>
            <a:noFill/>
          </a:ln>
        </p:spPr>
        <p:txBody>
          <a:bodyPr anchorCtr="0" anchor="t" bIns="0" lIns="0" spcFirstLastPara="1" rIns="0" wrap="square" tIns="12050">
            <a:spAutoFit/>
          </a:bodyPr>
          <a:lstStyle/>
          <a:p>
            <a:pPr indent="-203200" lvl="0" marL="215265"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High Speed Downlink Shared Channel (HSDSCH)</a:t>
            </a:r>
            <a:endParaRPr sz="2800">
              <a:solidFill>
                <a:schemeClr val="dk1"/>
              </a:solidFill>
              <a:latin typeface="Arial"/>
              <a:ea typeface="Arial"/>
              <a:cs typeface="Arial"/>
              <a:sym typeface="Arial"/>
            </a:endParaRPr>
          </a:p>
          <a:p>
            <a:pPr indent="0" lvl="0" marL="469900" marR="0" rtl="0" algn="l">
              <a:lnSpc>
                <a:spcPct val="100000"/>
              </a:lnSpc>
              <a:spcBef>
                <a:spcPts val="55"/>
              </a:spcBef>
              <a:spcAft>
                <a:spcPts val="0"/>
              </a:spcAft>
              <a:buNone/>
            </a:pPr>
            <a:r>
              <a:rPr lang="en-US" sz="2000">
                <a:solidFill>
                  <a:schemeClr val="dk1"/>
                </a:solidFill>
                <a:latin typeface="Arial"/>
                <a:ea typeface="Arial"/>
                <a:cs typeface="Arial"/>
                <a:sym typeface="Arial"/>
              </a:rPr>
              <a:t>High Speed Signaling Control Channel (HS-SCCH)</a:t>
            </a:r>
            <a:endParaRPr sz="20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2300">
              <a:solidFill>
                <a:schemeClr val="dk1"/>
              </a:solidFill>
              <a:latin typeface="Arial"/>
              <a:ea typeface="Arial"/>
              <a:cs typeface="Arial"/>
              <a:sym typeface="Arial"/>
            </a:endParaRPr>
          </a:p>
          <a:p>
            <a:pPr indent="-342900" lvl="0" marL="355600" marR="0" rtl="0" algn="l">
              <a:lnSpc>
                <a:spcPct val="100000"/>
              </a:lnSpc>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High Speed Dedicated Physical Control Channel(HS-DPCCH)</a:t>
            </a:r>
            <a:endParaRPr sz="2400">
              <a:solidFill>
                <a:schemeClr val="dk1"/>
              </a:solidFill>
              <a:latin typeface="Arial"/>
              <a:ea typeface="Arial"/>
              <a:cs typeface="Arial"/>
              <a:sym typeface="Arial"/>
            </a:endParaRPr>
          </a:p>
          <a:p>
            <a:pPr indent="-342900" lvl="1" marL="1040764" marR="0" rtl="0" algn="l">
              <a:lnSpc>
                <a:spcPct val="100000"/>
              </a:lnSpc>
              <a:spcBef>
                <a:spcPts val="5"/>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Channel Quality Information (CQI)</a:t>
            </a:r>
            <a:endParaRPr b="0" i="0" sz="2400" u="none" cap="none" strike="noStrike">
              <a:solidFill>
                <a:schemeClr val="dk1"/>
              </a:solidFill>
              <a:latin typeface="Arial"/>
              <a:ea typeface="Arial"/>
              <a:cs typeface="Arial"/>
              <a:sym typeface="Arial"/>
            </a:endParaRPr>
          </a:p>
          <a:p>
            <a:pPr indent="-342900" lvl="1" marL="1040764" marR="0" rtl="0" algn="l">
              <a:lnSpc>
                <a:spcPct val="100000"/>
              </a:lnSpc>
              <a:spcBef>
                <a:spcPts val="25"/>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HARQ ACK/NACK Information</a:t>
            </a:r>
            <a:endParaRPr b="0" i="0" sz="2000" u="none" cap="none" strike="noStrike">
              <a:solidFill>
                <a:schemeClr val="dk1"/>
              </a:solidFill>
              <a:latin typeface="Arial"/>
              <a:ea typeface="Arial"/>
              <a:cs typeface="Arial"/>
              <a:sym typeface="Arial"/>
            </a:endParaRPr>
          </a:p>
        </p:txBody>
      </p:sp>
      <p:sp>
        <p:nvSpPr>
          <p:cNvPr id="2915" name="Google Shape;2915;p132"/>
          <p:cNvSpPr/>
          <p:nvPr/>
        </p:nvSpPr>
        <p:spPr>
          <a:xfrm>
            <a:off x="4852161" y="4138091"/>
            <a:ext cx="3602863" cy="193179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133"/>
          <p:cNvSpPr txBox="1"/>
          <p:nvPr/>
        </p:nvSpPr>
        <p:spPr>
          <a:xfrm>
            <a:off x="578002" y="2172461"/>
            <a:ext cx="5121910" cy="2083435"/>
          </a:xfrm>
          <a:prstGeom prst="rect">
            <a:avLst/>
          </a:prstGeom>
          <a:noFill/>
          <a:ln>
            <a:noFill/>
          </a:ln>
        </p:spPr>
        <p:txBody>
          <a:bodyPr anchorCtr="0" anchor="t" bIns="0" lIns="0" spcFirstLastPara="1" rIns="0" wrap="square" tIns="12700">
            <a:spAutoFit/>
          </a:bodyPr>
          <a:lstStyle/>
          <a:p>
            <a:pPr indent="-515619" lvl="0" marL="527685" marR="0" rtl="0" algn="l">
              <a:lnSpc>
                <a:spcPct val="10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Adaptive Modulation and Coding</a:t>
            </a:r>
            <a:endParaRPr sz="2700">
              <a:solidFill>
                <a:schemeClr val="dk1"/>
              </a:solidFill>
              <a:latin typeface="Arial"/>
              <a:ea typeface="Arial"/>
              <a:cs typeface="Arial"/>
              <a:sym typeface="Arial"/>
            </a:endParaRPr>
          </a:p>
          <a:p>
            <a:pPr indent="0" lvl="0" marL="0" marR="0" rtl="0" algn="l">
              <a:lnSpc>
                <a:spcPct val="100000"/>
              </a:lnSpc>
              <a:spcBef>
                <a:spcPts val="5"/>
              </a:spcBef>
              <a:spcAft>
                <a:spcPts val="0"/>
              </a:spcAft>
              <a:buClr>
                <a:schemeClr val="dk1"/>
              </a:buClr>
              <a:buSzPts val="2650"/>
              <a:buFont typeface="Arial"/>
              <a:buNone/>
            </a:pPr>
            <a:r>
              <a:t/>
            </a:r>
            <a:endParaRPr sz="2650">
              <a:solidFill>
                <a:schemeClr val="dk1"/>
              </a:solidFill>
              <a:latin typeface="Arial"/>
              <a:ea typeface="Arial"/>
              <a:cs typeface="Arial"/>
              <a:sym typeface="Arial"/>
            </a:endParaRPr>
          </a:p>
          <a:p>
            <a:pPr indent="-515619" lvl="0" marL="527685" marR="0" rtl="0" algn="l">
              <a:lnSpc>
                <a:spcPct val="10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Fast scheduling</a:t>
            </a:r>
            <a:endParaRPr sz="2700">
              <a:solidFill>
                <a:schemeClr val="dk1"/>
              </a:solidFill>
              <a:latin typeface="Arial"/>
              <a:ea typeface="Arial"/>
              <a:cs typeface="Arial"/>
              <a:sym typeface="Arial"/>
            </a:endParaRPr>
          </a:p>
          <a:p>
            <a:pPr indent="0" lvl="0" marL="0" marR="0" rtl="0" algn="l">
              <a:lnSpc>
                <a:spcPct val="100000"/>
              </a:lnSpc>
              <a:spcBef>
                <a:spcPts val="5"/>
              </a:spcBef>
              <a:spcAft>
                <a:spcPts val="0"/>
              </a:spcAft>
              <a:buClr>
                <a:schemeClr val="dk1"/>
              </a:buClr>
              <a:buSzPts val="2650"/>
              <a:buFont typeface="Arial"/>
              <a:buNone/>
            </a:pPr>
            <a:r>
              <a:t/>
            </a:r>
            <a:endParaRPr sz="2650">
              <a:solidFill>
                <a:schemeClr val="dk1"/>
              </a:solidFill>
              <a:latin typeface="Arial"/>
              <a:ea typeface="Arial"/>
              <a:cs typeface="Arial"/>
              <a:sym typeface="Arial"/>
            </a:endParaRPr>
          </a:p>
          <a:p>
            <a:pPr indent="-515619" lvl="0" marL="527685" marR="0" rtl="0" algn="l">
              <a:lnSpc>
                <a:spcPct val="10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Fast retransmissions</a:t>
            </a:r>
            <a:endParaRPr sz="2700">
              <a:solidFill>
                <a:schemeClr val="dk1"/>
              </a:solidFill>
              <a:latin typeface="Arial"/>
              <a:ea typeface="Arial"/>
              <a:cs typeface="Arial"/>
              <a:sym typeface="Arial"/>
            </a:endParaRPr>
          </a:p>
        </p:txBody>
      </p:sp>
      <p:sp>
        <p:nvSpPr>
          <p:cNvPr id="2921" name="Google Shape;2921;p133"/>
          <p:cNvSpPr/>
          <p:nvPr/>
        </p:nvSpPr>
        <p:spPr>
          <a:xfrm>
            <a:off x="0" y="1010411"/>
            <a:ext cx="4367784"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2" name="Google Shape;2922;p133"/>
          <p:cNvSpPr txBox="1"/>
          <p:nvPr>
            <p:ph type="title"/>
          </p:nvPr>
        </p:nvSpPr>
        <p:spPr>
          <a:xfrm>
            <a:off x="243941" y="1139139"/>
            <a:ext cx="3787775" cy="64452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How Dose it Work</a:t>
            </a:r>
            <a:endParaRPr/>
          </a:p>
        </p:txBody>
      </p:sp>
      <p:sp>
        <p:nvSpPr>
          <p:cNvPr id="2923" name="Google Shape;2923;p133"/>
          <p:cNvSpPr/>
          <p:nvPr/>
        </p:nvSpPr>
        <p:spPr>
          <a:xfrm>
            <a:off x="5457825" y="2286000"/>
            <a:ext cx="3162300" cy="27622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134"/>
          <p:cNvSpPr/>
          <p:nvPr/>
        </p:nvSpPr>
        <p:spPr>
          <a:xfrm>
            <a:off x="57910" y="943355"/>
            <a:ext cx="3218689"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9" name="Google Shape;2929;p134"/>
          <p:cNvSpPr txBox="1"/>
          <p:nvPr>
            <p:ph type="title"/>
          </p:nvPr>
        </p:nvSpPr>
        <p:spPr>
          <a:xfrm>
            <a:off x="373786" y="1071448"/>
            <a:ext cx="2826614" cy="64452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HSUPA</a:t>
            </a:r>
            <a:endParaRPr/>
          </a:p>
        </p:txBody>
      </p:sp>
      <p:sp>
        <p:nvSpPr>
          <p:cNvPr id="2930" name="Google Shape;2930;p134"/>
          <p:cNvSpPr/>
          <p:nvPr/>
        </p:nvSpPr>
        <p:spPr>
          <a:xfrm>
            <a:off x="4334128" y="4155084"/>
            <a:ext cx="4417059" cy="21153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1" name="Google Shape;2931;p134"/>
          <p:cNvSpPr txBox="1"/>
          <p:nvPr/>
        </p:nvSpPr>
        <p:spPr>
          <a:xfrm>
            <a:off x="697483" y="2027682"/>
            <a:ext cx="6345555" cy="1720850"/>
          </a:xfrm>
          <a:prstGeom prst="rect">
            <a:avLst/>
          </a:prstGeom>
          <a:noFill/>
          <a:ln>
            <a:noFill/>
          </a:ln>
        </p:spPr>
        <p:txBody>
          <a:bodyPr anchorCtr="0" anchor="t" bIns="0" lIns="0" spcFirstLastPara="1" rIns="0" wrap="square" tIns="12700">
            <a:spAutoFit/>
          </a:bodyPr>
          <a:lstStyle/>
          <a:p>
            <a:pPr indent="-515619" lvl="0" marL="527685" marR="0" rtl="0" algn="l">
              <a:lnSpc>
                <a:spcPct val="100000"/>
              </a:lnSpc>
              <a:spcBef>
                <a:spcPts val="0"/>
              </a:spcBef>
              <a:spcAft>
                <a:spcPts val="0"/>
              </a:spcAft>
              <a:buClr>
                <a:schemeClr val="dk1"/>
              </a:buClr>
              <a:buSzPts val="3000"/>
              <a:buFont typeface="Arial"/>
              <a:buChar char="•"/>
            </a:pPr>
            <a:r>
              <a:rPr lang="en-US" sz="3000">
                <a:solidFill>
                  <a:schemeClr val="dk1"/>
                </a:solidFill>
                <a:latin typeface="Arial"/>
                <a:ea typeface="Arial"/>
                <a:cs typeface="Arial"/>
                <a:sym typeface="Arial"/>
              </a:rPr>
              <a:t>Enhanced Dedicated Channel (E-DCH)</a:t>
            </a:r>
            <a:endParaRPr sz="3000">
              <a:solidFill>
                <a:schemeClr val="dk1"/>
              </a:solidFill>
              <a:latin typeface="Arial"/>
              <a:ea typeface="Arial"/>
              <a:cs typeface="Arial"/>
              <a:sym typeface="Arial"/>
            </a:endParaRPr>
          </a:p>
          <a:p>
            <a:pPr indent="0" lvl="0" marL="0" marR="0" rtl="0" algn="l">
              <a:lnSpc>
                <a:spcPct val="100000"/>
              </a:lnSpc>
              <a:spcBef>
                <a:spcPts val="25"/>
              </a:spcBef>
              <a:spcAft>
                <a:spcPts val="0"/>
              </a:spcAft>
              <a:buClr>
                <a:schemeClr val="dk1"/>
              </a:buClr>
              <a:buSzPts val="2650"/>
              <a:buFont typeface="Calibri"/>
              <a:buNone/>
            </a:pPr>
            <a:r>
              <a:t/>
            </a:r>
            <a:endParaRPr sz="2650">
              <a:solidFill>
                <a:schemeClr val="dk1"/>
              </a:solidFill>
              <a:latin typeface="Arial"/>
              <a:ea typeface="Arial"/>
              <a:cs typeface="Arial"/>
              <a:sym typeface="Arial"/>
            </a:endParaRPr>
          </a:p>
          <a:p>
            <a:pPr indent="-515619" lvl="0" marL="527685" marR="0" rtl="0" algn="l">
              <a:lnSpc>
                <a:spcPct val="100000"/>
              </a:lnSpc>
              <a:spcBef>
                <a:spcPts val="5"/>
              </a:spcBef>
              <a:spcAft>
                <a:spcPts val="0"/>
              </a:spcAft>
              <a:buClr>
                <a:schemeClr val="dk1"/>
              </a:buClr>
              <a:buSzPts val="2700"/>
              <a:buFont typeface="Arial"/>
              <a:buChar char="•"/>
            </a:pPr>
            <a:r>
              <a:rPr lang="en-US" sz="2700">
                <a:solidFill>
                  <a:schemeClr val="dk1"/>
                </a:solidFill>
                <a:latin typeface="Arial"/>
                <a:ea typeface="Arial"/>
                <a:cs typeface="Arial"/>
                <a:sym typeface="Arial"/>
              </a:rPr>
              <a:t>Efficient uplink scheduling</a:t>
            </a:r>
            <a:endParaRPr sz="2700">
              <a:solidFill>
                <a:schemeClr val="dk1"/>
              </a:solidFill>
              <a:latin typeface="Arial"/>
              <a:ea typeface="Arial"/>
              <a:cs typeface="Arial"/>
              <a:sym typeface="Arial"/>
            </a:endParaRPr>
          </a:p>
          <a:p>
            <a:pPr indent="-515619" lvl="0" marL="527685" marR="0" rtl="0" algn="l">
              <a:lnSpc>
                <a:spcPct val="10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Fast uplink retransmissions</a:t>
            </a:r>
            <a:endParaRPr sz="2700">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p135"/>
          <p:cNvSpPr/>
          <p:nvPr/>
        </p:nvSpPr>
        <p:spPr>
          <a:xfrm>
            <a:off x="0" y="463295"/>
            <a:ext cx="3063240"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37" name="Google Shape;2937;p135"/>
          <p:cNvSpPr txBox="1"/>
          <p:nvPr>
            <p:ph type="title"/>
          </p:nvPr>
        </p:nvSpPr>
        <p:spPr>
          <a:xfrm>
            <a:off x="288746" y="592328"/>
            <a:ext cx="5654853"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Advantages</a:t>
            </a:r>
            <a:endParaRPr/>
          </a:p>
        </p:txBody>
      </p:sp>
      <p:sp>
        <p:nvSpPr>
          <p:cNvPr id="2938" name="Google Shape;2938;p135"/>
          <p:cNvSpPr txBox="1"/>
          <p:nvPr/>
        </p:nvSpPr>
        <p:spPr>
          <a:xfrm>
            <a:off x="161036" y="1700276"/>
            <a:ext cx="7446645" cy="3075305"/>
          </a:xfrm>
          <a:prstGeom prst="rect">
            <a:avLst/>
          </a:prstGeom>
          <a:noFill/>
          <a:ln>
            <a:noFill/>
          </a:ln>
        </p:spPr>
        <p:txBody>
          <a:bodyPr anchorCtr="0" anchor="t" bIns="0" lIns="0" spcFirstLastPara="1" rIns="0" wrap="square" tIns="13325">
            <a:spAutoFit/>
          </a:bodyPr>
          <a:lstStyle/>
          <a:p>
            <a:pPr indent="-428625" lvl="0" marL="44069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Downloading Speed-14Mbps uploading Speed-5.8 Mbps</a:t>
            </a:r>
            <a:endParaRPr sz="2000">
              <a:solidFill>
                <a:schemeClr val="dk1"/>
              </a:solidFill>
              <a:latin typeface="Arial"/>
              <a:ea typeface="Arial"/>
              <a:cs typeface="Arial"/>
              <a:sym typeface="Arial"/>
            </a:endParaRPr>
          </a:p>
          <a:p>
            <a:pPr indent="0" lvl="0" marL="0" marR="0" rtl="0" algn="l">
              <a:lnSpc>
                <a:spcPct val="100000"/>
              </a:lnSpc>
              <a:spcBef>
                <a:spcPts val="15"/>
              </a:spcBef>
              <a:spcAft>
                <a:spcPts val="0"/>
              </a:spcAft>
              <a:buClr>
                <a:schemeClr val="dk1"/>
              </a:buClr>
              <a:buSzPts val="1950"/>
              <a:buFont typeface="Arial"/>
              <a:buNone/>
            </a:pPr>
            <a:r>
              <a:t/>
            </a:r>
            <a:endParaRPr sz="1950">
              <a:solidFill>
                <a:schemeClr val="dk1"/>
              </a:solidFill>
              <a:latin typeface="Arial"/>
              <a:ea typeface="Arial"/>
              <a:cs typeface="Arial"/>
              <a:sym typeface="Arial"/>
            </a:endParaRPr>
          </a:p>
          <a:p>
            <a:pPr indent="-428625" lvl="0" marL="44069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Smooth for Transferring Large file ,live streaming and Web Browsing</a:t>
            </a:r>
            <a:endParaRPr sz="2000">
              <a:solidFill>
                <a:schemeClr val="dk1"/>
              </a:solidFill>
              <a:latin typeface="Arial"/>
              <a:ea typeface="Arial"/>
              <a:cs typeface="Arial"/>
              <a:sym typeface="Arial"/>
            </a:endParaRPr>
          </a:p>
          <a:p>
            <a:pPr indent="0" lvl="0" marL="0" marR="0" rtl="0" algn="l">
              <a:lnSpc>
                <a:spcPct val="100000"/>
              </a:lnSpc>
              <a:spcBef>
                <a:spcPts val="25"/>
              </a:spcBef>
              <a:spcAft>
                <a:spcPts val="0"/>
              </a:spcAft>
              <a:buClr>
                <a:schemeClr val="dk1"/>
              </a:buClr>
              <a:buSzPts val="1950"/>
              <a:buFont typeface="Arial"/>
              <a:buNone/>
            </a:pPr>
            <a:r>
              <a:t/>
            </a:r>
            <a:endParaRPr sz="1950">
              <a:solidFill>
                <a:schemeClr val="dk1"/>
              </a:solidFill>
              <a:latin typeface="Arial"/>
              <a:ea typeface="Arial"/>
              <a:cs typeface="Arial"/>
              <a:sym typeface="Arial"/>
            </a:endParaRPr>
          </a:p>
          <a:p>
            <a:pPr indent="-428625" lvl="0" marL="440690" marR="0" rtl="0" algn="l">
              <a:lnSpc>
                <a:spcPct val="10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Low latency below 50 m sec</a:t>
            </a:r>
            <a:endParaRPr sz="2000">
              <a:solidFill>
                <a:schemeClr val="dk1"/>
              </a:solidFill>
              <a:latin typeface="Arial"/>
              <a:ea typeface="Arial"/>
              <a:cs typeface="Arial"/>
              <a:sym typeface="Arial"/>
            </a:endParaRPr>
          </a:p>
          <a:p>
            <a:pPr indent="0" lvl="0" marL="0" marR="0" rtl="0" algn="l">
              <a:lnSpc>
                <a:spcPct val="100000"/>
              </a:lnSpc>
              <a:spcBef>
                <a:spcPts val="15"/>
              </a:spcBef>
              <a:spcAft>
                <a:spcPts val="0"/>
              </a:spcAft>
              <a:buClr>
                <a:schemeClr val="dk1"/>
              </a:buClr>
              <a:buSzPts val="1950"/>
              <a:buFont typeface="Arial"/>
              <a:buNone/>
            </a:pPr>
            <a:r>
              <a:t/>
            </a:r>
            <a:endParaRPr sz="1950">
              <a:solidFill>
                <a:schemeClr val="dk1"/>
              </a:solidFill>
              <a:latin typeface="Arial"/>
              <a:ea typeface="Arial"/>
              <a:cs typeface="Arial"/>
              <a:sym typeface="Arial"/>
            </a:endParaRPr>
          </a:p>
          <a:p>
            <a:pPr indent="-428625" lvl="0" marL="440690" marR="0" rtl="0" algn="l">
              <a:lnSpc>
                <a:spcPct val="100000"/>
              </a:lnSpc>
              <a:spcBef>
                <a:spcPts val="5"/>
              </a:spcBef>
              <a:spcAft>
                <a:spcPts val="0"/>
              </a:spcAft>
              <a:buClr>
                <a:schemeClr val="dk1"/>
              </a:buClr>
              <a:buSzPts val="2000"/>
              <a:buFont typeface="Arial"/>
              <a:buChar char="•"/>
            </a:pPr>
            <a:r>
              <a:rPr lang="en-US" sz="2000">
                <a:solidFill>
                  <a:schemeClr val="dk1"/>
                </a:solidFill>
                <a:latin typeface="Arial"/>
                <a:ea typeface="Arial"/>
                <a:cs typeface="Arial"/>
                <a:sym typeface="Arial"/>
              </a:rPr>
              <a:t>It uses Shared Channel Transmissions</a:t>
            </a:r>
            <a:endParaRPr sz="2000">
              <a:solidFill>
                <a:schemeClr val="dk1"/>
              </a:solidFill>
              <a:latin typeface="Arial"/>
              <a:ea typeface="Arial"/>
              <a:cs typeface="Arial"/>
              <a:sym typeface="Arial"/>
            </a:endParaRPr>
          </a:p>
          <a:p>
            <a:pPr indent="0" lvl="0" marL="0" marR="0" rtl="0" algn="l">
              <a:lnSpc>
                <a:spcPct val="100000"/>
              </a:lnSpc>
              <a:spcBef>
                <a:spcPts val="15"/>
              </a:spcBef>
              <a:spcAft>
                <a:spcPts val="0"/>
              </a:spcAft>
              <a:buClr>
                <a:schemeClr val="dk1"/>
              </a:buClr>
              <a:buSzPts val="1950"/>
              <a:buFont typeface="Arial"/>
              <a:buNone/>
            </a:pPr>
            <a:r>
              <a:t/>
            </a:r>
            <a:endParaRPr sz="1950">
              <a:solidFill>
                <a:schemeClr val="dk1"/>
              </a:solidFill>
              <a:latin typeface="Arial"/>
              <a:ea typeface="Arial"/>
              <a:cs typeface="Arial"/>
              <a:sym typeface="Arial"/>
            </a:endParaRPr>
          </a:p>
          <a:p>
            <a:pPr indent="-428625" lvl="0" marL="440690" marR="0" rtl="0" algn="l">
              <a:lnSpc>
                <a:spcPct val="100000"/>
              </a:lnSpc>
              <a:spcBef>
                <a:spcPts val="5"/>
              </a:spcBef>
              <a:spcAft>
                <a:spcPts val="0"/>
              </a:spcAft>
              <a:buClr>
                <a:schemeClr val="dk1"/>
              </a:buClr>
              <a:buSzPts val="2000"/>
              <a:buFont typeface="Arial"/>
              <a:buChar char="•"/>
            </a:pPr>
            <a:r>
              <a:rPr lang="en-US" sz="2000">
                <a:solidFill>
                  <a:schemeClr val="dk1"/>
                </a:solidFill>
                <a:latin typeface="Arial"/>
                <a:ea typeface="Arial"/>
                <a:cs typeface="Arial"/>
                <a:sym typeface="Arial"/>
              </a:rPr>
              <a:t>Recovering Losing Data by Soft Combining Method At the time of</a:t>
            </a:r>
            <a:endParaRPr sz="2000">
              <a:solidFill>
                <a:schemeClr val="dk1"/>
              </a:solidFill>
              <a:latin typeface="Arial"/>
              <a:ea typeface="Arial"/>
              <a:cs typeface="Arial"/>
              <a:sym typeface="Arial"/>
            </a:endParaRPr>
          </a:p>
          <a:p>
            <a:pPr indent="0" lvl="0" marL="354330" marR="0" rtl="0" algn="l">
              <a:lnSpc>
                <a:spcPct val="100000"/>
              </a:lnSpc>
              <a:spcBef>
                <a:spcPts val="0"/>
              </a:spcBef>
              <a:spcAft>
                <a:spcPts val="0"/>
              </a:spcAft>
              <a:buNone/>
            </a:pPr>
            <a:r>
              <a:rPr lang="en-US" sz="2000">
                <a:solidFill>
                  <a:schemeClr val="dk1"/>
                </a:solidFill>
                <a:latin typeface="Arial"/>
                <a:ea typeface="Arial"/>
                <a:cs typeface="Arial"/>
                <a:sym typeface="Arial"/>
              </a:rPr>
              <a:t>retransmission</a:t>
            </a:r>
            <a:endParaRPr sz="2000">
              <a:solidFill>
                <a:schemeClr val="dk1"/>
              </a:solidFill>
              <a:latin typeface="Arial"/>
              <a:ea typeface="Arial"/>
              <a:cs typeface="Arial"/>
              <a:sym typeface="Arial"/>
            </a:endParaRPr>
          </a:p>
        </p:txBody>
      </p:sp>
      <p:sp>
        <p:nvSpPr>
          <p:cNvPr id="2939" name="Google Shape;2939;p135"/>
          <p:cNvSpPr/>
          <p:nvPr/>
        </p:nvSpPr>
        <p:spPr>
          <a:xfrm>
            <a:off x="7393305" y="3530485"/>
            <a:ext cx="1607312" cy="332751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136"/>
          <p:cNvSpPr txBox="1"/>
          <p:nvPr/>
        </p:nvSpPr>
        <p:spPr>
          <a:xfrm>
            <a:off x="707542" y="1579302"/>
            <a:ext cx="6131560" cy="3209290"/>
          </a:xfrm>
          <a:prstGeom prst="rect">
            <a:avLst/>
          </a:prstGeom>
          <a:noFill/>
          <a:ln>
            <a:noFill/>
          </a:ln>
        </p:spPr>
        <p:txBody>
          <a:bodyPr anchorCtr="0" anchor="t" bIns="0" lIns="0" spcFirstLastPara="1" rIns="0" wrap="square" tIns="226050">
            <a:spAutoFit/>
          </a:bodyPr>
          <a:lstStyle/>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Communication range</a:t>
            </a:r>
            <a:endParaRPr sz="2800">
              <a:solidFill>
                <a:schemeClr val="dk1"/>
              </a:solidFill>
              <a:latin typeface="Arial"/>
              <a:ea typeface="Arial"/>
              <a:cs typeface="Arial"/>
              <a:sym typeface="Arial"/>
            </a:endParaRPr>
          </a:p>
          <a:p>
            <a:pPr indent="0" lvl="0" marL="225425" marR="0" rtl="0" algn="l">
              <a:lnSpc>
                <a:spcPct val="100000"/>
              </a:lnSpc>
              <a:spcBef>
                <a:spcPts val="905"/>
              </a:spcBef>
              <a:spcAft>
                <a:spcPts val="0"/>
              </a:spcAft>
              <a:buNone/>
            </a:pPr>
            <a:r>
              <a:rPr lang="en-US" sz="1500">
                <a:solidFill>
                  <a:schemeClr val="dk1"/>
                </a:solidFill>
                <a:latin typeface="Arial"/>
                <a:ea typeface="Arial"/>
                <a:cs typeface="Arial"/>
                <a:sym typeface="Arial"/>
              </a:rPr>
              <a:t>If UE is Far away from Base Station(Node B)it cannot get the total Bandwidth</a:t>
            </a:r>
            <a:endParaRPr sz="1500">
              <a:solidFill>
                <a:schemeClr val="dk1"/>
              </a:solidFill>
              <a:latin typeface="Arial"/>
              <a:ea typeface="Arial"/>
              <a:cs typeface="Arial"/>
              <a:sym typeface="Arial"/>
            </a:endParaRPr>
          </a:p>
          <a:p>
            <a:pPr indent="-228600" lvl="0" marL="241300" marR="0" rtl="0" algn="l">
              <a:lnSpc>
                <a:spcPct val="100000"/>
              </a:lnSpc>
              <a:spcBef>
                <a:spcPts val="585"/>
              </a:spcBef>
              <a:spcAft>
                <a:spcPts val="0"/>
              </a:spcAft>
              <a:buClr>
                <a:schemeClr val="dk1"/>
              </a:buClr>
              <a:buSzPts val="2800"/>
              <a:buFont typeface="Arial"/>
              <a:buChar char="•"/>
            </a:pPr>
            <a:r>
              <a:rPr lang="en-US" sz="2800">
                <a:solidFill>
                  <a:schemeClr val="dk1"/>
                </a:solidFill>
                <a:latin typeface="Arial"/>
                <a:ea typeface="Arial"/>
                <a:cs typeface="Arial"/>
                <a:sym typeface="Arial"/>
              </a:rPr>
              <a:t>Number of users</a:t>
            </a:r>
            <a:endParaRPr sz="2800">
              <a:solidFill>
                <a:schemeClr val="dk1"/>
              </a:solidFill>
              <a:latin typeface="Arial"/>
              <a:ea typeface="Arial"/>
              <a:cs typeface="Arial"/>
              <a:sym typeface="Arial"/>
            </a:endParaRPr>
          </a:p>
          <a:p>
            <a:pPr indent="0" lvl="0" marL="334010" marR="0" rtl="0" algn="l">
              <a:lnSpc>
                <a:spcPct val="100000"/>
              </a:lnSpc>
              <a:spcBef>
                <a:spcPts val="1960"/>
              </a:spcBef>
              <a:spcAft>
                <a:spcPts val="0"/>
              </a:spcAft>
              <a:buNone/>
            </a:pPr>
            <a:r>
              <a:rPr lang="en-US" sz="1500">
                <a:solidFill>
                  <a:schemeClr val="dk1"/>
                </a:solidFill>
                <a:latin typeface="Arial"/>
                <a:ea typeface="Arial"/>
                <a:cs typeface="Arial"/>
                <a:sym typeface="Arial"/>
              </a:rPr>
              <a:t>The Quality of Service is Depends upon the Users</a:t>
            </a:r>
            <a:endParaRPr sz="1500">
              <a:solidFill>
                <a:schemeClr val="dk1"/>
              </a:solidFill>
              <a:latin typeface="Arial"/>
              <a:ea typeface="Arial"/>
              <a:cs typeface="Arial"/>
              <a:sym typeface="Arial"/>
            </a:endParaRPr>
          </a:p>
          <a:p>
            <a:pPr indent="-228600" lvl="0" marL="241300" marR="0" rtl="0" algn="l">
              <a:lnSpc>
                <a:spcPct val="100000"/>
              </a:lnSpc>
              <a:spcBef>
                <a:spcPts val="935"/>
              </a:spcBef>
              <a:spcAft>
                <a:spcPts val="0"/>
              </a:spcAft>
              <a:buClr>
                <a:schemeClr val="dk1"/>
              </a:buClr>
              <a:buSzPts val="2800"/>
              <a:buFont typeface="Arial"/>
              <a:buChar char="•"/>
            </a:pPr>
            <a:r>
              <a:rPr lang="en-US" sz="2800">
                <a:solidFill>
                  <a:schemeClr val="dk1"/>
                </a:solidFill>
                <a:latin typeface="Arial"/>
                <a:ea typeface="Arial"/>
                <a:cs typeface="Arial"/>
                <a:sym typeface="Arial"/>
              </a:rPr>
              <a:t>Cost</a:t>
            </a:r>
            <a:endParaRPr sz="2800">
              <a:solidFill>
                <a:schemeClr val="dk1"/>
              </a:solidFill>
              <a:latin typeface="Arial"/>
              <a:ea typeface="Arial"/>
              <a:cs typeface="Arial"/>
              <a:sym typeface="Arial"/>
            </a:endParaRPr>
          </a:p>
          <a:p>
            <a:pPr indent="0" lvl="0" marL="268605" marR="0" rtl="0" algn="l">
              <a:lnSpc>
                <a:spcPct val="100000"/>
              </a:lnSpc>
              <a:spcBef>
                <a:spcPts val="905"/>
              </a:spcBef>
              <a:spcAft>
                <a:spcPts val="0"/>
              </a:spcAft>
              <a:buNone/>
            </a:pPr>
            <a:r>
              <a:rPr lang="en-US" sz="1500">
                <a:solidFill>
                  <a:schemeClr val="dk1"/>
                </a:solidFill>
                <a:latin typeface="Arial"/>
                <a:ea typeface="Arial"/>
                <a:cs typeface="Arial"/>
                <a:sym typeface="Arial"/>
              </a:rPr>
              <a:t>Expense to upgrade the whole system</a:t>
            </a:r>
            <a:endParaRPr sz="1500">
              <a:solidFill>
                <a:schemeClr val="dk1"/>
              </a:solidFill>
              <a:latin typeface="Arial"/>
              <a:ea typeface="Arial"/>
              <a:cs typeface="Arial"/>
              <a:sym typeface="Arial"/>
            </a:endParaRPr>
          </a:p>
          <a:p>
            <a:pPr indent="0" lvl="0" marL="268605" marR="0" rtl="0" algn="l">
              <a:lnSpc>
                <a:spcPct val="100000"/>
              </a:lnSpc>
              <a:spcBef>
                <a:spcPts val="815"/>
              </a:spcBef>
              <a:spcAft>
                <a:spcPts val="0"/>
              </a:spcAft>
              <a:buNone/>
            </a:pPr>
            <a:r>
              <a:rPr lang="en-US" sz="1500">
                <a:solidFill>
                  <a:schemeClr val="dk1"/>
                </a:solidFill>
                <a:latin typeface="Arial"/>
                <a:ea typeface="Arial"/>
                <a:cs typeface="Arial"/>
                <a:sym typeface="Arial"/>
              </a:rPr>
              <a:t>Expense to Upgrade User Equipment</a:t>
            </a:r>
            <a:endParaRPr sz="1500">
              <a:solidFill>
                <a:schemeClr val="dk1"/>
              </a:solidFill>
              <a:latin typeface="Arial"/>
              <a:ea typeface="Arial"/>
              <a:cs typeface="Arial"/>
              <a:sym typeface="Arial"/>
            </a:endParaRPr>
          </a:p>
        </p:txBody>
      </p:sp>
      <p:sp>
        <p:nvSpPr>
          <p:cNvPr id="2945" name="Google Shape;2945;p136"/>
          <p:cNvSpPr/>
          <p:nvPr/>
        </p:nvSpPr>
        <p:spPr>
          <a:xfrm>
            <a:off x="38100" y="327659"/>
            <a:ext cx="5067300"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6" name="Google Shape;2946;p136"/>
          <p:cNvSpPr txBox="1"/>
          <p:nvPr>
            <p:ph type="title"/>
          </p:nvPr>
        </p:nvSpPr>
        <p:spPr>
          <a:xfrm>
            <a:off x="354888" y="456387"/>
            <a:ext cx="4064712" cy="64452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Disadvantages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137"/>
          <p:cNvSpPr txBox="1"/>
          <p:nvPr/>
        </p:nvSpPr>
        <p:spPr>
          <a:xfrm>
            <a:off x="501497" y="1552778"/>
            <a:ext cx="6523990" cy="351917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Evolved of HSPA (HSPA+)</a:t>
            </a:r>
            <a:endParaRPr sz="2800">
              <a:solidFill>
                <a:schemeClr val="dk1"/>
              </a:solidFill>
              <a:latin typeface="Arial"/>
              <a:ea typeface="Arial"/>
              <a:cs typeface="Arial"/>
              <a:sym typeface="Arial"/>
            </a:endParaRPr>
          </a:p>
          <a:p>
            <a:pPr indent="0" lvl="0" marL="0" marR="0" rtl="0" algn="l">
              <a:lnSpc>
                <a:spcPct val="100000"/>
              </a:lnSpc>
              <a:spcBef>
                <a:spcPts val="55"/>
              </a:spcBef>
              <a:spcAft>
                <a:spcPts val="0"/>
              </a:spcAft>
              <a:buClr>
                <a:schemeClr val="dk1"/>
              </a:buClr>
              <a:buSzPts val="3800"/>
              <a:buFont typeface="Arial"/>
              <a:buNone/>
            </a:pPr>
            <a:r>
              <a:t/>
            </a:r>
            <a:endParaRPr sz="3800">
              <a:solidFill>
                <a:schemeClr val="dk1"/>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Multiple Input	Multiple Output Technology</a:t>
            </a:r>
            <a:endParaRPr sz="2800">
              <a:solidFill>
                <a:schemeClr val="dk1"/>
              </a:solidFill>
              <a:latin typeface="Arial"/>
              <a:ea typeface="Arial"/>
              <a:cs typeface="Arial"/>
              <a:sym typeface="Arial"/>
            </a:endParaRPr>
          </a:p>
          <a:p>
            <a:pPr indent="0" lvl="0" marL="0" marR="0" rtl="0" algn="l">
              <a:lnSpc>
                <a:spcPct val="100000"/>
              </a:lnSpc>
              <a:spcBef>
                <a:spcPts val="55"/>
              </a:spcBef>
              <a:spcAft>
                <a:spcPts val="0"/>
              </a:spcAft>
              <a:buClr>
                <a:schemeClr val="dk1"/>
              </a:buClr>
              <a:buSzPts val="3800"/>
              <a:buFont typeface="Arial"/>
              <a:buNone/>
            </a:pPr>
            <a:r>
              <a:t/>
            </a:r>
            <a:endParaRPr sz="3800">
              <a:solidFill>
                <a:schemeClr val="dk1"/>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Higher Order Modulations</a:t>
            </a:r>
            <a:endParaRPr sz="2800">
              <a:solidFill>
                <a:schemeClr val="dk1"/>
              </a:solidFill>
              <a:latin typeface="Arial"/>
              <a:ea typeface="Arial"/>
              <a:cs typeface="Arial"/>
              <a:sym typeface="Arial"/>
            </a:endParaRPr>
          </a:p>
          <a:p>
            <a:pPr indent="0" lvl="0" marL="0" marR="0" rtl="0" algn="l">
              <a:lnSpc>
                <a:spcPct val="100000"/>
              </a:lnSpc>
              <a:spcBef>
                <a:spcPts val="45"/>
              </a:spcBef>
              <a:spcAft>
                <a:spcPts val="0"/>
              </a:spcAft>
              <a:buClr>
                <a:schemeClr val="dk1"/>
              </a:buClr>
              <a:buSzPts val="3800"/>
              <a:buFont typeface="Arial"/>
              <a:buNone/>
            </a:pPr>
            <a:r>
              <a:t/>
            </a:r>
            <a:endParaRPr sz="3800">
              <a:solidFill>
                <a:schemeClr val="dk1"/>
              </a:solidFill>
              <a:latin typeface="Arial"/>
              <a:ea typeface="Arial"/>
              <a:cs typeface="Arial"/>
              <a:sym typeface="Arial"/>
            </a:endParaRPr>
          </a:p>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Multi Carrier Technology</a:t>
            </a:r>
            <a:endParaRPr sz="2800">
              <a:solidFill>
                <a:schemeClr val="dk1"/>
              </a:solidFill>
              <a:latin typeface="Arial"/>
              <a:ea typeface="Arial"/>
              <a:cs typeface="Arial"/>
              <a:sym typeface="Arial"/>
            </a:endParaRPr>
          </a:p>
        </p:txBody>
      </p:sp>
      <p:sp>
        <p:nvSpPr>
          <p:cNvPr id="2952" name="Google Shape;2952;p137"/>
          <p:cNvSpPr/>
          <p:nvPr/>
        </p:nvSpPr>
        <p:spPr>
          <a:xfrm>
            <a:off x="25907" y="306324"/>
            <a:ext cx="5305044"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3" name="Google Shape;2953;p137"/>
          <p:cNvSpPr txBox="1"/>
          <p:nvPr>
            <p:ph type="title"/>
          </p:nvPr>
        </p:nvSpPr>
        <p:spPr>
          <a:xfrm>
            <a:off x="341782" y="434466"/>
            <a:ext cx="4653280"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Advancement of HSPA</a:t>
            </a:r>
            <a:endParaRPr/>
          </a:p>
        </p:txBody>
      </p:sp>
      <p:grpSp>
        <p:nvGrpSpPr>
          <p:cNvPr id="2954" name="Google Shape;2954;p137"/>
          <p:cNvGrpSpPr/>
          <p:nvPr/>
        </p:nvGrpSpPr>
        <p:grpSpPr>
          <a:xfrm>
            <a:off x="5009388" y="3695700"/>
            <a:ext cx="2921508" cy="1976627"/>
            <a:chOff x="5009388" y="3695700"/>
            <a:chExt cx="2921508" cy="1976627"/>
          </a:xfrm>
        </p:grpSpPr>
        <p:sp>
          <p:nvSpPr>
            <p:cNvPr id="2955" name="Google Shape;2955;p137"/>
            <p:cNvSpPr/>
            <p:nvPr/>
          </p:nvSpPr>
          <p:spPr>
            <a:xfrm>
              <a:off x="5009388" y="3695700"/>
              <a:ext cx="2921508" cy="197662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6" name="Google Shape;2956;p137"/>
            <p:cNvSpPr/>
            <p:nvPr/>
          </p:nvSpPr>
          <p:spPr>
            <a:xfrm>
              <a:off x="5074285" y="3760723"/>
              <a:ext cx="2738374" cy="179362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7" name="Google Shape;2957;p137"/>
            <p:cNvSpPr/>
            <p:nvPr/>
          </p:nvSpPr>
          <p:spPr>
            <a:xfrm>
              <a:off x="5055235" y="3741673"/>
              <a:ext cx="2776855" cy="1831975"/>
            </a:xfrm>
            <a:custGeom>
              <a:rect b="b" l="l" r="r" t="t"/>
              <a:pathLst>
                <a:path extrusionOk="0" h="1831975" w="2776854">
                  <a:moveTo>
                    <a:pt x="0" y="1831720"/>
                  </a:moveTo>
                  <a:lnTo>
                    <a:pt x="2776474" y="1831720"/>
                  </a:lnTo>
                  <a:lnTo>
                    <a:pt x="2776474" y="0"/>
                  </a:lnTo>
                  <a:lnTo>
                    <a:pt x="0" y="0"/>
                  </a:lnTo>
                  <a:lnTo>
                    <a:pt x="0" y="1831720"/>
                  </a:lnTo>
                  <a:close/>
                </a:path>
              </a:pathLst>
            </a:custGeom>
            <a:noFill/>
            <a:ln cap="flat" cmpd="sng" w="381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grpSp>
        <p:nvGrpSpPr>
          <p:cNvPr id="2962" name="Google Shape;2962;p138"/>
          <p:cNvGrpSpPr/>
          <p:nvPr/>
        </p:nvGrpSpPr>
        <p:grpSpPr>
          <a:xfrm>
            <a:off x="981075" y="2653157"/>
            <a:ext cx="6790943" cy="428625"/>
            <a:chOff x="981075" y="2653157"/>
            <a:chExt cx="6790943" cy="428625"/>
          </a:xfrm>
        </p:grpSpPr>
        <p:sp>
          <p:nvSpPr>
            <p:cNvPr id="2963" name="Google Shape;2963;p138"/>
            <p:cNvSpPr/>
            <p:nvPr/>
          </p:nvSpPr>
          <p:spPr>
            <a:xfrm>
              <a:off x="981075" y="2653157"/>
              <a:ext cx="1177290" cy="428625"/>
            </a:xfrm>
            <a:custGeom>
              <a:rect b="b" l="l" r="r" t="t"/>
              <a:pathLst>
                <a:path extrusionOk="0" h="428625" w="1177289">
                  <a:moveTo>
                    <a:pt x="962406" y="0"/>
                  </a:moveTo>
                  <a:lnTo>
                    <a:pt x="0" y="0"/>
                  </a:lnTo>
                  <a:lnTo>
                    <a:pt x="214312" y="214248"/>
                  </a:lnTo>
                  <a:lnTo>
                    <a:pt x="0" y="428625"/>
                  </a:lnTo>
                  <a:lnTo>
                    <a:pt x="962406" y="428625"/>
                  </a:lnTo>
                  <a:lnTo>
                    <a:pt x="1176782" y="214248"/>
                  </a:lnTo>
                  <a:lnTo>
                    <a:pt x="962406"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4" name="Google Shape;2964;p138"/>
            <p:cNvSpPr/>
            <p:nvPr/>
          </p:nvSpPr>
          <p:spPr>
            <a:xfrm>
              <a:off x="981075" y="2653157"/>
              <a:ext cx="1177290" cy="428625"/>
            </a:xfrm>
            <a:custGeom>
              <a:rect b="b" l="l" r="r" t="t"/>
              <a:pathLst>
                <a:path extrusionOk="0" h="428625" w="1177289">
                  <a:moveTo>
                    <a:pt x="0" y="0"/>
                  </a:moveTo>
                  <a:lnTo>
                    <a:pt x="962406" y="0"/>
                  </a:lnTo>
                  <a:lnTo>
                    <a:pt x="1176782" y="214248"/>
                  </a:lnTo>
                  <a:lnTo>
                    <a:pt x="962406" y="428625"/>
                  </a:lnTo>
                  <a:lnTo>
                    <a:pt x="0" y="428625"/>
                  </a:lnTo>
                  <a:lnTo>
                    <a:pt x="214312"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5" name="Google Shape;2965;p138"/>
            <p:cNvSpPr/>
            <p:nvPr/>
          </p:nvSpPr>
          <p:spPr>
            <a:xfrm>
              <a:off x="1908428" y="2653157"/>
              <a:ext cx="1139190" cy="428625"/>
            </a:xfrm>
            <a:custGeom>
              <a:rect b="b" l="l" r="r" t="t"/>
              <a:pathLst>
                <a:path extrusionOk="0" h="428625" w="1139189">
                  <a:moveTo>
                    <a:pt x="924813" y="0"/>
                  </a:moveTo>
                  <a:lnTo>
                    <a:pt x="0" y="0"/>
                  </a:lnTo>
                  <a:lnTo>
                    <a:pt x="214375" y="214248"/>
                  </a:lnTo>
                  <a:lnTo>
                    <a:pt x="0" y="428625"/>
                  </a:lnTo>
                  <a:lnTo>
                    <a:pt x="924813" y="428625"/>
                  </a:lnTo>
                  <a:lnTo>
                    <a:pt x="1139189" y="214248"/>
                  </a:lnTo>
                  <a:lnTo>
                    <a:pt x="924813"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6" name="Google Shape;2966;p138"/>
            <p:cNvSpPr/>
            <p:nvPr/>
          </p:nvSpPr>
          <p:spPr>
            <a:xfrm>
              <a:off x="1908428" y="2653157"/>
              <a:ext cx="1139190" cy="428625"/>
            </a:xfrm>
            <a:custGeom>
              <a:rect b="b" l="l" r="r" t="t"/>
              <a:pathLst>
                <a:path extrusionOk="0" h="428625" w="1139189">
                  <a:moveTo>
                    <a:pt x="0" y="0"/>
                  </a:moveTo>
                  <a:lnTo>
                    <a:pt x="924813" y="0"/>
                  </a:lnTo>
                  <a:lnTo>
                    <a:pt x="1139189" y="214248"/>
                  </a:lnTo>
                  <a:lnTo>
                    <a:pt x="924813" y="428625"/>
                  </a:lnTo>
                  <a:lnTo>
                    <a:pt x="0" y="428625"/>
                  </a:lnTo>
                  <a:lnTo>
                    <a:pt x="214375"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7" name="Google Shape;2967;p138"/>
            <p:cNvSpPr/>
            <p:nvPr/>
          </p:nvSpPr>
          <p:spPr>
            <a:xfrm>
              <a:off x="2755392" y="2653157"/>
              <a:ext cx="1177290" cy="428625"/>
            </a:xfrm>
            <a:custGeom>
              <a:rect b="b" l="l" r="r" t="t"/>
              <a:pathLst>
                <a:path extrusionOk="0" h="428625" w="1177289">
                  <a:moveTo>
                    <a:pt x="962532" y="0"/>
                  </a:moveTo>
                  <a:lnTo>
                    <a:pt x="0" y="0"/>
                  </a:lnTo>
                  <a:lnTo>
                    <a:pt x="214375" y="214248"/>
                  </a:lnTo>
                  <a:lnTo>
                    <a:pt x="0" y="428625"/>
                  </a:lnTo>
                  <a:lnTo>
                    <a:pt x="962532" y="428625"/>
                  </a:lnTo>
                  <a:lnTo>
                    <a:pt x="1176782" y="214248"/>
                  </a:lnTo>
                  <a:lnTo>
                    <a:pt x="96253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8" name="Google Shape;2968;p138"/>
            <p:cNvSpPr/>
            <p:nvPr/>
          </p:nvSpPr>
          <p:spPr>
            <a:xfrm>
              <a:off x="2755392" y="2653157"/>
              <a:ext cx="1177290" cy="428625"/>
            </a:xfrm>
            <a:custGeom>
              <a:rect b="b" l="l" r="r" t="t"/>
              <a:pathLst>
                <a:path extrusionOk="0" h="428625" w="1177289">
                  <a:moveTo>
                    <a:pt x="0" y="0"/>
                  </a:moveTo>
                  <a:lnTo>
                    <a:pt x="962532" y="0"/>
                  </a:lnTo>
                  <a:lnTo>
                    <a:pt x="1176782" y="214248"/>
                  </a:lnTo>
                  <a:lnTo>
                    <a:pt x="962532" y="428625"/>
                  </a:lnTo>
                  <a:lnTo>
                    <a:pt x="0" y="428625"/>
                  </a:lnTo>
                  <a:lnTo>
                    <a:pt x="214375"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9" name="Google Shape;2969;p138"/>
            <p:cNvSpPr/>
            <p:nvPr/>
          </p:nvSpPr>
          <p:spPr>
            <a:xfrm>
              <a:off x="3715511" y="2653157"/>
              <a:ext cx="1177290" cy="428625"/>
            </a:xfrm>
            <a:custGeom>
              <a:rect b="b" l="l" r="r" t="t"/>
              <a:pathLst>
                <a:path extrusionOk="0" h="428625" w="1177289">
                  <a:moveTo>
                    <a:pt x="962533" y="0"/>
                  </a:moveTo>
                  <a:lnTo>
                    <a:pt x="0" y="0"/>
                  </a:lnTo>
                  <a:lnTo>
                    <a:pt x="214375" y="214248"/>
                  </a:lnTo>
                  <a:lnTo>
                    <a:pt x="0" y="428625"/>
                  </a:lnTo>
                  <a:lnTo>
                    <a:pt x="962533" y="428625"/>
                  </a:lnTo>
                  <a:lnTo>
                    <a:pt x="1176782" y="214248"/>
                  </a:lnTo>
                  <a:lnTo>
                    <a:pt x="962533"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0" name="Google Shape;2970;p138"/>
            <p:cNvSpPr/>
            <p:nvPr/>
          </p:nvSpPr>
          <p:spPr>
            <a:xfrm>
              <a:off x="3715511" y="2653157"/>
              <a:ext cx="1177290" cy="428625"/>
            </a:xfrm>
            <a:custGeom>
              <a:rect b="b" l="l" r="r" t="t"/>
              <a:pathLst>
                <a:path extrusionOk="0" h="428625" w="1177289">
                  <a:moveTo>
                    <a:pt x="0" y="0"/>
                  </a:moveTo>
                  <a:lnTo>
                    <a:pt x="962533" y="0"/>
                  </a:lnTo>
                  <a:lnTo>
                    <a:pt x="1176782" y="214248"/>
                  </a:lnTo>
                  <a:lnTo>
                    <a:pt x="962533" y="428625"/>
                  </a:lnTo>
                  <a:lnTo>
                    <a:pt x="0" y="428625"/>
                  </a:lnTo>
                  <a:lnTo>
                    <a:pt x="214375"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1" name="Google Shape;2971;p138"/>
            <p:cNvSpPr/>
            <p:nvPr/>
          </p:nvSpPr>
          <p:spPr>
            <a:xfrm>
              <a:off x="4669409" y="2653157"/>
              <a:ext cx="1177290" cy="428625"/>
            </a:xfrm>
            <a:custGeom>
              <a:rect b="b" l="l" r="r" t="t"/>
              <a:pathLst>
                <a:path extrusionOk="0" h="428625" w="1177289">
                  <a:moveTo>
                    <a:pt x="962532" y="0"/>
                  </a:moveTo>
                  <a:lnTo>
                    <a:pt x="0" y="0"/>
                  </a:lnTo>
                  <a:lnTo>
                    <a:pt x="214375" y="214248"/>
                  </a:lnTo>
                  <a:lnTo>
                    <a:pt x="0" y="428625"/>
                  </a:lnTo>
                  <a:lnTo>
                    <a:pt x="962532" y="428625"/>
                  </a:lnTo>
                  <a:lnTo>
                    <a:pt x="1176781" y="214248"/>
                  </a:lnTo>
                  <a:lnTo>
                    <a:pt x="962532"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2" name="Google Shape;2972;p138"/>
            <p:cNvSpPr/>
            <p:nvPr/>
          </p:nvSpPr>
          <p:spPr>
            <a:xfrm>
              <a:off x="4669409" y="2653157"/>
              <a:ext cx="1177290" cy="428625"/>
            </a:xfrm>
            <a:custGeom>
              <a:rect b="b" l="l" r="r" t="t"/>
              <a:pathLst>
                <a:path extrusionOk="0" h="428625" w="1177289">
                  <a:moveTo>
                    <a:pt x="0" y="0"/>
                  </a:moveTo>
                  <a:lnTo>
                    <a:pt x="962532" y="0"/>
                  </a:lnTo>
                  <a:lnTo>
                    <a:pt x="1176781" y="214248"/>
                  </a:lnTo>
                  <a:lnTo>
                    <a:pt x="962532" y="428625"/>
                  </a:lnTo>
                  <a:lnTo>
                    <a:pt x="0" y="428625"/>
                  </a:lnTo>
                  <a:lnTo>
                    <a:pt x="214375"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3" name="Google Shape;2973;p138"/>
            <p:cNvSpPr/>
            <p:nvPr/>
          </p:nvSpPr>
          <p:spPr>
            <a:xfrm>
              <a:off x="5629021" y="2653157"/>
              <a:ext cx="1176655" cy="428625"/>
            </a:xfrm>
            <a:custGeom>
              <a:rect b="b" l="l" r="r" t="t"/>
              <a:pathLst>
                <a:path extrusionOk="0" h="428625" w="1176654">
                  <a:moveTo>
                    <a:pt x="962405" y="0"/>
                  </a:moveTo>
                  <a:lnTo>
                    <a:pt x="0" y="0"/>
                  </a:lnTo>
                  <a:lnTo>
                    <a:pt x="214249" y="214248"/>
                  </a:lnTo>
                  <a:lnTo>
                    <a:pt x="0" y="428625"/>
                  </a:lnTo>
                  <a:lnTo>
                    <a:pt x="962405" y="428625"/>
                  </a:lnTo>
                  <a:lnTo>
                    <a:pt x="1176654" y="214248"/>
                  </a:lnTo>
                  <a:lnTo>
                    <a:pt x="962405"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4" name="Google Shape;2974;p138"/>
            <p:cNvSpPr/>
            <p:nvPr/>
          </p:nvSpPr>
          <p:spPr>
            <a:xfrm>
              <a:off x="5629021" y="2653157"/>
              <a:ext cx="1176655" cy="428625"/>
            </a:xfrm>
            <a:custGeom>
              <a:rect b="b" l="l" r="r" t="t"/>
              <a:pathLst>
                <a:path extrusionOk="0" h="428625" w="1176654">
                  <a:moveTo>
                    <a:pt x="0" y="0"/>
                  </a:moveTo>
                  <a:lnTo>
                    <a:pt x="962405" y="0"/>
                  </a:lnTo>
                  <a:lnTo>
                    <a:pt x="1176654" y="214248"/>
                  </a:lnTo>
                  <a:lnTo>
                    <a:pt x="962405" y="428625"/>
                  </a:lnTo>
                  <a:lnTo>
                    <a:pt x="0" y="428625"/>
                  </a:lnTo>
                  <a:lnTo>
                    <a:pt x="214249"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5" name="Google Shape;2975;p138"/>
            <p:cNvSpPr/>
            <p:nvPr/>
          </p:nvSpPr>
          <p:spPr>
            <a:xfrm>
              <a:off x="6594728" y="2653157"/>
              <a:ext cx="1177290" cy="428625"/>
            </a:xfrm>
            <a:custGeom>
              <a:rect b="b" l="l" r="r" t="t"/>
              <a:pathLst>
                <a:path extrusionOk="0" h="428625" w="1177290">
                  <a:moveTo>
                    <a:pt x="962405" y="0"/>
                  </a:moveTo>
                  <a:lnTo>
                    <a:pt x="0" y="0"/>
                  </a:lnTo>
                  <a:lnTo>
                    <a:pt x="214249" y="214248"/>
                  </a:lnTo>
                  <a:lnTo>
                    <a:pt x="0" y="428625"/>
                  </a:lnTo>
                  <a:lnTo>
                    <a:pt x="962405" y="428625"/>
                  </a:lnTo>
                  <a:lnTo>
                    <a:pt x="1176781" y="214248"/>
                  </a:lnTo>
                  <a:lnTo>
                    <a:pt x="962405" y="0"/>
                  </a:lnTo>
                  <a:close/>
                </a:path>
              </a:pathLst>
            </a:custGeom>
            <a:solidFill>
              <a:srgbClr val="5B9BD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6" name="Google Shape;2976;p138"/>
            <p:cNvSpPr/>
            <p:nvPr/>
          </p:nvSpPr>
          <p:spPr>
            <a:xfrm>
              <a:off x="6594728" y="2653157"/>
              <a:ext cx="1177290" cy="428625"/>
            </a:xfrm>
            <a:custGeom>
              <a:rect b="b" l="l" r="r" t="t"/>
              <a:pathLst>
                <a:path extrusionOk="0" h="428625" w="1177290">
                  <a:moveTo>
                    <a:pt x="0" y="0"/>
                  </a:moveTo>
                  <a:lnTo>
                    <a:pt x="962405" y="0"/>
                  </a:lnTo>
                  <a:lnTo>
                    <a:pt x="1176781" y="214248"/>
                  </a:lnTo>
                  <a:lnTo>
                    <a:pt x="962405" y="428625"/>
                  </a:lnTo>
                  <a:lnTo>
                    <a:pt x="0" y="428625"/>
                  </a:lnTo>
                  <a:lnTo>
                    <a:pt x="214249" y="214248"/>
                  </a:lnTo>
                  <a:lnTo>
                    <a:pt x="0" y="0"/>
                  </a:lnTo>
                  <a:close/>
                </a:path>
              </a:pathLst>
            </a:custGeom>
            <a:noFill/>
            <a:ln cap="flat" cmpd="sng" w="127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77" name="Google Shape;2977;p138"/>
          <p:cNvSpPr txBox="1"/>
          <p:nvPr/>
        </p:nvSpPr>
        <p:spPr>
          <a:xfrm>
            <a:off x="1303147" y="2654554"/>
            <a:ext cx="6207125" cy="36068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200">
                <a:solidFill>
                  <a:srgbClr val="FFFFFF"/>
                </a:solidFill>
                <a:latin typeface="Arial"/>
                <a:ea typeface="Arial"/>
                <a:cs typeface="Arial"/>
                <a:sym typeface="Arial"/>
              </a:rPr>
              <a:t>2000	2001	2002	2003	2004	2005	2006</a:t>
            </a:r>
            <a:endParaRPr sz="2200">
              <a:solidFill>
                <a:schemeClr val="dk1"/>
              </a:solidFill>
              <a:latin typeface="Arial"/>
              <a:ea typeface="Arial"/>
              <a:cs typeface="Arial"/>
              <a:sym typeface="Arial"/>
            </a:endParaRPr>
          </a:p>
        </p:txBody>
      </p:sp>
      <p:grpSp>
        <p:nvGrpSpPr>
          <p:cNvPr id="2978" name="Google Shape;2978;p138"/>
          <p:cNvGrpSpPr/>
          <p:nvPr/>
        </p:nvGrpSpPr>
        <p:grpSpPr>
          <a:xfrm>
            <a:off x="1242720" y="3082544"/>
            <a:ext cx="1109345" cy="1689735"/>
            <a:chOff x="1242720" y="3082544"/>
            <a:chExt cx="1109345" cy="1689735"/>
          </a:xfrm>
        </p:grpSpPr>
        <p:sp>
          <p:nvSpPr>
            <p:cNvPr id="2979" name="Google Shape;2979;p138"/>
            <p:cNvSpPr/>
            <p:nvPr/>
          </p:nvSpPr>
          <p:spPr>
            <a:xfrm>
              <a:off x="1242720" y="3082544"/>
              <a:ext cx="1109345" cy="1689735"/>
            </a:xfrm>
            <a:custGeom>
              <a:rect b="b" l="l" r="r" t="t"/>
              <a:pathLst>
                <a:path extrusionOk="0" h="1689735" w="1109345">
                  <a:moveTo>
                    <a:pt x="528548" y="0"/>
                  </a:moveTo>
                  <a:lnTo>
                    <a:pt x="184886" y="548639"/>
                  </a:lnTo>
                  <a:lnTo>
                    <a:pt x="0" y="548639"/>
                  </a:lnTo>
                  <a:lnTo>
                    <a:pt x="0" y="1689480"/>
                  </a:lnTo>
                  <a:lnTo>
                    <a:pt x="1109192" y="1689480"/>
                  </a:lnTo>
                  <a:lnTo>
                    <a:pt x="1109192" y="548639"/>
                  </a:lnTo>
                  <a:lnTo>
                    <a:pt x="462127" y="548639"/>
                  </a:lnTo>
                  <a:lnTo>
                    <a:pt x="52854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0" name="Google Shape;2980;p138"/>
            <p:cNvSpPr/>
            <p:nvPr/>
          </p:nvSpPr>
          <p:spPr>
            <a:xfrm>
              <a:off x="1242720" y="3082544"/>
              <a:ext cx="1109345" cy="1689735"/>
            </a:xfrm>
            <a:custGeom>
              <a:rect b="b" l="l" r="r" t="t"/>
              <a:pathLst>
                <a:path extrusionOk="0" h="1689735" w="1109345">
                  <a:moveTo>
                    <a:pt x="0" y="548639"/>
                  </a:moveTo>
                  <a:lnTo>
                    <a:pt x="184886" y="548639"/>
                  </a:lnTo>
                  <a:lnTo>
                    <a:pt x="528548" y="0"/>
                  </a:lnTo>
                  <a:lnTo>
                    <a:pt x="462127" y="548639"/>
                  </a:lnTo>
                  <a:lnTo>
                    <a:pt x="1109192" y="548639"/>
                  </a:lnTo>
                  <a:lnTo>
                    <a:pt x="1109192" y="738758"/>
                  </a:lnTo>
                  <a:lnTo>
                    <a:pt x="1109192" y="1024000"/>
                  </a:lnTo>
                  <a:lnTo>
                    <a:pt x="1109192" y="1689480"/>
                  </a:lnTo>
                  <a:lnTo>
                    <a:pt x="462127" y="1689480"/>
                  </a:lnTo>
                  <a:lnTo>
                    <a:pt x="184886" y="1689480"/>
                  </a:lnTo>
                  <a:lnTo>
                    <a:pt x="0" y="1689480"/>
                  </a:lnTo>
                  <a:lnTo>
                    <a:pt x="0" y="1024000"/>
                  </a:lnTo>
                  <a:lnTo>
                    <a:pt x="0" y="738758"/>
                  </a:lnTo>
                  <a:lnTo>
                    <a:pt x="0" y="548639"/>
                  </a:lnTo>
                  <a:close/>
                </a:path>
              </a:pathLst>
            </a:custGeom>
            <a:noFill/>
            <a:ln cap="flat" cmpd="sng" w="127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81" name="Google Shape;2981;p138"/>
          <p:cNvSpPr txBox="1"/>
          <p:nvPr/>
        </p:nvSpPr>
        <p:spPr>
          <a:xfrm>
            <a:off x="1349502" y="3663188"/>
            <a:ext cx="897890" cy="1055370"/>
          </a:xfrm>
          <a:prstGeom prst="rect">
            <a:avLst/>
          </a:prstGeom>
          <a:noFill/>
          <a:ln>
            <a:noFill/>
          </a:ln>
        </p:spPr>
        <p:txBody>
          <a:bodyPr anchorCtr="0" anchor="t" bIns="0" lIns="0" spcFirstLastPara="1" rIns="0" wrap="square" tIns="13325">
            <a:spAutoFit/>
          </a:bodyPr>
          <a:lstStyle/>
          <a:p>
            <a:pPr indent="0" lvl="0" marL="94615" marR="89535" rtl="0" algn="ctr">
              <a:lnSpc>
                <a:spcPct val="100000"/>
              </a:lnSpc>
              <a:spcBef>
                <a:spcPts val="0"/>
              </a:spcBef>
              <a:spcAft>
                <a:spcPts val="0"/>
              </a:spcAft>
              <a:buNone/>
            </a:pPr>
            <a:r>
              <a:rPr b="1" lang="en-US" sz="1350">
                <a:solidFill>
                  <a:schemeClr val="dk1"/>
                </a:solidFill>
                <a:latin typeface="Arial"/>
                <a:ea typeface="Arial"/>
                <a:cs typeface="Arial"/>
                <a:sym typeface="Arial"/>
              </a:rPr>
              <a:t>UMTS(Rel  99)  WCDMA</a:t>
            </a:r>
            <a:endParaRPr sz="1350">
              <a:solidFill>
                <a:schemeClr val="dk1"/>
              </a:solidFill>
              <a:latin typeface="Arial"/>
              <a:ea typeface="Arial"/>
              <a:cs typeface="Arial"/>
              <a:sym typeface="Arial"/>
            </a:endParaRPr>
          </a:p>
          <a:p>
            <a:pPr indent="-1904" lvl="0" marL="12700" marR="5080" rtl="0" algn="ctr">
              <a:lnSpc>
                <a:spcPct val="100000"/>
              </a:lnSpc>
              <a:spcBef>
                <a:spcPts val="0"/>
              </a:spcBef>
              <a:spcAft>
                <a:spcPts val="0"/>
              </a:spcAft>
              <a:buNone/>
            </a:pPr>
            <a:r>
              <a:rPr b="1" lang="en-US" sz="1350">
                <a:solidFill>
                  <a:schemeClr val="dk1"/>
                </a:solidFill>
                <a:latin typeface="Arial"/>
                <a:ea typeface="Arial"/>
                <a:cs typeface="Arial"/>
                <a:sym typeface="Arial"/>
              </a:rPr>
              <a:t>DL-384 kbps  UL-384 kbps</a:t>
            </a:r>
            <a:endParaRPr sz="1350">
              <a:solidFill>
                <a:schemeClr val="dk1"/>
              </a:solidFill>
              <a:latin typeface="Arial"/>
              <a:ea typeface="Arial"/>
              <a:cs typeface="Arial"/>
              <a:sym typeface="Arial"/>
            </a:endParaRPr>
          </a:p>
        </p:txBody>
      </p:sp>
      <p:grpSp>
        <p:nvGrpSpPr>
          <p:cNvPr id="2982" name="Google Shape;2982;p138"/>
          <p:cNvGrpSpPr/>
          <p:nvPr/>
        </p:nvGrpSpPr>
        <p:grpSpPr>
          <a:xfrm>
            <a:off x="2819400" y="3100451"/>
            <a:ext cx="1276350" cy="1671955"/>
            <a:chOff x="2819400" y="3100451"/>
            <a:chExt cx="1276350" cy="1671955"/>
          </a:xfrm>
        </p:grpSpPr>
        <p:sp>
          <p:nvSpPr>
            <p:cNvPr id="2983" name="Google Shape;2983;p138"/>
            <p:cNvSpPr/>
            <p:nvPr/>
          </p:nvSpPr>
          <p:spPr>
            <a:xfrm>
              <a:off x="2819400" y="3100451"/>
              <a:ext cx="1276350" cy="1671955"/>
            </a:xfrm>
            <a:custGeom>
              <a:rect b="b" l="l" r="r" t="t"/>
              <a:pathLst>
                <a:path extrusionOk="0" h="1671954" w="1276350">
                  <a:moveTo>
                    <a:pt x="661035" y="0"/>
                  </a:moveTo>
                  <a:lnTo>
                    <a:pt x="744474" y="530732"/>
                  </a:lnTo>
                  <a:lnTo>
                    <a:pt x="0" y="530732"/>
                  </a:lnTo>
                  <a:lnTo>
                    <a:pt x="0" y="1671574"/>
                  </a:lnTo>
                  <a:lnTo>
                    <a:pt x="1276350" y="1671574"/>
                  </a:lnTo>
                  <a:lnTo>
                    <a:pt x="1276350" y="530732"/>
                  </a:lnTo>
                  <a:lnTo>
                    <a:pt x="1063625" y="530732"/>
                  </a:lnTo>
                  <a:lnTo>
                    <a:pt x="66103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4" name="Google Shape;2984;p138"/>
            <p:cNvSpPr/>
            <p:nvPr/>
          </p:nvSpPr>
          <p:spPr>
            <a:xfrm>
              <a:off x="2819400" y="3100451"/>
              <a:ext cx="1276350" cy="1671955"/>
            </a:xfrm>
            <a:custGeom>
              <a:rect b="b" l="l" r="r" t="t"/>
              <a:pathLst>
                <a:path extrusionOk="0" h="1671954" w="1276350">
                  <a:moveTo>
                    <a:pt x="0" y="530732"/>
                  </a:moveTo>
                  <a:lnTo>
                    <a:pt x="744474" y="530732"/>
                  </a:lnTo>
                  <a:lnTo>
                    <a:pt x="661035" y="0"/>
                  </a:lnTo>
                  <a:lnTo>
                    <a:pt x="1063625" y="530732"/>
                  </a:lnTo>
                  <a:lnTo>
                    <a:pt x="1276350" y="530732"/>
                  </a:lnTo>
                  <a:lnTo>
                    <a:pt x="1276350" y="720851"/>
                  </a:lnTo>
                  <a:lnTo>
                    <a:pt x="1276350" y="1006094"/>
                  </a:lnTo>
                  <a:lnTo>
                    <a:pt x="1276350" y="1671574"/>
                  </a:lnTo>
                  <a:lnTo>
                    <a:pt x="1063625" y="1671574"/>
                  </a:lnTo>
                  <a:lnTo>
                    <a:pt x="744474" y="1671574"/>
                  </a:lnTo>
                  <a:lnTo>
                    <a:pt x="0" y="1671574"/>
                  </a:lnTo>
                  <a:lnTo>
                    <a:pt x="0" y="1006094"/>
                  </a:lnTo>
                  <a:lnTo>
                    <a:pt x="0" y="720851"/>
                  </a:lnTo>
                  <a:lnTo>
                    <a:pt x="0" y="530732"/>
                  </a:lnTo>
                  <a:close/>
                </a:path>
              </a:pathLst>
            </a:custGeom>
            <a:noFill/>
            <a:ln cap="flat" cmpd="sng" w="127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85" name="Google Shape;2985;p138"/>
          <p:cNvSpPr txBox="1"/>
          <p:nvPr/>
        </p:nvSpPr>
        <p:spPr>
          <a:xfrm>
            <a:off x="2898394" y="3663188"/>
            <a:ext cx="1007744" cy="1055370"/>
          </a:xfrm>
          <a:prstGeom prst="rect">
            <a:avLst/>
          </a:prstGeom>
          <a:noFill/>
          <a:ln>
            <a:noFill/>
          </a:ln>
        </p:spPr>
        <p:txBody>
          <a:bodyPr anchorCtr="0" anchor="t" bIns="0" lIns="0" spcFirstLastPara="1" rIns="0" wrap="square" tIns="13325">
            <a:spAutoFit/>
          </a:bodyPr>
          <a:lstStyle/>
          <a:p>
            <a:pPr indent="0" lvl="0" marL="12700" marR="283845" rtl="0" algn="just">
              <a:lnSpc>
                <a:spcPct val="100000"/>
              </a:lnSpc>
              <a:spcBef>
                <a:spcPts val="0"/>
              </a:spcBef>
              <a:spcAft>
                <a:spcPts val="0"/>
              </a:spcAft>
              <a:buNone/>
            </a:pPr>
            <a:r>
              <a:rPr b="1" lang="en-US" sz="1350">
                <a:solidFill>
                  <a:schemeClr val="dk1"/>
                </a:solidFill>
                <a:latin typeface="Arial"/>
                <a:ea typeface="Arial"/>
                <a:cs typeface="Arial"/>
                <a:sym typeface="Arial"/>
              </a:rPr>
              <a:t>Release 5  (03/2002)  HSDPA</a:t>
            </a:r>
            <a:endParaRPr sz="13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1350">
                <a:solidFill>
                  <a:schemeClr val="dk1"/>
                </a:solidFill>
                <a:latin typeface="Arial"/>
                <a:ea typeface="Arial"/>
                <a:cs typeface="Arial"/>
                <a:sym typeface="Arial"/>
              </a:rPr>
              <a:t>DL-14.4 Mbps</a:t>
            </a:r>
            <a:endParaRPr sz="135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b="1" lang="en-US" sz="1350">
                <a:solidFill>
                  <a:schemeClr val="dk1"/>
                </a:solidFill>
                <a:latin typeface="Arial"/>
                <a:ea typeface="Arial"/>
                <a:cs typeface="Arial"/>
                <a:sym typeface="Arial"/>
              </a:rPr>
              <a:t>UL-384 kbps</a:t>
            </a:r>
            <a:endParaRPr sz="1350">
              <a:solidFill>
                <a:schemeClr val="dk1"/>
              </a:solidFill>
              <a:latin typeface="Arial"/>
              <a:ea typeface="Arial"/>
              <a:cs typeface="Arial"/>
              <a:sym typeface="Arial"/>
            </a:endParaRPr>
          </a:p>
        </p:txBody>
      </p:sp>
      <p:grpSp>
        <p:nvGrpSpPr>
          <p:cNvPr id="2986" name="Google Shape;2986;p138"/>
          <p:cNvGrpSpPr/>
          <p:nvPr/>
        </p:nvGrpSpPr>
        <p:grpSpPr>
          <a:xfrm>
            <a:off x="4613147" y="3084829"/>
            <a:ext cx="1169035" cy="1687195"/>
            <a:chOff x="4613147" y="3084829"/>
            <a:chExt cx="1169035" cy="1687195"/>
          </a:xfrm>
        </p:grpSpPr>
        <p:sp>
          <p:nvSpPr>
            <p:cNvPr id="2987" name="Google Shape;2987;p138"/>
            <p:cNvSpPr/>
            <p:nvPr/>
          </p:nvSpPr>
          <p:spPr>
            <a:xfrm>
              <a:off x="4613147" y="3084829"/>
              <a:ext cx="1169035" cy="1687195"/>
            </a:xfrm>
            <a:custGeom>
              <a:rect b="b" l="l" r="r" t="t"/>
              <a:pathLst>
                <a:path extrusionOk="0" h="1687195" w="1169035">
                  <a:moveTo>
                    <a:pt x="565657" y="0"/>
                  </a:moveTo>
                  <a:lnTo>
                    <a:pt x="194817" y="546354"/>
                  </a:lnTo>
                  <a:lnTo>
                    <a:pt x="0" y="546354"/>
                  </a:lnTo>
                  <a:lnTo>
                    <a:pt x="0" y="1687195"/>
                  </a:lnTo>
                  <a:lnTo>
                    <a:pt x="1168527" y="1687195"/>
                  </a:lnTo>
                  <a:lnTo>
                    <a:pt x="1168527" y="546354"/>
                  </a:lnTo>
                  <a:lnTo>
                    <a:pt x="486917" y="546354"/>
                  </a:lnTo>
                  <a:lnTo>
                    <a:pt x="565657"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88" name="Google Shape;2988;p138"/>
            <p:cNvSpPr/>
            <p:nvPr/>
          </p:nvSpPr>
          <p:spPr>
            <a:xfrm>
              <a:off x="4613147" y="3084829"/>
              <a:ext cx="1169035" cy="1687195"/>
            </a:xfrm>
            <a:custGeom>
              <a:rect b="b" l="l" r="r" t="t"/>
              <a:pathLst>
                <a:path extrusionOk="0" h="1687195" w="1169035">
                  <a:moveTo>
                    <a:pt x="0" y="546354"/>
                  </a:moveTo>
                  <a:lnTo>
                    <a:pt x="194817" y="546354"/>
                  </a:lnTo>
                  <a:lnTo>
                    <a:pt x="565657" y="0"/>
                  </a:lnTo>
                  <a:lnTo>
                    <a:pt x="486917" y="546354"/>
                  </a:lnTo>
                  <a:lnTo>
                    <a:pt x="1168527" y="546354"/>
                  </a:lnTo>
                  <a:lnTo>
                    <a:pt x="1168527" y="736473"/>
                  </a:lnTo>
                  <a:lnTo>
                    <a:pt x="1168527" y="1021715"/>
                  </a:lnTo>
                  <a:lnTo>
                    <a:pt x="1168527" y="1687195"/>
                  </a:lnTo>
                  <a:lnTo>
                    <a:pt x="486917" y="1687195"/>
                  </a:lnTo>
                  <a:lnTo>
                    <a:pt x="194817" y="1687195"/>
                  </a:lnTo>
                  <a:lnTo>
                    <a:pt x="0" y="1687195"/>
                  </a:lnTo>
                  <a:lnTo>
                    <a:pt x="0" y="1021715"/>
                  </a:lnTo>
                  <a:lnTo>
                    <a:pt x="0" y="736473"/>
                  </a:lnTo>
                  <a:lnTo>
                    <a:pt x="0" y="546354"/>
                  </a:lnTo>
                  <a:close/>
                </a:path>
              </a:pathLst>
            </a:custGeom>
            <a:noFill/>
            <a:ln cap="flat" cmpd="sng" w="127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89" name="Google Shape;2989;p138"/>
          <p:cNvSpPr txBox="1"/>
          <p:nvPr/>
        </p:nvSpPr>
        <p:spPr>
          <a:xfrm>
            <a:off x="4692522" y="3663188"/>
            <a:ext cx="1007110" cy="1055370"/>
          </a:xfrm>
          <a:prstGeom prst="rect">
            <a:avLst/>
          </a:prstGeom>
          <a:noFill/>
          <a:ln>
            <a:noFill/>
          </a:ln>
        </p:spPr>
        <p:txBody>
          <a:bodyPr anchorCtr="0" anchor="t" bIns="0" lIns="0" spcFirstLastPara="1" rIns="0" wrap="square" tIns="13325">
            <a:spAutoFit/>
          </a:bodyPr>
          <a:lstStyle/>
          <a:p>
            <a:pPr indent="0" lvl="0" marL="12700" marR="283210" rtl="0" algn="just">
              <a:lnSpc>
                <a:spcPct val="100000"/>
              </a:lnSpc>
              <a:spcBef>
                <a:spcPts val="0"/>
              </a:spcBef>
              <a:spcAft>
                <a:spcPts val="0"/>
              </a:spcAft>
              <a:buNone/>
            </a:pPr>
            <a:r>
              <a:rPr b="1" lang="en-US" sz="1350">
                <a:solidFill>
                  <a:schemeClr val="dk1"/>
                </a:solidFill>
                <a:latin typeface="Arial"/>
                <a:ea typeface="Arial"/>
                <a:cs typeface="Arial"/>
                <a:sym typeface="Arial"/>
              </a:rPr>
              <a:t>Release 6  (12/2004)  HSUPA</a:t>
            </a:r>
            <a:endParaRPr sz="1350">
              <a:solidFill>
                <a:schemeClr val="dk1"/>
              </a:solidFill>
              <a:latin typeface="Arial"/>
              <a:ea typeface="Arial"/>
              <a:cs typeface="Arial"/>
              <a:sym typeface="Arial"/>
            </a:endParaRPr>
          </a:p>
          <a:p>
            <a:pPr indent="0" lvl="0" marL="12700" marR="5080" rtl="0" algn="l">
              <a:lnSpc>
                <a:spcPct val="100000"/>
              </a:lnSpc>
              <a:spcBef>
                <a:spcPts val="0"/>
              </a:spcBef>
              <a:spcAft>
                <a:spcPts val="0"/>
              </a:spcAft>
              <a:buNone/>
            </a:pPr>
            <a:r>
              <a:rPr b="1" lang="en-US" sz="1350">
                <a:solidFill>
                  <a:schemeClr val="dk1"/>
                </a:solidFill>
                <a:latin typeface="Arial"/>
                <a:ea typeface="Arial"/>
                <a:cs typeface="Arial"/>
                <a:sym typeface="Arial"/>
              </a:rPr>
              <a:t>DL-14.4 Mbps  UL-5.8 Mbps</a:t>
            </a:r>
            <a:endParaRPr sz="1350">
              <a:solidFill>
                <a:schemeClr val="dk1"/>
              </a:solidFill>
              <a:latin typeface="Arial"/>
              <a:ea typeface="Arial"/>
              <a:cs typeface="Arial"/>
              <a:sym typeface="Arial"/>
            </a:endParaRPr>
          </a:p>
        </p:txBody>
      </p:sp>
      <p:grpSp>
        <p:nvGrpSpPr>
          <p:cNvPr id="2990" name="Google Shape;2990;p138"/>
          <p:cNvGrpSpPr/>
          <p:nvPr/>
        </p:nvGrpSpPr>
        <p:grpSpPr>
          <a:xfrm>
            <a:off x="6518782" y="3086607"/>
            <a:ext cx="1187450" cy="1685925"/>
            <a:chOff x="6518782" y="3086607"/>
            <a:chExt cx="1187450" cy="1685925"/>
          </a:xfrm>
        </p:grpSpPr>
        <p:sp>
          <p:nvSpPr>
            <p:cNvPr id="2991" name="Google Shape;2991;p138"/>
            <p:cNvSpPr/>
            <p:nvPr/>
          </p:nvSpPr>
          <p:spPr>
            <a:xfrm>
              <a:off x="6518782" y="3086607"/>
              <a:ext cx="1187450" cy="1685925"/>
            </a:xfrm>
            <a:custGeom>
              <a:rect b="b" l="l" r="r" t="t"/>
              <a:pathLst>
                <a:path extrusionOk="0" h="1685925" w="1187450">
                  <a:moveTo>
                    <a:pt x="494538" y="0"/>
                  </a:moveTo>
                  <a:lnTo>
                    <a:pt x="197866" y="544575"/>
                  </a:lnTo>
                  <a:lnTo>
                    <a:pt x="0" y="544575"/>
                  </a:lnTo>
                  <a:lnTo>
                    <a:pt x="0" y="1685416"/>
                  </a:lnTo>
                  <a:lnTo>
                    <a:pt x="1186942" y="1685416"/>
                  </a:lnTo>
                  <a:lnTo>
                    <a:pt x="1186942" y="544575"/>
                  </a:lnTo>
                  <a:lnTo>
                    <a:pt x="494538" y="544575"/>
                  </a:lnTo>
                  <a:lnTo>
                    <a:pt x="49453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2" name="Google Shape;2992;p138"/>
            <p:cNvSpPr/>
            <p:nvPr/>
          </p:nvSpPr>
          <p:spPr>
            <a:xfrm>
              <a:off x="6518782" y="3086607"/>
              <a:ext cx="1187450" cy="1685925"/>
            </a:xfrm>
            <a:custGeom>
              <a:rect b="b" l="l" r="r" t="t"/>
              <a:pathLst>
                <a:path extrusionOk="0" h="1685925" w="1187450">
                  <a:moveTo>
                    <a:pt x="0" y="544575"/>
                  </a:moveTo>
                  <a:lnTo>
                    <a:pt x="197866" y="544575"/>
                  </a:lnTo>
                  <a:lnTo>
                    <a:pt x="494538" y="0"/>
                  </a:lnTo>
                  <a:lnTo>
                    <a:pt x="494538" y="544575"/>
                  </a:lnTo>
                  <a:lnTo>
                    <a:pt x="1186942" y="544575"/>
                  </a:lnTo>
                  <a:lnTo>
                    <a:pt x="1186942" y="734694"/>
                  </a:lnTo>
                  <a:lnTo>
                    <a:pt x="1186942" y="1019936"/>
                  </a:lnTo>
                  <a:lnTo>
                    <a:pt x="1186942" y="1685416"/>
                  </a:lnTo>
                  <a:lnTo>
                    <a:pt x="494538" y="1685416"/>
                  </a:lnTo>
                  <a:lnTo>
                    <a:pt x="197866" y="1685416"/>
                  </a:lnTo>
                  <a:lnTo>
                    <a:pt x="0" y="1685416"/>
                  </a:lnTo>
                  <a:lnTo>
                    <a:pt x="0" y="1019936"/>
                  </a:lnTo>
                  <a:lnTo>
                    <a:pt x="0" y="734694"/>
                  </a:lnTo>
                  <a:lnTo>
                    <a:pt x="0" y="544575"/>
                  </a:lnTo>
                  <a:close/>
                </a:path>
              </a:pathLst>
            </a:custGeom>
            <a:noFill/>
            <a:ln cap="flat" cmpd="sng" w="127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93" name="Google Shape;2993;p138"/>
          <p:cNvSpPr txBox="1"/>
          <p:nvPr/>
        </p:nvSpPr>
        <p:spPr>
          <a:xfrm>
            <a:off x="6598666" y="3663188"/>
            <a:ext cx="878840" cy="1055370"/>
          </a:xfrm>
          <a:prstGeom prst="rect">
            <a:avLst/>
          </a:prstGeom>
          <a:noFill/>
          <a:ln>
            <a:noFill/>
          </a:ln>
        </p:spPr>
        <p:txBody>
          <a:bodyPr anchorCtr="0" anchor="t" bIns="0" lIns="0" spcFirstLastPara="1" rIns="0" wrap="square" tIns="13325">
            <a:spAutoFit/>
          </a:bodyPr>
          <a:lstStyle/>
          <a:p>
            <a:pPr indent="0" lvl="0" marL="12700" marR="154940" rtl="0" algn="just">
              <a:lnSpc>
                <a:spcPct val="100000"/>
              </a:lnSpc>
              <a:spcBef>
                <a:spcPts val="0"/>
              </a:spcBef>
              <a:spcAft>
                <a:spcPts val="0"/>
              </a:spcAft>
              <a:buNone/>
            </a:pPr>
            <a:r>
              <a:rPr b="1" lang="en-US" sz="1350">
                <a:solidFill>
                  <a:schemeClr val="dk1"/>
                </a:solidFill>
                <a:latin typeface="Arial"/>
                <a:ea typeface="Arial"/>
                <a:cs typeface="Arial"/>
                <a:sym typeface="Arial"/>
              </a:rPr>
              <a:t>Release 7  (12/2006)  HSPA+</a:t>
            </a:r>
            <a:endParaRPr sz="1350">
              <a:solidFill>
                <a:schemeClr val="dk1"/>
              </a:solidFill>
              <a:latin typeface="Arial"/>
              <a:ea typeface="Arial"/>
              <a:cs typeface="Arial"/>
              <a:sym typeface="Arial"/>
            </a:endParaRPr>
          </a:p>
          <a:p>
            <a:pPr indent="0" lvl="0" marL="12700" marR="5080" rtl="0" algn="just">
              <a:lnSpc>
                <a:spcPct val="100000"/>
              </a:lnSpc>
              <a:spcBef>
                <a:spcPts val="0"/>
              </a:spcBef>
              <a:spcAft>
                <a:spcPts val="0"/>
              </a:spcAft>
              <a:buNone/>
            </a:pPr>
            <a:r>
              <a:rPr b="1" lang="en-US" sz="1350">
                <a:solidFill>
                  <a:schemeClr val="dk1"/>
                </a:solidFill>
                <a:latin typeface="Arial"/>
                <a:ea typeface="Arial"/>
                <a:cs typeface="Arial"/>
                <a:sym typeface="Arial"/>
              </a:rPr>
              <a:t>DL-42Mbps  UL-11 Mbps</a:t>
            </a:r>
            <a:endParaRPr sz="1350">
              <a:solidFill>
                <a:schemeClr val="dk1"/>
              </a:solidFill>
              <a:latin typeface="Arial"/>
              <a:ea typeface="Arial"/>
              <a:cs typeface="Arial"/>
              <a:sym typeface="Arial"/>
            </a:endParaRPr>
          </a:p>
        </p:txBody>
      </p:sp>
      <p:sp>
        <p:nvSpPr>
          <p:cNvPr id="2994" name="Google Shape;2994;p138"/>
          <p:cNvSpPr/>
          <p:nvPr/>
        </p:nvSpPr>
        <p:spPr>
          <a:xfrm>
            <a:off x="0" y="580644"/>
            <a:ext cx="5228844" cy="8305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5" name="Google Shape;2995;p138"/>
          <p:cNvSpPr txBox="1"/>
          <p:nvPr>
            <p:ph type="title"/>
          </p:nvPr>
        </p:nvSpPr>
        <p:spPr>
          <a:xfrm>
            <a:off x="239979" y="709041"/>
            <a:ext cx="4654550"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Development Of HSPA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139"/>
          <p:cNvSpPr/>
          <p:nvPr/>
        </p:nvSpPr>
        <p:spPr>
          <a:xfrm>
            <a:off x="0" y="399288"/>
            <a:ext cx="2878836" cy="83058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1" name="Google Shape;3001;p139"/>
          <p:cNvSpPr txBox="1"/>
          <p:nvPr>
            <p:ph type="title"/>
          </p:nvPr>
        </p:nvSpPr>
        <p:spPr>
          <a:xfrm>
            <a:off x="232358" y="527430"/>
            <a:ext cx="3577641" cy="64389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Conclusion</a:t>
            </a:r>
            <a:endParaRPr/>
          </a:p>
        </p:txBody>
      </p:sp>
      <p:sp>
        <p:nvSpPr>
          <p:cNvPr id="3002" name="Google Shape;3002;p139"/>
          <p:cNvSpPr txBox="1"/>
          <p:nvPr/>
        </p:nvSpPr>
        <p:spPr>
          <a:xfrm>
            <a:off x="458825" y="1546606"/>
            <a:ext cx="6900545" cy="2465070"/>
          </a:xfrm>
          <a:prstGeom prst="rect">
            <a:avLst/>
          </a:prstGeom>
          <a:noFill/>
          <a:ln>
            <a:noFill/>
          </a:ln>
        </p:spPr>
        <p:txBody>
          <a:bodyPr anchorCtr="0" anchor="t" bIns="0" lIns="0" spcFirstLastPara="1" rIns="0" wrap="square" tIns="13325">
            <a:spAutoFit/>
          </a:bodyPr>
          <a:lstStyle/>
          <a:p>
            <a:pPr indent="0" lvl="0" marL="12700" marR="74930" rtl="0" algn="l">
              <a:lnSpc>
                <a:spcPct val="100000"/>
              </a:lnSpc>
              <a:spcBef>
                <a:spcPts val="0"/>
              </a:spcBef>
              <a:spcAft>
                <a:spcPts val="0"/>
              </a:spcAft>
              <a:buNone/>
            </a:pPr>
            <a:r>
              <a:rPr lang="en-US" sz="2000">
                <a:solidFill>
                  <a:schemeClr val="dk1"/>
                </a:solidFill>
                <a:latin typeface="Arial"/>
                <a:ea typeface="Arial"/>
                <a:cs typeface="Arial"/>
                <a:sym typeface="Arial"/>
              </a:rPr>
              <a:t>HSPA (High-Speed Packet Access) is a mobile telephony protocol  which is based on packet sand is used in the 3G or 3.5G radio  networks in order to increase the size of data to be stored and the  speed of the rates of data transfer.</a:t>
            </a:r>
            <a:endParaRPr sz="2000">
              <a:solidFill>
                <a:schemeClr val="dk1"/>
              </a:solidFill>
              <a:latin typeface="Arial"/>
              <a:ea typeface="Arial"/>
              <a:cs typeface="Arial"/>
              <a:sym typeface="Arial"/>
            </a:endParaRPr>
          </a:p>
          <a:p>
            <a:pPr indent="0" lvl="0" marL="12700" marR="5080" rtl="0" algn="l">
              <a:lnSpc>
                <a:spcPct val="100000"/>
              </a:lnSpc>
              <a:spcBef>
                <a:spcPts val="0"/>
              </a:spcBef>
              <a:spcAft>
                <a:spcPts val="0"/>
              </a:spcAft>
              <a:buNone/>
            </a:pPr>
            <a:r>
              <a:rPr lang="en-US" sz="2000">
                <a:solidFill>
                  <a:schemeClr val="dk1"/>
                </a:solidFill>
                <a:latin typeface="Arial"/>
                <a:ea typeface="Arial"/>
                <a:cs typeface="Arial"/>
                <a:sym typeface="Arial"/>
              </a:rPr>
              <a:t>HSPA provides five times the download speeds of the previous  versions by improving spectral efficiency and providing high  download speeds and low latency thus allowing users to download  large files quickly.</a:t>
            </a:r>
            <a:endParaRPr sz="20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433832" y="332943"/>
            <a:ext cx="260286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Phase Modulation</a:t>
            </a:r>
            <a:endParaRPr sz="2800"/>
          </a:p>
        </p:txBody>
      </p:sp>
      <p:sp>
        <p:nvSpPr>
          <p:cNvPr id="144" name="Google Shape;144;p23"/>
          <p:cNvSpPr txBox="1"/>
          <p:nvPr/>
        </p:nvSpPr>
        <p:spPr>
          <a:xfrm>
            <a:off x="535940" y="1624330"/>
            <a:ext cx="8140065" cy="1367682"/>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PM is the process of varying the instantaneous phase of Carrier signal</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accordingly with instantaneous amplitude of message signal</a:t>
            </a:r>
            <a:endParaRPr sz="2000">
              <a:solidFill>
                <a:schemeClr val="dk1"/>
              </a:solidFill>
              <a:latin typeface="Times New Roman"/>
              <a:ea typeface="Times New Roman"/>
              <a:cs typeface="Times New Roman"/>
              <a:sym typeface="Times New Roman"/>
            </a:endParaRPr>
          </a:p>
          <a:p>
            <a:pPr indent="-317500" lvl="0" marL="329565" marR="5080" rtl="0" algn="l">
              <a:lnSpc>
                <a:spcPct val="12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Thus if m(t) is the message signal and c(t)=A cos wct then PM signal will be  F(t)= A cos (wct+kpm(t))</a:t>
            </a:r>
            <a:endParaRPr sz="2000">
              <a:solidFill>
                <a:schemeClr val="dk1"/>
              </a:solidFill>
              <a:latin typeface="Times New Roman"/>
              <a:ea typeface="Times New Roman"/>
              <a:cs typeface="Times New Roman"/>
              <a:sym typeface="Times New Roman"/>
            </a:endParaRPr>
          </a:p>
        </p:txBody>
      </p:sp>
      <p:sp>
        <p:nvSpPr>
          <p:cNvPr id="145" name="Google Shape;145;p23"/>
          <p:cNvSpPr/>
          <p:nvPr/>
        </p:nvSpPr>
        <p:spPr>
          <a:xfrm>
            <a:off x="2133600" y="3476246"/>
            <a:ext cx="5486400" cy="24817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grpSp>
        <p:nvGrpSpPr>
          <p:cNvPr id="3007" name="Google Shape;3007;p140"/>
          <p:cNvGrpSpPr/>
          <p:nvPr/>
        </p:nvGrpSpPr>
        <p:grpSpPr>
          <a:xfrm>
            <a:off x="828565" y="2758948"/>
            <a:ext cx="3142323" cy="471766"/>
            <a:chOff x="828565" y="2758948"/>
            <a:chExt cx="3142323" cy="471766"/>
          </a:xfrm>
        </p:grpSpPr>
        <p:sp>
          <p:nvSpPr>
            <p:cNvPr id="3008" name="Google Shape;3008;p140"/>
            <p:cNvSpPr/>
            <p:nvPr/>
          </p:nvSpPr>
          <p:spPr>
            <a:xfrm>
              <a:off x="828565" y="2764801"/>
              <a:ext cx="3142323" cy="46591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9" name="Google Shape;3009;p140"/>
            <p:cNvSpPr/>
            <p:nvPr/>
          </p:nvSpPr>
          <p:spPr>
            <a:xfrm>
              <a:off x="848944" y="2758948"/>
              <a:ext cx="3097707" cy="42506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10" name="Google Shape;3010;p140"/>
          <p:cNvSpPr txBox="1"/>
          <p:nvPr>
            <p:ph type="title"/>
          </p:nvPr>
        </p:nvSpPr>
        <p:spPr>
          <a:xfrm>
            <a:off x="846836" y="3390138"/>
            <a:ext cx="472376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Welcome to the world of LTE!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41"/>
          <p:cNvSpPr txBox="1"/>
          <p:nvPr>
            <p:ph type="title"/>
          </p:nvPr>
        </p:nvSpPr>
        <p:spPr>
          <a:xfrm>
            <a:off x="535940" y="812037"/>
            <a:ext cx="281813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What is LTE?</a:t>
            </a:r>
            <a:endParaRPr sz="4000">
              <a:latin typeface="Trebuchet MS"/>
              <a:ea typeface="Trebuchet MS"/>
              <a:cs typeface="Trebuchet MS"/>
              <a:sym typeface="Trebuchet MS"/>
            </a:endParaRPr>
          </a:p>
        </p:txBody>
      </p:sp>
      <p:sp>
        <p:nvSpPr>
          <p:cNvPr id="3016" name="Google Shape;3016;p141"/>
          <p:cNvSpPr txBox="1"/>
          <p:nvPr/>
        </p:nvSpPr>
        <p:spPr>
          <a:xfrm>
            <a:off x="599948" y="1973402"/>
            <a:ext cx="7788275" cy="3668395"/>
          </a:xfrm>
          <a:prstGeom prst="rect">
            <a:avLst/>
          </a:prstGeom>
          <a:noFill/>
          <a:ln>
            <a:noFill/>
          </a:ln>
        </p:spPr>
        <p:txBody>
          <a:bodyPr anchorCtr="0" anchor="t" bIns="0" lIns="0" spcFirstLastPara="1" rIns="0" wrap="square" tIns="12050">
            <a:spAutoFit/>
          </a:bodyPr>
          <a:lstStyle/>
          <a:p>
            <a:pPr indent="-256540" lvl="0" marL="268605" marR="508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LTE is the next generation of Mobile broadband  technology</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Data rates of 100 Mbps</a:t>
            </a:r>
            <a:endParaRPr sz="2800">
              <a:solidFill>
                <a:schemeClr val="dk1"/>
              </a:solidFill>
              <a:latin typeface="Georgia"/>
              <a:ea typeface="Georgia"/>
              <a:cs typeface="Georgia"/>
              <a:sym typeface="Georgia"/>
            </a:endParaRPr>
          </a:p>
          <a:p>
            <a:pPr indent="0" lvl="0" marL="0" marR="0" rtl="0" algn="l">
              <a:lnSpc>
                <a:spcPct val="100000"/>
              </a:lnSpc>
              <a:spcBef>
                <a:spcPts val="45"/>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It is the next level after UMTS 3G technology</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Works with IP!</a:t>
            </a:r>
            <a:endParaRPr sz="2800">
              <a:solidFill>
                <a:schemeClr val="dk1"/>
              </a:solidFill>
              <a:latin typeface="Georgia"/>
              <a:ea typeface="Georgia"/>
              <a:cs typeface="Georgia"/>
              <a:sym typeface="Georgi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0" name="Shape 3020"/>
        <p:cNvGrpSpPr/>
        <p:nvPr/>
      </p:nvGrpSpPr>
      <p:grpSpPr>
        <a:xfrm>
          <a:off x="0" y="0"/>
          <a:ext cx="0" cy="0"/>
          <a:chOff x="0" y="0"/>
          <a:chExt cx="0" cy="0"/>
        </a:xfrm>
      </p:grpSpPr>
      <p:sp>
        <p:nvSpPr>
          <p:cNvPr id="3021" name="Google Shape;3021;p142"/>
          <p:cNvSpPr txBox="1"/>
          <p:nvPr>
            <p:ph type="title"/>
          </p:nvPr>
        </p:nvSpPr>
        <p:spPr>
          <a:xfrm>
            <a:off x="535940" y="812037"/>
            <a:ext cx="260604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Advantages</a:t>
            </a:r>
            <a:endParaRPr sz="4000">
              <a:latin typeface="Trebuchet MS"/>
              <a:ea typeface="Trebuchet MS"/>
              <a:cs typeface="Trebuchet MS"/>
              <a:sym typeface="Trebuchet MS"/>
            </a:endParaRPr>
          </a:p>
        </p:txBody>
      </p:sp>
      <p:sp>
        <p:nvSpPr>
          <p:cNvPr id="3022" name="Google Shape;3022;p142"/>
          <p:cNvSpPr txBox="1"/>
          <p:nvPr/>
        </p:nvSpPr>
        <p:spPr>
          <a:xfrm>
            <a:off x="645668" y="1699005"/>
            <a:ext cx="5281930" cy="4171315"/>
          </a:xfrm>
          <a:prstGeom prst="rect">
            <a:avLst/>
          </a:prstGeom>
          <a:noFill/>
          <a:ln>
            <a:noFill/>
          </a:ln>
        </p:spPr>
        <p:txBody>
          <a:bodyPr anchorCtr="0" anchor="t" bIns="0" lIns="0" spcFirstLastPara="1" rIns="0" wrap="square" tIns="12050">
            <a:spAutoFit/>
          </a:bodyPr>
          <a:lstStyle/>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Provides low latency</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5"/>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Higher network throughput</a:t>
            </a:r>
            <a:endParaRPr sz="2800">
              <a:solidFill>
                <a:schemeClr val="dk1"/>
              </a:solidFill>
              <a:latin typeface="Georgia"/>
              <a:ea typeface="Georgia"/>
              <a:cs typeface="Georgia"/>
              <a:sym typeface="Georgia"/>
            </a:endParaRPr>
          </a:p>
          <a:p>
            <a:pPr indent="0" lvl="0" marL="0" marR="0" rtl="0" algn="l">
              <a:lnSpc>
                <a:spcPct val="100000"/>
              </a:lnSpc>
              <a:spcBef>
                <a:spcPts val="35"/>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5"/>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Increased data transfer speed</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More cost effectiveness</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Improvements over 3G network</a:t>
            </a:r>
            <a:endParaRPr sz="2800">
              <a:solidFill>
                <a:schemeClr val="dk1"/>
              </a:solidFill>
              <a:latin typeface="Georgia"/>
              <a:ea typeface="Georgia"/>
              <a:cs typeface="Georgia"/>
              <a:sym typeface="Georgi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143"/>
          <p:cNvSpPr txBox="1"/>
          <p:nvPr>
            <p:ph type="title"/>
          </p:nvPr>
        </p:nvSpPr>
        <p:spPr>
          <a:xfrm>
            <a:off x="535940" y="812037"/>
            <a:ext cx="613600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v/s Other technologies</a:t>
            </a:r>
            <a:endParaRPr sz="4000">
              <a:latin typeface="Trebuchet MS"/>
              <a:ea typeface="Trebuchet MS"/>
              <a:cs typeface="Trebuchet MS"/>
              <a:sym typeface="Trebuchet MS"/>
            </a:endParaRPr>
          </a:p>
        </p:txBody>
      </p:sp>
      <p:grpSp>
        <p:nvGrpSpPr>
          <p:cNvPr id="3028" name="Google Shape;3028;p143"/>
          <p:cNvGrpSpPr/>
          <p:nvPr/>
        </p:nvGrpSpPr>
        <p:grpSpPr>
          <a:xfrm>
            <a:off x="422914" y="3537946"/>
            <a:ext cx="8298171" cy="1798359"/>
            <a:chOff x="422914" y="3537946"/>
            <a:chExt cx="8298171" cy="1798359"/>
          </a:xfrm>
        </p:grpSpPr>
        <p:sp>
          <p:nvSpPr>
            <p:cNvPr id="3029" name="Google Shape;3029;p143"/>
            <p:cNvSpPr/>
            <p:nvPr/>
          </p:nvSpPr>
          <p:spPr>
            <a:xfrm>
              <a:off x="422914" y="3537946"/>
              <a:ext cx="8298171" cy="179835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0" name="Google Shape;3030;p143"/>
            <p:cNvSpPr/>
            <p:nvPr/>
          </p:nvSpPr>
          <p:spPr>
            <a:xfrm>
              <a:off x="457199" y="3546729"/>
              <a:ext cx="8229600" cy="1729739"/>
            </a:xfrm>
            <a:custGeom>
              <a:rect b="b" l="l" r="r" t="t"/>
              <a:pathLst>
                <a:path extrusionOk="0" h="1729739" w="8229600">
                  <a:moveTo>
                    <a:pt x="7364730" y="0"/>
                  </a:moveTo>
                  <a:lnTo>
                    <a:pt x="7364730" y="432435"/>
                  </a:lnTo>
                  <a:lnTo>
                    <a:pt x="0" y="432435"/>
                  </a:lnTo>
                  <a:lnTo>
                    <a:pt x="432434" y="864870"/>
                  </a:lnTo>
                  <a:lnTo>
                    <a:pt x="0" y="1297305"/>
                  </a:lnTo>
                  <a:lnTo>
                    <a:pt x="7364730" y="1297305"/>
                  </a:lnTo>
                  <a:lnTo>
                    <a:pt x="7364730" y="1729740"/>
                  </a:lnTo>
                  <a:lnTo>
                    <a:pt x="8229600" y="864870"/>
                  </a:lnTo>
                  <a:lnTo>
                    <a:pt x="7364730" y="0"/>
                  </a:lnTo>
                  <a:close/>
                </a:path>
              </a:pathLst>
            </a:custGeom>
            <a:solidFill>
              <a:srgbClr val="D1D1D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31" name="Google Shape;3031;p143"/>
          <p:cNvSpPr txBox="1"/>
          <p:nvPr/>
        </p:nvSpPr>
        <p:spPr>
          <a:xfrm>
            <a:off x="692607" y="2606801"/>
            <a:ext cx="960119" cy="1180465"/>
          </a:xfrm>
          <a:prstGeom prst="rect">
            <a:avLst/>
          </a:prstGeom>
          <a:noFill/>
          <a:ln>
            <a:noFill/>
          </a:ln>
        </p:spPr>
        <p:txBody>
          <a:bodyPr anchorCtr="0" anchor="t" bIns="0" lIns="0" spcFirstLastPara="1" rIns="0" wrap="square" tIns="76200">
            <a:spAutoFit/>
          </a:bodyPr>
          <a:lstStyle/>
          <a:p>
            <a:pPr indent="1269" lvl="0" marL="86995" marR="81280" rtl="0" algn="ctr">
              <a:lnSpc>
                <a:spcPct val="102500"/>
              </a:lnSpc>
              <a:spcBef>
                <a:spcPts val="0"/>
              </a:spcBef>
              <a:spcAft>
                <a:spcPts val="0"/>
              </a:spcAft>
              <a:buNone/>
            </a:pPr>
            <a:r>
              <a:rPr lang="en-US" sz="2800">
                <a:solidFill>
                  <a:schemeClr val="dk1"/>
                </a:solidFill>
                <a:latin typeface="Georgia"/>
                <a:ea typeface="Georgia"/>
                <a:cs typeface="Georgia"/>
                <a:sym typeface="Georgia"/>
              </a:rPr>
              <a:t>2G  (14.4</a:t>
            </a:r>
            <a:endParaRPr sz="2800">
              <a:solidFill>
                <a:schemeClr val="dk1"/>
              </a:solidFill>
              <a:latin typeface="Georgia"/>
              <a:ea typeface="Georgia"/>
              <a:cs typeface="Georgia"/>
              <a:sym typeface="Georgia"/>
            </a:endParaRPr>
          </a:p>
          <a:p>
            <a:pPr indent="0" lvl="0" marL="0" marR="0" rtl="0" algn="ctr">
              <a:lnSpc>
                <a:spcPct val="101964"/>
              </a:lnSpc>
              <a:spcBef>
                <a:spcPts val="0"/>
              </a:spcBef>
              <a:spcAft>
                <a:spcPts val="0"/>
              </a:spcAft>
              <a:buNone/>
            </a:pPr>
            <a:r>
              <a:rPr lang="en-US" sz="2800">
                <a:solidFill>
                  <a:schemeClr val="dk1"/>
                </a:solidFill>
                <a:latin typeface="Georgia"/>
                <a:ea typeface="Georgia"/>
                <a:cs typeface="Georgia"/>
                <a:sym typeface="Georgia"/>
              </a:rPr>
              <a:t>Kbps)</a:t>
            </a:r>
            <a:endParaRPr sz="2800">
              <a:solidFill>
                <a:schemeClr val="dk1"/>
              </a:solidFill>
              <a:latin typeface="Georgia"/>
              <a:ea typeface="Georgia"/>
              <a:cs typeface="Georgia"/>
              <a:sym typeface="Georgia"/>
            </a:endParaRPr>
          </a:p>
        </p:txBody>
      </p:sp>
      <p:grpSp>
        <p:nvGrpSpPr>
          <p:cNvPr id="3032" name="Google Shape;3032;p143"/>
          <p:cNvGrpSpPr/>
          <p:nvPr/>
        </p:nvGrpSpPr>
        <p:grpSpPr>
          <a:xfrm>
            <a:off x="902208" y="4168140"/>
            <a:ext cx="6516624" cy="537972"/>
            <a:chOff x="902208" y="4168140"/>
            <a:chExt cx="6516624" cy="537972"/>
          </a:xfrm>
        </p:grpSpPr>
        <p:sp>
          <p:nvSpPr>
            <p:cNvPr id="3033" name="Google Shape;3033;p143"/>
            <p:cNvSpPr/>
            <p:nvPr/>
          </p:nvSpPr>
          <p:spPr>
            <a:xfrm>
              <a:off x="902208" y="4168140"/>
              <a:ext cx="539496" cy="53797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4" name="Google Shape;3034;p143"/>
            <p:cNvSpPr/>
            <p:nvPr/>
          </p:nvSpPr>
          <p:spPr>
            <a:xfrm>
              <a:off x="955789" y="4195445"/>
              <a:ext cx="432447" cy="43243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5" name="Google Shape;3035;p143"/>
            <p:cNvSpPr/>
            <p:nvPr/>
          </p:nvSpPr>
          <p:spPr>
            <a:xfrm>
              <a:off x="2397252" y="4168140"/>
              <a:ext cx="537972" cy="5379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6" name="Google Shape;3036;p143"/>
            <p:cNvSpPr/>
            <p:nvPr/>
          </p:nvSpPr>
          <p:spPr>
            <a:xfrm>
              <a:off x="2450083" y="4195445"/>
              <a:ext cx="432435" cy="43243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7" name="Google Shape;3037;p143"/>
            <p:cNvSpPr/>
            <p:nvPr/>
          </p:nvSpPr>
          <p:spPr>
            <a:xfrm>
              <a:off x="3890772" y="4168140"/>
              <a:ext cx="539496" cy="537972"/>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8" name="Google Shape;3038;p143"/>
            <p:cNvSpPr/>
            <p:nvPr/>
          </p:nvSpPr>
          <p:spPr>
            <a:xfrm>
              <a:off x="3944238" y="4195445"/>
              <a:ext cx="432562" cy="43243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9" name="Google Shape;3039;p143"/>
            <p:cNvSpPr/>
            <p:nvPr/>
          </p:nvSpPr>
          <p:spPr>
            <a:xfrm>
              <a:off x="5385816" y="4168140"/>
              <a:ext cx="537972" cy="537972"/>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0" name="Google Shape;3040;p143"/>
            <p:cNvSpPr/>
            <p:nvPr/>
          </p:nvSpPr>
          <p:spPr>
            <a:xfrm>
              <a:off x="5438521" y="4195445"/>
              <a:ext cx="432434" cy="43243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1" name="Google Shape;3041;p143"/>
            <p:cNvSpPr/>
            <p:nvPr/>
          </p:nvSpPr>
          <p:spPr>
            <a:xfrm>
              <a:off x="6879336" y="4168140"/>
              <a:ext cx="539496" cy="537972"/>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2" name="Google Shape;3042;p143"/>
            <p:cNvSpPr/>
            <p:nvPr/>
          </p:nvSpPr>
          <p:spPr>
            <a:xfrm>
              <a:off x="6932803" y="4195445"/>
              <a:ext cx="432435" cy="432435"/>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43" name="Google Shape;3043;p143"/>
          <p:cNvSpPr txBox="1"/>
          <p:nvPr/>
        </p:nvSpPr>
        <p:spPr>
          <a:xfrm>
            <a:off x="2187320" y="4961077"/>
            <a:ext cx="960119" cy="1181100"/>
          </a:xfrm>
          <a:prstGeom prst="rect">
            <a:avLst/>
          </a:prstGeom>
          <a:noFill/>
          <a:ln>
            <a:noFill/>
          </a:ln>
        </p:spPr>
        <p:txBody>
          <a:bodyPr anchorCtr="0" anchor="t" bIns="0" lIns="0" spcFirstLastPara="1" rIns="0" wrap="square" tIns="76200">
            <a:spAutoFit/>
          </a:bodyPr>
          <a:lstStyle/>
          <a:p>
            <a:pPr indent="1269" lvl="0" marL="108585" marR="102235" rtl="0" algn="l">
              <a:lnSpc>
                <a:spcPct val="102500"/>
              </a:lnSpc>
              <a:spcBef>
                <a:spcPts val="0"/>
              </a:spcBef>
              <a:spcAft>
                <a:spcPts val="0"/>
              </a:spcAft>
              <a:buNone/>
            </a:pPr>
            <a:r>
              <a:rPr lang="en-US" sz="2800">
                <a:solidFill>
                  <a:schemeClr val="dk1"/>
                </a:solidFill>
                <a:latin typeface="Georgia"/>
                <a:ea typeface="Georgia"/>
                <a:cs typeface="Georgia"/>
                <a:sym typeface="Georgia"/>
              </a:rPr>
              <a:t>2.5G  (384</a:t>
            </a:r>
            <a:endParaRPr sz="2800">
              <a:solidFill>
                <a:schemeClr val="dk1"/>
              </a:solidFill>
              <a:latin typeface="Georgia"/>
              <a:ea typeface="Georgia"/>
              <a:cs typeface="Georgia"/>
              <a:sym typeface="Georgia"/>
            </a:endParaRPr>
          </a:p>
          <a:p>
            <a:pPr indent="0" lvl="0" marL="12700" marR="0" rtl="0" algn="l">
              <a:lnSpc>
                <a:spcPct val="101964"/>
              </a:lnSpc>
              <a:spcBef>
                <a:spcPts val="0"/>
              </a:spcBef>
              <a:spcAft>
                <a:spcPts val="0"/>
              </a:spcAft>
              <a:buNone/>
            </a:pPr>
            <a:r>
              <a:rPr lang="en-US" sz="2800">
                <a:solidFill>
                  <a:schemeClr val="dk1"/>
                </a:solidFill>
                <a:latin typeface="Georgia"/>
                <a:ea typeface="Georgia"/>
                <a:cs typeface="Georgia"/>
                <a:sym typeface="Georgia"/>
              </a:rPr>
              <a:t>Kbps)</a:t>
            </a:r>
            <a:endParaRPr sz="2800">
              <a:solidFill>
                <a:schemeClr val="dk1"/>
              </a:solidFill>
              <a:latin typeface="Georgia"/>
              <a:ea typeface="Georgia"/>
              <a:cs typeface="Georgia"/>
              <a:sym typeface="Georgia"/>
            </a:endParaRPr>
          </a:p>
        </p:txBody>
      </p:sp>
      <p:sp>
        <p:nvSpPr>
          <p:cNvPr id="3044" name="Google Shape;3044;p143"/>
          <p:cNvSpPr txBox="1"/>
          <p:nvPr/>
        </p:nvSpPr>
        <p:spPr>
          <a:xfrm>
            <a:off x="3640582" y="2606801"/>
            <a:ext cx="1042669" cy="1180465"/>
          </a:xfrm>
          <a:prstGeom prst="rect">
            <a:avLst/>
          </a:prstGeom>
          <a:noFill/>
          <a:ln>
            <a:noFill/>
          </a:ln>
        </p:spPr>
        <p:txBody>
          <a:bodyPr anchorCtr="0" anchor="t" bIns="0" lIns="0" spcFirstLastPara="1" rIns="0" wrap="square" tIns="76200">
            <a:spAutoFit/>
          </a:bodyPr>
          <a:lstStyle/>
          <a:p>
            <a:pPr indent="0" lvl="0" marL="128270" marR="123189" rtl="0" algn="ctr">
              <a:lnSpc>
                <a:spcPct val="102500"/>
              </a:lnSpc>
              <a:spcBef>
                <a:spcPts val="0"/>
              </a:spcBef>
              <a:spcAft>
                <a:spcPts val="0"/>
              </a:spcAft>
              <a:buNone/>
            </a:pPr>
            <a:r>
              <a:rPr lang="en-US" sz="2800">
                <a:solidFill>
                  <a:schemeClr val="dk1"/>
                </a:solidFill>
                <a:latin typeface="Georgia"/>
                <a:ea typeface="Georgia"/>
                <a:cs typeface="Georgia"/>
                <a:sym typeface="Georgia"/>
              </a:rPr>
              <a:t>3G  (14.4</a:t>
            </a:r>
            <a:endParaRPr sz="2800">
              <a:solidFill>
                <a:schemeClr val="dk1"/>
              </a:solidFill>
              <a:latin typeface="Georgia"/>
              <a:ea typeface="Georgia"/>
              <a:cs typeface="Georgia"/>
              <a:sym typeface="Georgia"/>
            </a:endParaRPr>
          </a:p>
          <a:p>
            <a:pPr indent="0" lvl="0" marL="0" marR="0" rtl="0" algn="ctr">
              <a:lnSpc>
                <a:spcPct val="101964"/>
              </a:lnSpc>
              <a:spcBef>
                <a:spcPts val="0"/>
              </a:spcBef>
              <a:spcAft>
                <a:spcPts val="0"/>
              </a:spcAft>
              <a:buNone/>
            </a:pPr>
            <a:r>
              <a:rPr lang="en-US" sz="2800">
                <a:solidFill>
                  <a:schemeClr val="dk1"/>
                </a:solidFill>
                <a:latin typeface="Georgia"/>
                <a:ea typeface="Georgia"/>
                <a:cs typeface="Georgia"/>
                <a:sym typeface="Georgia"/>
              </a:rPr>
              <a:t>Mbps)</a:t>
            </a:r>
            <a:endParaRPr sz="2800">
              <a:solidFill>
                <a:schemeClr val="dk1"/>
              </a:solidFill>
              <a:latin typeface="Georgia"/>
              <a:ea typeface="Georgia"/>
              <a:cs typeface="Georgia"/>
              <a:sym typeface="Georgia"/>
            </a:endParaRPr>
          </a:p>
        </p:txBody>
      </p:sp>
      <p:sp>
        <p:nvSpPr>
          <p:cNvPr id="3045" name="Google Shape;3045;p143"/>
          <p:cNvSpPr txBox="1"/>
          <p:nvPr/>
        </p:nvSpPr>
        <p:spPr>
          <a:xfrm>
            <a:off x="5135117" y="4961077"/>
            <a:ext cx="1042669" cy="1181100"/>
          </a:xfrm>
          <a:prstGeom prst="rect">
            <a:avLst/>
          </a:prstGeom>
          <a:noFill/>
          <a:ln>
            <a:noFill/>
          </a:ln>
        </p:spPr>
        <p:txBody>
          <a:bodyPr anchorCtr="0" anchor="t" bIns="0" lIns="0" spcFirstLastPara="1" rIns="0" wrap="square" tIns="76200">
            <a:spAutoFit/>
          </a:bodyPr>
          <a:lstStyle/>
          <a:p>
            <a:pPr indent="-20320" lvl="0" marL="207645" marR="179070" rtl="0" algn="l">
              <a:lnSpc>
                <a:spcPct val="102500"/>
              </a:lnSpc>
              <a:spcBef>
                <a:spcPts val="0"/>
              </a:spcBef>
              <a:spcAft>
                <a:spcPts val="0"/>
              </a:spcAft>
              <a:buNone/>
            </a:pPr>
            <a:r>
              <a:rPr lang="en-US" sz="2800">
                <a:solidFill>
                  <a:schemeClr val="dk1"/>
                </a:solidFill>
                <a:latin typeface="Georgia"/>
                <a:ea typeface="Georgia"/>
                <a:cs typeface="Georgia"/>
                <a:sym typeface="Georgia"/>
              </a:rPr>
              <a:t>LTE  (115</a:t>
            </a:r>
            <a:endParaRPr sz="2800">
              <a:solidFill>
                <a:schemeClr val="dk1"/>
              </a:solidFill>
              <a:latin typeface="Georgia"/>
              <a:ea typeface="Georgia"/>
              <a:cs typeface="Georgia"/>
              <a:sym typeface="Georgia"/>
            </a:endParaRPr>
          </a:p>
          <a:p>
            <a:pPr indent="0" lvl="0" marL="12700" marR="0" rtl="0" algn="l">
              <a:lnSpc>
                <a:spcPct val="101964"/>
              </a:lnSpc>
              <a:spcBef>
                <a:spcPts val="0"/>
              </a:spcBef>
              <a:spcAft>
                <a:spcPts val="0"/>
              </a:spcAft>
              <a:buNone/>
            </a:pPr>
            <a:r>
              <a:rPr lang="en-US" sz="2800">
                <a:solidFill>
                  <a:schemeClr val="dk1"/>
                </a:solidFill>
                <a:latin typeface="Georgia"/>
                <a:ea typeface="Georgia"/>
                <a:cs typeface="Georgia"/>
                <a:sym typeface="Georgia"/>
              </a:rPr>
              <a:t>Mbps)</a:t>
            </a:r>
            <a:endParaRPr sz="2800">
              <a:solidFill>
                <a:schemeClr val="dk1"/>
              </a:solidFill>
              <a:latin typeface="Georgia"/>
              <a:ea typeface="Georgia"/>
              <a:cs typeface="Georgia"/>
              <a:sym typeface="Georgia"/>
            </a:endParaRPr>
          </a:p>
        </p:txBody>
      </p:sp>
      <p:sp>
        <p:nvSpPr>
          <p:cNvPr id="3046" name="Google Shape;3046;p143"/>
          <p:cNvSpPr txBox="1"/>
          <p:nvPr/>
        </p:nvSpPr>
        <p:spPr>
          <a:xfrm>
            <a:off x="6664579" y="2970656"/>
            <a:ext cx="970915" cy="815975"/>
          </a:xfrm>
          <a:prstGeom prst="rect">
            <a:avLst/>
          </a:prstGeom>
          <a:noFill/>
          <a:ln>
            <a:noFill/>
          </a:ln>
        </p:spPr>
        <p:txBody>
          <a:bodyPr anchorCtr="0" anchor="t" bIns="0" lIns="0" spcFirstLastPara="1" rIns="0" wrap="square" tIns="12050">
            <a:spAutoFit/>
          </a:bodyPr>
          <a:lstStyle/>
          <a:p>
            <a:pPr indent="0" lvl="0" marL="71755" marR="0" rtl="0" algn="l">
              <a:lnSpc>
                <a:spcPct val="111249"/>
              </a:lnSpc>
              <a:spcBef>
                <a:spcPts val="0"/>
              </a:spcBef>
              <a:spcAft>
                <a:spcPts val="0"/>
              </a:spcAft>
              <a:buNone/>
            </a:pPr>
            <a:r>
              <a:rPr lang="en-US" sz="2800">
                <a:solidFill>
                  <a:schemeClr val="dk1"/>
                </a:solidFill>
                <a:latin typeface="Georgia"/>
                <a:ea typeface="Georgia"/>
                <a:cs typeface="Georgia"/>
                <a:sym typeface="Georgia"/>
              </a:rPr>
              <a:t>4G (1</a:t>
            </a:r>
            <a:endParaRPr sz="2800">
              <a:solidFill>
                <a:schemeClr val="dk1"/>
              </a:solidFill>
              <a:latin typeface="Georgia"/>
              <a:ea typeface="Georgia"/>
              <a:cs typeface="Georgia"/>
              <a:sym typeface="Georgia"/>
            </a:endParaRPr>
          </a:p>
          <a:p>
            <a:pPr indent="0" lvl="0" marL="12700" marR="0" rtl="0" algn="l">
              <a:lnSpc>
                <a:spcPct val="111249"/>
              </a:lnSpc>
              <a:spcBef>
                <a:spcPts val="0"/>
              </a:spcBef>
              <a:spcAft>
                <a:spcPts val="0"/>
              </a:spcAft>
              <a:buNone/>
            </a:pPr>
            <a:r>
              <a:rPr lang="en-US" sz="2800">
                <a:solidFill>
                  <a:schemeClr val="dk1"/>
                </a:solidFill>
                <a:latin typeface="Georgia"/>
                <a:ea typeface="Georgia"/>
                <a:cs typeface="Georgia"/>
                <a:sym typeface="Georgia"/>
              </a:rPr>
              <a:t>Gbps)</a:t>
            </a:r>
            <a:endParaRPr sz="2800">
              <a:solidFill>
                <a:schemeClr val="dk1"/>
              </a:solidFill>
              <a:latin typeface="Georgia"/>
              <a:ea typeface="Georgia"/>
              <a:cs typeface="Georgia"/>
              <a:sym typeface="Georgia"/>
            </a:endParaRPr>
          </a:p>
        </p:txBody>
      </p:sp>
      <p:sp>
        <p:nvSpPr>
          <p:cNvPr id="3047" name="Google Shape;3047;p143"/>
          <p:cNvSpPr txBox="1"/>
          <p:nvPr/>
        </p:nvSpPr>
        <p:spPr>
          <a:xfrm>
            <a:off x="535940" y="1699005"/>
            <a:ext cx="698055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Georgia"/>
                <a:ea typeface="Georgia"/>
                <a:cs typeface="Georgia"/>
                <a:sym typeface="Georgia"/>
              </a:rPr>
              <a:t>2G to 4G Evolution and data download rates</a:t>
            </a:r>
            <a:endParaRPr sz="2800">
              <a:solidFill>
                <a:schemeClr val="dk1"/>
              </a:solidFill>
              <a:latin typeface="Georgia"/>
              <a:ea typeface="Georgia"/>
              <a:cs typeface="Georgia"/>
              <a:sym typeface="Georgia"/>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grpSp>
        <p:nvGrpSpPr>
          <p:cNvPr id="3052" name="Google Shape;3052;p144"/>
          <p:cNvGrpSpPr/>
          <p:nvPr/>
        </p:nvGrpSpPr>
        <p:grpSpPr>
          <a:xfrm>
            <a:off x="790457" y="2758948"/>
            <a:ext cx="5817726" cy="471766"/>
            <a:chOff x="790457" y="2758948"/>
            <a:chExt cx="5817726" cy="471766"/>
          </a:xfrm>
        </p:grpSpPr>
        <p:sp>
          <p:nvSpPr>
            <p:cNvPr id="3053" name="Google Shape;3053;p144"/>
            <p:cNvSpPr/>
            <p:nvPr/>
          </p:nvSpPr>
          <p:spPr>
            <a:xfrm>
              <a:off x="790457" y="2764801"/>
              <a:ext cx="5817726" cy="46591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4" name="Google Shape;3054;p144"/>
            <p:cNvSpPr/>
            <p:nvPr/>
          </p:nvSpPr>
          <p:spPr>
            <a:xfrm>
              <a:off x="812990" y="2758948"/>
              <a:ext cx="5769673" cy="42506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055" name="Google Shape;3055;p144"/>
          <p:cNvSpPr txBox="1"/>
          <p:nvPr>
            <p:ph type="title"/>
          </p:nvPr>
        </p:nvSpPr>
        <p:spPr>
          <a:xfrm>
            <a:off x="846836" y="3390138"/>
            <a:ext cx="590486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a:t>What is an LTE Network made up of?</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145"/>
          <p:cNvSpPr txBox="1"/>
          <p:nvPr>
            <p:ph type="title"/>
          </p:nvPr>
        </p:nvSpPr>
        <p:spPr>
          <a:xfrm>
            <a:off x="535940" y="1345437"/>
            <a:ext cx="383159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Technologies</a:t>
            </a:r>
            <a:endParaRPr sz="4000">
              <a:latin typeface="Trebuchet MS"/>
              <a:ea typeface="Trebuchet MS"/>
              <a:cs typeface="Trebuchet MS"/>
              <a:sym typeface="Trebuchet MS"/>
            </a:endParaRPr>
          </a:p>
        </p:txBody>
      </p:sp>
      <p:sp>
        <p:nvSpPr>
          <p:cNvPr id="3061" name="Google Shape;3061;p145"/>
          <p:cNvSpPr txBox="1"/>
          <p:nvPr/>
        </p:nvSpPr>
        <p:spPr>
          <a:xfrm>
            <a:off x="645668" y="2272411"/>
            <a:ext cx="7732395" cy="4094479"/>
          </a:xfrm>
          <a:prstGeom prst="rect">
            <a:avLst/>
          </a:prstGeom>
          <a:noFill/>
          <a:ln>
            <a:noFill/>
          </a:ln>
        </p:spPr>
        <p:txBody>
          <a:bodyPr anchorCtr="0" anchor="t" bIns="0" lIns="0" spcFirstLastPara="1" rIns="0" wrap="square" tIns="12050">
            <a:spAutoFit/>
          </a:bodyPr>
          <a:lstStyle/>
          <a:p>
            <a:pPr indent="-256540" lvl="0" marL="268605" marR="123698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OFDM (Orthogonal Frequency Division  Multiplexing) for downlink</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508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SC-FDMA (Single Carrier – Frequency Division  Multiple Access) for uplink</a:t>
            </a:r>
            <a:endParaRPr sz="2800">
              <a:solidFill>
                <a:schemeClr val="dk1"/>
              </a:solidFill>
              <a:latin typeface="Georgia"/>
              <a:ea typeface="Georgia"/>
              <a:cs typeface="Georgia"/>
              <a:sym typeface="Georgia"/>
            </a:endParaRPr>
          </a:p>
          <a:p>
            <a:pPr indent="0" lvl="0" marL="0" marR="0" rtl="0" algn="l">
              <a:lnSpc>
                <a:spcPct val="100000"/>
              </a:lnSpc>
              <a:spcBef>
                <a:spcPts val="40"/>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MIMO (Multiple Input Multiple Output)</a:t>
            </a:r>
            <a:endParaRPr sz="2800">
              <a:solidFill>
                <a:schemeClr val="dk1"/>
              </a:solidFill>
              <a:latin typeface="Georgia"/>
              <a:ea typeface="Georgia"/>
              <a:cs typeface="Georgia"/>
              <a:sym typeface="Georgia"/>
            </a:endParaRPr>
          </a:p>
          <a:p>
            <a:pPr indent="0" lvl="0" marL="0" marR="0" rtl="0" algn="l">
              <a:lnSpc>
                <a:spcPct val="100000"/>
              </a:lnSpc>
              <a:spcBef>
                <a:spcPts val="45"/>
              </a:spcBef>
              <a:spcAft>
                <a:spcPts val="0"/>
              </a:spcAft>
              <a:buClr>
                <a:srgbClr val="9F4DA2"/>
              </a:buClr>
              <a:buSzPts val="3450"/>
              <a:buFont typeface="Georgia"/>
              <a:buNone/>
            </a:pPr>
            <a:r>
              <a:t/>
            </a:r>
            <a:endParaRPr sz="3450">
              <a:solidFill>
                <a:schemeClr val="dk1"/>
              </a:solidFill>
              <a:latin typeface="Georgia"/>
              <a:ea typeface="Georgia"/>
              <a:cs typeface="Georgia"/>
              <a:sym typeface="Georgia"/>
            </a:endParaRPr>
          </a:p>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SAE (System Architecture Evolution)</a:t>
            </a:r>
            <a:endParaRPr sz="2800">
              <a:solidFill>
                <a:schemeClr val="dk1"/>
              </a:solidFill>
              <a:latin typeface="Georgia"/>
              <a:ea typeface="Georgia"/>
              <a:cs typeface="Georgia"/>
              <a:sym typeface="Georgi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146"/>
          <p:cNvSpPr txBox="1"/>
          <p:nvPr>
            <p:ph type="title"/>
          </p:nvPr>
        </p:nvSpPr>
        <p:spPr>
          <a:xfrm>
            <a:off x="535940" y="583133"/>
            <a:ext cx="3770629"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Architecture</a:t>
            </a:r>
            <a:endParaRPr sz="4000">
              <a:latin typeface="Trebuchet MS"/>
              <a:ea typeface="Trebuchet MS"/>
              <a:cs typeface="Trebuchet MS"/>
              <a:sym typeface="Trebuchet MS"/>
            </a:endParaRPr>
          </a:p>
        </p:txBody>
      </p:sp>
      <p:sp>
        <p:nvSpPr>
          <p:cNvPr id="3067" name="Google Shape;3067;p146"/>
          <p:cNvSpPr/>
          <p:nvPr/>
        </p:nvSpPr>
        <p:spPr>
          <a:xfrm>
            <a:off x="990600" y="1143038"/>
            <a:ext cx="7239000" cy="509028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8" name="Google Shape;3068;p146"/>
          <p:cNvSpPr txBox="1"/>
          <p:nvPr/>
        </p:nvSpPr>
        <p:spPr>
          <a:xfrm>
            <a:off x="6023228" y="6415227"/>
            <a:ext cx="1573530" cy="1936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424455"/>
                </a:solidFill>
                <a:latin typeface="Trebuchet MS"/>
                <a:ea typeface="Trebuchet MS"/>
                <a:cs typeface="Trebuchet MS"/>
                <a:sym typeface="Trebuchet MS"/>
              </a:rPr>
              <a:t>Source: Ericsson (2009)</a:t>
            </a:r>
            <a:endParaRPr sz="1100">
              <a:solidFill>
                <a:schemeClr val="dk1"/>
              </a:solidFill>
              <a:latin typeface="Trebuchet MS"/>
              <a:ea typeface="Trebuchet MS"/>
              <a:cs typeface="Trebuchet MS"/>
              <a:sym typeface="Trebuchet MS"/>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p147"/>
          <p:cNvSpPr txBox="1"/>
          <p:nvPr>
            <p:ph type="title"/>
          </p:nvPr>
        </p:nvSpPr>
        <p:spPr>
          <a:xfrm>
            <a:off x="535940" y="1345437"/>
            <a:ext cx="5086985"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Network Elements</a:t>
            </a:r>
            <a:endParaRPr sz="4000">
              <a:latin typeface="Trebuchet MS"/>
              <a:ea typeface="Trebuchet MS"/>
              <a:cs typeface="Trebuchet MS"/>
              <a:sym typeface="Trebuchet MS"/>
            </a:endParaRPr>
          </a:p>
        </p:txBody>
      </p:sp>
      <p:sp>
        <p:nvSpPr>
          <p:cNvPr id="3074" name="Google Shape;3074;p147"/>
          <p:cNvSpPr txBox="1"/>
          <p:nvPr/>
        </p:nvSpPr>
        <p:spPr>
          <a:xfrm>
            <a:off x="645668" y="2225539"/>
            <a:ext cx="7444740" cy="2985135"/>
          </a:xfrm>
          <a:prstGeom prst="rect">
            <a:avLst/>
          </a:prstGeom>
          <a:noFill/>
          <a:ln>
            <a:noFill/>
          </a:ln>
        </p:spPr>
        <p:txBody>
          <a:bodyPr anchorCtr="0" anchor="t" bIns="0" lIns="0" spcFirstLastPara="1" rIns="0" wrap="square" tIns="59050">
            <a:spAutoFit/>
          </a:bodyPr>
          <a:lstStyle/>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Evolved Node B (eNB)</a:t>
            </a:r>
            <a:endParaRPr sz="2800">
              <a:solidFill>
                <a:schemeClr val="dk1"/>
              </a:solidFill>
              <a:latin typeface="Georgia"/>
              <a:ea typeface="Georgia"/>
              <a:cs typeface="Georgia"/>
              <a:sym typeface="Georgia"/>
            </a:endParaRPr>
          </a:p>
          <a:p>
            <a:pPr indent="-514350" lvl="1" marL="1083945" marR="0" rtl="0" algn="l">
              <a:lnSpc>
                <a:spcPct val="100000"/>
              </a:lnSpc>
              <a:spcBef>
                <a:spcPts val="315"/>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Supports air interface</a:t>
            </a:r>
            <a:endParaRPr b="0" i="0" sz="2400" u="none" cap="none" strike="noStrike">
              <a:solidFill>
                <a:schemeClr val="dk1"/>
              </a:solidFill>
              <a:latin typeface="Georgia"/>
              <a:ea typeface="Georgia"/>
              <a:cs typeface="Georgia"/>
              <a:sym typeface="Georgia"/>
            </a:endParaRPr>
          </a:p>
          <a:p>
            <a:pPr indent="-514350" lvl="1" marL="1083945" marR="0" rtl="0" algn="l">
              <a:lnSpc>
                <a:spcPct val="100000"/>
              </a:lnSpc>
              <a:spcBef>
                <a:spcPts val="300"/>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Provides radio resource management functions</a:t>
            </a:r>
            <a:endParaRPr b="0" i="0" sz="2400" u="none" cap="none" strike="noStrike">
              <a:solidFill>
                <a:schemeClr val="dk1"/>
              </a:solidFill>
              <a:latin typeface="Georgia"/>
              <a:ea typeface="Georgia"/>
              <a:cs typeface="Georgia"/>
              <a:sym typeface="Georgia"/>
            </a:endParaRPr>
          </a:p>
          <a:p>
            <a:pPr indent="0" lvl="1" marL="457200" marR="0" rtl="0" algn="l">
              <a:lnSpc>
                <a:spcPct val="100000"/>
              </a:lnSpc>
              <a:spcBef>
                <a:spcPts val="0"/>
              </a:spcBef>
              <a:spcAft>
                <a:spcPts val="0"/>
              </a:spcAft>
              <a:buClr>
                <a:srgbClr val="525389"/>
              </a:buClr>
              <a:buSzPts val="3050"/>
              <a:buFont typeface="Arial"/>
              <a:buNone/>
            </a:pPr>
            <a:r>
              <a:t/>
            </a:r>
            <a:endParaRPr b="0" i="0" sz="3050" u="none" cap="none" strike="noStrike">
              <a:solidFill>
                <a:schemeClr val="dk1"/>
              </a:solidFill>
              <a:latin typeface="Georgia"/>
              <a:ea typeface="Georgia"/>
              <a:cs typeface="Georgia"/>
              <a:sym typeface="Georgia"/>
            </a:endParaRPr>
          </a:p>
          <a:p>
            <a:pPr indent="-515619" lvl="0" marL="52768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Serving Gateway (SGW)</a:t>
            </a:r>
            <a:endParaRPr sz="2800">
              <a:solidFill>
                <a:schemeClr val="dk1"/>
              </a:solidFill>
              <a:latin typeface="Georgia"/>
              <a:ea typeface="Georgia"/>
              <a:cs typeface="Georgia"/>
              <a:sym typeface="Georgia"/>
            </a:endParaRPr>
          </a:p>
          <a:p>
            <a:pPr indent="-514350" lvl="1" marL="1083945" marR="0" rtl="0" algn="l">
              <a:lnSpc>
                <a:spcPct val="100000"/>
              </a:lnSpc>
              <a:spcBef>
                <a:spcPts val="315"/>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Provides Mobility</a:t>
            </a:r>
            <a:endParaRPr b="0" i="0" sz="2400" u="none" cap="none" strike="noStrike">
              <a:solidFill>
                <a:schemeClr val="dk1"/>
              </a:solidFill>
              <a:latin typeface="Georgia"/>
              <a:ea typeface="Georgia"/>
              <a:cs typeface="Georgia"/>
              <a:sym typeface="Georgia"/>
            </a:endParaRPr>
          </a:p>
          <a:p>
            <a:pPr indent="-514350" lvl="1" marL="1083945" marR="0" rtl="0" algn="l">
              <a:lnSpc>
                <a:spcPct val="100000"/>
              </a:lnSpc>
              <a:spcBef>
                <a:spcPts val="300"/>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Responsible for Routing and Forwarding</a:t>
            </a:r>
            <a:endParaRPr b="0" i="0" sz="2400" u="none" cap="none" strike="noStrike">
              <a:solidFill>
                <a:schemeClr val="dk1"/>
              </a:solidFill>
              <a:latin typeface="Georgia"/>
              <a:ea typeface="Georgia"/>
              <a:cs typeface="Georgia"/>
              <a:sym typeface="Georgi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p148"/>
          <p:cNvSpPr txBox="1"/>
          <p:nvPr>
            <p:ph type="title"/>
          </p:nvPr>
        </p:nvSpPr>
        <p:spPr>
          <a:xfrm>
            <a:off x="535940" y="1345437"/>
            <a:ext cx="792988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Network Elements (Continued)</a:t>
            </a:r>
            <a:endParaRPr sz="4000">
              <a:latin typeface="Trebuchet MS"/>
              <a:ea typeface="Trebuchet MS"/>
              <a:cs typeface="Trebuchet MS"/>
              <a:sym typeface="Trebuchet MS"/>
            </a:endParaRPr>
          </a:p>
        </p:txBody>
      </p:sp>
      <p:sp>
        <p:nvSpPr>
          <p:cNvPr id="3080" name="Google Shape;3080;p148"/>
          <p:cNvSpPr txBox="1"/>
          <p:nvPr/>
        </p:nvSpPr>
        <p:spPr>
          <a:xfrm>
            <a:off x="645668" y="2225539"/>
            <a:ext cx="7766050" cy="3313429"/>
          </a:xfrm>
          <a:prstGeom prst="rect">
            <a:avLst/>
          </a:prstGeom>
          <a:noFill/>
          <a:ln>
            <a:noFill/>
          </a:ln>
        </p:spPr>
        <p:txBody>
          <a:bodyPr anchorCtr="0" anchor="t" bIns="0" lIns="0" spcFirstLastPara="1" rIns="0" wrap="square" tIns="59050">
            <a:spAutoFit/>
          </a:bodyPr>
          <a:lstStyle/>
          <a:p>
            <a:pPr indent="-256540" lvl="0" marL="268605" marR="0" rtl="0" algn="l">
              <a:lnSpc>
                <a:spcPct val="100000"/>
              </a:lnSpc>
              <a:spcBef>
                <a:spcPts val="0"/>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Packet Data Network Gateway (PDN GW)</a:t>
            </a:r>
            <a:endParaRPr sz="2800">
              <a:solidFill>
                <a:schemeClr val="dk1"/>
              </a:solidFill>
              <a:latin typeface="Georgia"/>
              <a:ea typeface="Georgia"/>
              <a:cs typeface="Georgia"/>
              <a:sym typeface="Georgia"/>
            </a:endParaRPr>
          </a:p>
          <a:p>
            <a:pPr indent="-219709" lvl="1" marL="826769" marR="0" rtl="0" algn="l">
              <a:lnSpc>
                <a:spcPct val="100000"/>
              </a:lnSpc>
              <a:spcBef>
                <a:spcPts val="315"/>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Provides connectivity to Internet</a:t>
            </a:r>
            <a:endParaRPr b="0" i="0" sz="2400" u="none" cap="none" strike="noStrike">
              <a:solidFill>
                <a:schemeClr val="dk1"/>
              </a:solidFill>
              <a:latin typeface="Georgia"/>
              <a:ea typeface="Georgia"/>
              <a:cs typeface="Georgia"/>
              <a:sym typeface="Georgia"/>
            </a:endParaRPr>
          </a:p>
          <a:p>
            <a:pPr indent="-219709" lvl="1" marL="826769" marR="5080" rtl="0" algn="l">
              <a:lnSpc>
                <a:spcPct val="100000"/>
              </a:lnSpc>
              <a:spcBef>
                <a:spcPts val="300"/>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Provides QoS and mobility between 3G and non-3G  networks</a:t>
            </a:r>
            <a:endParaRPr b="0" i="0" sz="2400" u="none" cap="none" strike="noStrike">
              <a:solidFill>
                <a:schemeClr val="dk1"/>
              </a:solidFill>
              <a:latin typeface="Georgia"/>
              <a:ea typeface="Georgia"/>
              <a:cs typeface="Georgia"/>
              <a:sym typeface="Georgia"/>
            </a:endParaRPr>
          </a:p>
          <a:p>
            <a:pPr indent="-256540" lvl="0" marL="268605" marR="0" rtl="0" algn="l">
              <a:lnSpc>
                <a:spcPct val="100000"/>
              </a:lnSpc>
              <a:spcBef>
                <a:spcPts val="285"/>
              </a:spcBef>
              <a:spcAft>
                <a:spcPts val="0"/>
              </a:spcAft>
              <a:buClr>
                <a:srgbClr val="9F4DA2"/>
              </a:buClr>
              <a:buSzPts val="2800"/>
              <a:buFont typeface="Georgia"/>
              <a:buChar char="•"/>
            </a:pPr>
            <a:r>
              <a:rPr lang="en-US" sz="2800">
                <a:solidFill>
                  <a:schemeClr val="dk1"/>
                </a:solidFill>
                <a:latin typeface="Georgia"/>
                <a:ea typeface="Georgia"/>
                <a:cs typeface="Georgia"/>
                <a:sym typeface="Georgia"/>
              </a:rPr>
              <a:t>Mobility Management Entity (MME)</a:t>
            </a:r>
            <a:endParaRPr sz="2800">
              <a:solidFill>
                <a:schemeClr val="dk1"/>
              </a:solidFill>
              <a:latin typeface="Georgia"/>
              <a:ea typeface="Georgia"/>
              <a:cs typeface="Georgia"/>
              <a:sym typeface="Georgia"/>
            </a:endParaRPr>
          </a:p>
          <a:p>
            <a:pPr indent="-219709" lvl="1" marL="826769" marR="0" rtl="0" algn="l">
              <a:lnSpc>
                <a:spcPct val="100000"/>
              </a:lnSpc>
              <a:spcBef>
                <a:spcPts val="315"/>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Manages mobility and provides security</a:t>
            </a:r>
            <a:endParaRPr b="0" i="0" sz="2400" u="none" cap="none" strike="noStrike">
              <a:solidFill>
                <a:schemeClr val="dk1"/>
              </a:solidFill>
              <a:latin typeface="Georgia"/>
              <a:ea typeface="Georgia"/>
              <a:cs typeface="Georgia"/>
              <a:sym typeface="Georgia"/>
            </a:endParaRPr>
          </a:p>
          <a:p>
            <a:pPr indent="-219709" lvl="1" marL="826769" marR="1713864" rtl="0" algn="l">
              <a:lnSpc>
                <a:spcPct val="100000"/>
              </a:lnSpc>
              <a:spcBef>
                <a:spcPts val="300"/>
              </a:spcBef>
              <a:spcAft>
                <a:spcPts val="0"/>
              </a:spcAft>
              <a:buClr>
                <a:srgbClr val="525389"/>
              </a:buClr>
              <a:buSzPts val="2400"/>
              <a:buFont typeface="Arial"/>
              <a:buChar char=""/>
            </a:pPr>
            <a:r>
              <a:rPr b="0" i="0" lang="en-US" sz="2400" u="none" cap="none" strike="noStrike">
                <a:solidFill>
                  <a:srgbClr val="525389"/>
                </a:solidFill>
                <a:latin typeface="Georgia"/>
                <a:ea typeface="Georgia"/>
                <a:cs typeface="Georgia"/>
                <a:sym typeface="Georgia"/>
              </a:rPr>
              <a:t>Operates in control plane and provides  authentication</a:t>
            </a:r>
            <a:endParaRPr b="0" i="0" sz="2400" u="none" cap="none" strike="noStrike">
              <a:solidFill>
                <a:schemeClr val="dk1"/>
              </a:solidFill>
              <a:latin typeface="Georgia"/>
              <a:ea typeface="Georgia"/>
              <a:cs typeface="Georgia"/>
              <a:sym typeface="Georgi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149"/>
          <p:cNvSpPr/>
          <p:nvPr/>
        </p:nvSpPr>
        <p:spPr>
          <a:xfrm>
            <a:off x="0" y="399668"/>
            <a:ext cx="5410200" cy="52069"/>
          </a:xfrm>
          <a:custGeom>
            <a:rect b="b" l="l" r="r" t="t"/>
            <a:pathLst>
              <a:path extrusionOk="0" h="52070" w="5410200">
                <a:moveTo>
                  <a:pt x="0" y="51561"/>
                </a:moveTo>
                <a:lnTo>
                  <a:pt x="5410199" y="51561"/>
                </a:lnTo>
                <a:lnTo>
                  <a:pt x="5410199" y="0"/>
                </a:lnTo>
                <a:lnTo>
                  <a:pt x="0" y="0"/>
                </a:lnTo>
                <a:lnTo>
                  <a:pt x="0" y="51561"/>
                </a:lnTo>
                <a:close/>
              </a:path>
            </a:pathLst>
          </a:custGeom>
          <a:solidFill>
            <a:srgbClr val="438085">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6" name="Google Shape;3086;p149"/>
          <p:cNvSpPr/>
          <p:nvPr/>
        </p:nvSpPr>
        <p:spPr>
          <a:xfrm>
            <a:off x="0" y="0"/>
            <a:ext cx="9084945" cy="311150"/>
          </a:xfrm>
          <a:custGeom>
            <a:rect b="b" l="l" r="r" t="t"/>
            <a:pathLst>
              <a:path extrusionOk="0" h="311150" w="9084945">
                <a:moveTo>
                  <a:pt x="9044432" y="0"/>
                </a:moveTo>
                <a:lnTo>
                  <a:pt x="0" y="0"/>
                </a:lnTo>
                <a:lnTo>
                  <a:pt x="0" y="310680"/>
                </a:lnTo>
                <a:lnTo>
                  <a:pt x="9044432" y="310680"/>
                </a:lnTo>
                <a:lnTo>
                  <a:pt x="9044432" y="0"/>
                </a:lnTo>
                <a:close/>
              </a:path>
              <a:path extrusionOk="0" h="311150" w="9084945">
                <a:moveTo>
                  <a:pt x="9084945" y="0"/>
                </a:moveTo>
                <a:lnTo>
                  <a:pt x="9071851" y="0"/>
                </a:lnTo>
                <a:lnTo>
                  <a:pt x="9071851" y="310680"/>
                </a:lnTo>
                <a:lnTo>
                  <a:pt x="9084945" y="310680"/>
                </a:lnTo>
                <a:lnTo>
                  <a:pt x="9084945" y="0"/>
                </a:lnTo>
                <a:close/>
              </a:path>
            </a:pathLst>
          </a:custGeom>
          <a:solidFill>
            <a:srgbClr val="42445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7" name="Google Shape;3087;p149"/>
          <p:cNvSpPr/>
          <p:nvPr/>
        </p:nvSpPr>
        <p:spPr>
          <a:xfrm>
            <a:off x="9142571" y="0"/>
            <a:ext cx="1905" cy="311150"/>
          </a:xfrm>
          <a:custGeom>
            <a:rect b="b" l="l" r="r" t="t"/>
            <a:pathLst>
              <a:path extrusionOk="0" h="311150" w="1904">
                <a:moveTo>
                  <a:pt x="0" y="310667"/>
                </a:moveTo>
                <a:lnTo>
                  <a:pt x="1428" y="310667"/>
                </a:lnTo>
                <a:lnTo>
                  <a:pt x="1428" y="0"/>
                </a:lnTo>
                <a:lnTo>
                  <a:pt x="0" y="0"/>
                </a:lnTo>
                <a:lnTo>
                  <a:pt x="0" y="310667"/>
                </a:lnTo>
                <a:close/>
              </a:path>
            </a:pathLst>
          </a:custGeom>
          <a:solidFill>
            <a:srgbClr val="42445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8" name="Google Shape;3088;p149"/>
          <p:cNvSpPr/>
          <p:nvPr/>
        </p:nvSpPr>
        <p:spPr>
          <a:xfrm>
            <a:off x="0" y="308228"/>
            <a:ext cx="9084945" cy="132080"/>
          </a:xfrm>
          <a:custGeom>
            <a:rect b="b" l="l" r="r" t="t"/>
            <a:pathLst>
              <a:path extrusionOk="0" h="132079" w="9084945">
                <a:moveTo>
                  <a:pt x="9044432" y="0"/>
                </a:moveTo>
                <a:lnTo>
                  <a:pt x="0" y="0"/>
                </a:lnTo>
                <a:lnTo>
                  <a:pt x="0" y="91440"/>
                </a:lnTo>
                <a:lnTo>
                  <a:pt x="9044432" y="91440"/>
                </a:lnTo>
                <a:lnTo>
                  <a:pt x="9044432" y="0"/>
                </a:lnTo>
                <a:close/>
              </a:path>
              <a:path extrusionOk="0" h="132079" w="9084945">
                <a:moveTo>
                  <a:pt x="9084945" y="0"/>
                </a:moveTo>
                <a:lnTo>
                  <a:pt x="9071851" y="0"/>
                </a:lnTo>
                <a:lnTo>
                  <a:pt x="9071851" y="131876"/>
                </a:lnTo>
                <a:lnTo>
                  <a:pt x="9084945" y="131876"/>
                </a:lnTo>
                <a:lnTo>
                  <a:pt x="9084945" y="0"/>
                </a:lnTo>
                <a:close/>
              </a:path>
            </a:pathLst>
          </a:custGeom>
          <a:solidFill>
            <a:srgbClr val="4380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9" name="Google Shape;3089;p149"/>
          <p:cNvSpPr/>
          <p:nvPr/>
        </p:nvSpPr>
        <p:spPr>
          <a:xfrm>
            <a:off x="9142571" y="308227"/>
            <a:ext cx="1905" cy="132080"/>
          </a:xfrm>
          <a:custGeom>
            <a:rect b="b" l="l" r="r" t="t"/>
            <a:pathLst>
              <a:path extrusionOk="0" h="132079" w="1904">
                <a:moveTo>
                  <a:pt x="0" y="131878"/>
                </a:moveTo>
                <a:lnTo>
                  <a:pt x="1428" y="131878"/>
                </a:lnTo>
                <a:lnTo>
                  <a:pt x="1428" y="0"/>
                </a:lnTo>
                <a:lnTo>
                  <a:pt x="0" y="0"/>
                </a:lnTo>
                <a:lnTo>
                  <a:pt x="0" y="131878"/>
                </a:lnTo>
                <a:close/>
              </a:path>
            </a:pathLst>
          </a:custGeom>
          <a:solidFill>
            <a:srgbClr val="4380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0" name="Google Shape;3090;p149"/>
          <p:cNvSpPr/>
          <p:nvPr/>
        </p:nvSpPr>
        <p:spPr>
          <a:xfrm>
            <a:off x="5410200" y="360271"/>
            <a:ext cx="3634740" cy="80010"/>
          </a:xfrm>
          <a:custGeom>
            <a:rect b="b" l="l" r="r" t="t"/>
            <a:pathLst>
              <a:path extrusionOk="0" h="80009" w="3634740">
                <a:moveTo>
                  <a:pt x="0" y="79834"/>
                </a:moveTo>
                <a:lnTo>
                  <a:pt x="3634231" y="79834"/>
                </a:lnTo>
                <a:lnTo>
                  <a:pt x="3634231" y="0"/>
                </a:lnTo>
                <a:lnTo>
                  <a:pt x="0" y="0"/>
                </a:lnTo>
                <a:lnTo>
                  <a:pt x="0" y="79834"/>
                </a:lnTo>
                <a:close/>
              </a:path>
            </a:pathLst>
          </a:custGeom>
          <a:solidFill>
            <a:srgbClr val="4380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091" name="Google Shape;3091;p149"/>
          <p:cNvGrpSpPr/>
          <p:nvPr/>
        </p:nvGrpSpPr>
        <p:grpSpPr>
          <a:xfrm>
            <a:off x="5407279" y="0"/>
            <a:ext cx="3736721" cy="625728"/>
            <a:chOff x="5407279" y="0"/>
            <a:chExt cx="3736721" cy="625728"/>
          </a:xfrm>
        </p:grpSpPr>
        <p:sp>
          <p:nvSpPr>
            <p:cNvPr id="3092" name="Google Shape;3092;p149"/>
            <p:cNvSpPr/>
            <p:nvPr/>
          </p:nvSpPr>
          <p:spPr>
            <a:xfrm>
              <a:off x="5410200" y="440105"/>
              <a:ext cx="3733800" cy="180340"/>
            </a:xfrm>
            <a:custGeom>
              <a:rect b="b" l="l" r="r" t="t"/>
              <a:pathLst>
                <a:path extrusionOk="0" h="180340" w="3733800">
                  <a:moveTo>
                    <a:pt x="3733800" y="0"/>
                  </a:moveTo>
                  <a:lnTo>
                    <a:pt x="3732365" y="0"/>
                  </a:lnTo>
                  <a:lnTo>
                    <a:pt x="3732365" y="148793"/>
                  </a:lnTo>
                  <a:lnTo>
                    <a:pt x="3674745" y="148793"/>
                  </a:lnTo>
                  <a:lnTo>
                    <a:pt x="3674745" y="0"/>
                  </a:lnTo>
                  <a:lnTo>
                    <a:pt x="3661651" y="0"/>
                  </a:lnTo>
                  <a:lnTo>
                    <a:pt x="3661651" y="148793"/>
                  </a:lnTo>
                  <a:lnTo>
                    <a:pt x="3661651" y="179654"/>
                  </a:lnTo>
                  <a:lnTo>
                    <a:pt x="3634232" y="179654"/>
                  </a:lnTo>
                  <a:lnTo>
                    <a:pt x="3634232" y="148793"/>
                  </a:lnTo>
                  <a:lnTo>
                    <a:pt x="3634232" y="0"/>
                  </a:lnTo>
                  <a:lnTo>
                    <a:pt x="0" y="0"/>
                  </a:lnTo>
                  <a:lnTo>
                    <a:pt x="0" y="148793"/>
                  </a:lnTo>
                  <a:lnTo>
                    <a:pt x="0" y="179654"/>
                  </a:lnTo>
                  <a:lnTo>
                    <a:pt x="0" y="180035"/>
                  </a:lnTo>
                  <a:lnTo>
                    <a:pt x="3733800" y="180035"/>
                  </a:lnTo>
                  <a:lnTo>
                    <a:pt x="3733800" y="179654"/>
                  </a:lnTo>
                  <a:lnTo>
                    <a:pt x="3733800" y="148793"/>
                  </a:lnTo>
                  <a:lnTo>
                    <a:pt x="3733800" y="0"/>
                  </a:lnTo>
                  <a:close/>
                </a:path>
              </a:pathLst>
            </a:custGeom>
            <a:solidFill>
              <a:srgbClr val="438085">
                <a:alpha val="4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3" name="Google Shape;3093;p149"/>
            <p:cNvSpPr/>
            <p:nvPr/>
          </p:nvSpPr>
          <p:spPr>
            <a:xfrm>
              <a:off x="5407279" y="497458"/>
              <a:ext cx="3566795" cy="128270"/>
            </a:xfrm>
            <a:custGeom>
              <a:rect b="b" l="l" r="r" t="t"/>
              <a:pathLst>
                <a:path extrusionOk="0" h="128270" w="3566795">
                  <a:moveTo>
                    <a:pt x="3063240" y="2032"/>
                  </a:moveTo>
                  <a:lnTo>
                    <a:pt x="3061208" y="0"/>
                  </a:lnTo>
                  <a:lnTo>
                    <a:pt x="2159" y="0"/>
                  </a:lnTo>
                  <a:lnTo>
                    <a:pt x="0" y="2032"/>
                  </a:lnTo>
                  <a:lnTo>
                    <a:pt x="0" y="25400"/>
                  </a:lnTo>
                  <a:lnTo>
                    <a:pt x="2159" y="27432"/>
                  </a:lnTo>
                  <a:lnTo>
                    <a:pt x="3061208" y="27432"/>
                  </a:lnTo>
                  <a:lnTo>
                    <a:pt x="3063240" y="25400"/>
                  </a:lnTo>
                  <a:lnTo>
                    <a:pt x="3063240" y="2032"/>
                  </a:lnTo>
                  <a:close/>
                </a:path>
                <a:path extrusionOk="0" h="128270" w="3566795">
                  <a:moveTo>
                    <a:pt x="3566541" y="94234"/>
                  </a:moveTo>
                  <a:lnTo>
                    <a:pt x="3563874" y="91440"/>
                  </a:lnTo>
                  <a:lnTo>
                    <a:pt x="1969135" y="91440"/>
                  </a:lnTo>
                  <a:lnTo>
                    <a:pt x="1966341" y="94234"/>
                  </a:lnTo>
                  <a:lnTo>
                    <a:pt x="1966341" y="125349"/>
                  </a:lnTo>
                  <a:lnTo>
                    <a:pt x="1969135" y="128016"/>
                  </a:lnTo>
                  <a:lnTo>
                    <a:pt x="3563874" y="128016"/>
                  </a:lnTo>
                  <a:lnTo>
                    <a:pt x="3566541" y="125349"/>
                  </a:lnTo>
                  <a:lnTo>
                    <a:pt x="3566541" y="942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4" name="Google Shape;3094;p149"/>
            <p:cNvSpPr/>
            <p:nvPr/>
          </p:nvSpPr>
          <p:spPr>
            <a:xfrm>
              <a:off x="9084944" y="0"/>
              <a:ext cx="57785" cy="622300"/>
            </a:xfrm>
            <a:custGeom>
              <a:rect b="b" l="l" r="r" t="t"/>
              <a:pathLst>
                <a:path extrusionOk="0" h="622300" w="57784">
                  <a:moveTo>
                    <a:pt x="57626" y="0"/>
                  </a:moveTo>
                  <a:lnTo>
                    <a:pt x="0" y="0"/>
                  </a:lnTo>
                  <a:lnTo>
                    <a:pt x="0" y="621791"/>
                  </a:lnTo>
                  <a:lnTo>
                    <a:pt x="57626" y="621791"/>
                  </a:lnTo>
                  <a:lnTo>
                    <a:pt x="57626" y="0"/>
                  </a:lnTo>
                  <a:close/>
                </a:path>
              </a:pathLst>
            </a:custGeom>
            <a:solidFill>
              <a:srgbClr val="FFFFFF">
                <a:alpha val="6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5" name="Google Shape;3095;p149"/>
            <p:cNvSpPr/>
            <p:nvPr/>
          </p:nvSpPr>
          <p:spPr>
            <a:xfrm>
              <a:off x="9025382" y="0"/>
              <a:ext cx="9525" cy="622300"/>
            </a:xfrm>
            <a:custGeom>
              <a:rect b="b" l="l" r="r" t="t"/>
              <a:pathLst>
                <a:path extrusionOk="0" h="622300" w="9525">
                  <a:moveTo>
                    <a:pt x="9143" y="0"/>
                  </a:moveTo>
                  <a:lnTo>
                    <a:pt x="0" y="0"/>
                  </a:lnTo>
                  <a:lnTo>
                    <a:pt x="0" y="621791"/>
                  </a:lnTo>
                  <a:lnTo>
                    <a:pt x="9143" y="621791"/>
                  </a:lnTo>
                  <a:lnTo>
                    <a:pt x="9143" y="0"/>
                  </a:lnTo>
                  <a:close/>
                </a:path>
              </a:pathLst>
            </a:custGeom>
            <a:solidFill>
              <a:srgbClr val="FFFFFF">
                <a:alpha val="5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6" name="Google Shape;3096;p149"/>
            <p:cNvSpPr/>
            <p:nvPr/>
          </p:nvSpPr>
          <p:spPr>
            <a:xfrm>
              <a:off x="8975470" y="0"/>
              <a:ext cx="27940" cy="622300"/>
            </a:xfrm>
            <a:custGeom>
              <a:rect b="b" l="l" r="r" t="t"/>
              <a:pathLst>
                <a:path extrusionOk="0" h="622300" w="27940">
                  <a:moveTo>
                    <a:pt x="27431" y="0"/>
                  </a:moveTo>
                  <a:lnTo>
                    <a:pt x="0" y="0"/>
                  </a:lnTo>
                  <a:lnTo>
                    <a:pt x="0" y="621791"/>
                  </a:lnTo>
                  <a:lnTo>
                    <a:pt x="27431" y="621791"/>
                  </a:lnTo>
                  <a:lnTo>
                    <a:pt x="27431" y="0"/>
                  </a:lnTo>
                  <a:close/>
                </a:path>
              </a:pathLst>
            </a:custGeom>
            <a:solidFill>
              <a:srgbClr val="FFFFFF">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7" name="Google Shape;3097;p149"/>
            <p:cNvSpPr/>
            <p:nvPr/>
          </p:nvSpPr>
          <p:spPr>
            <a:xfrm>
              <a:off x="8915653" y="381"/>
              <a:ext cx="55244" cy="585470"/>
            </a:xfrm>
            <a:custGeom>
              <a:rect b="b" l="l" r="r" t="t"/>
              <a:pathLst>
                <a:path extrusionOk="0" h="585470" w="55245">
                  <a:moveTo>
                    <a:pt x="54864" y="0"/>
                  </a:moveTo>
                  <a:lnTo>
                    <a:pt x="0" y="0"/>
                  </a:lnTo>
                  <a:lnTo>
                    <a:pt x="0" y="585216"/>
                  </a:lnTo>
                  <a:lnTo>
                    <a:pt x="54864" y="585216"/>
                  </a:lnTo>
                  <a:lnTo>
                    <a:pt x="54864" y="0"/>
                  </a:lnTo>
                  <a:close/>
                </a:path>
              </a:pathLst>
            </a:custGeom>
            <a:solidFill>
              <a:srgbClr val="FFFFFF">
                <a:alpha val="1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8" name="Google Shape;3098;p149"/>
            <p:cNvSpPr/>
            <p:nvPr/>
          </p:nvSpPr>
          <p:spPr>
            <a:xfrm>
              <a:off x="8873489" y="381"/>
              <a:ext cx="9525" cy="585470"/>
            </a:xfrm>
            <a:custGeom>
              <a:rect b="b" l="l" r="r" t="t"/>
              <a:pathLst>
                <a:path extrusionOk="0" h="585470" w="9525">
                  <a:moveTo>
                    <a:pt x="9143" y="0"/>
                  </a:moveTo>
                  <a:lnTo>
                    <a:pt x="0" y="0"/>
                  </a:lnTo>
                  <a:lnTo>
                    <a:pt x="0" y="585216"/>
                  </a:lnTo>
                  <a:lnTo>
                    <a:pt x="9143" y="585216"/>
                  </a:lnTo>
                  <a:lnTo>
                    <a:pt x="9143" y="0"/>
                  </a:lnTo>
                  <a:close/>
                </a:path>
              </a:pathLst>
            </a:custGeom>
            <a:solidFill>
              <a:srgbClr val="FFFFFF">
                <a:alpha val="29803"/>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9" name="Google Shape;3099;p149"/>
          <p:cNvGrpSpPr/>
          <p:nvPr/>
        </p:nvGrpSpPr>
        <p:grpSpPr>
          <a:xfrm>
            <a:off x="828743" y="1849882"/>
            <a:ext cx="5458834" cy="466431"/>
            <a:chOff x="828743" y="1849882"/>
            <a:chExt cx="5458834" cy="466431"/>
          </a:xfrm>
        </p:grpSpPr>
        <p:sp>
          <p:nvSpPr>
            <p:cNvPr id="3100" name="Google Shape;3100;p149"/>
            <p:cNvSpPr/>
            <p:nvPr/>
          </p:nvSpPr>
          <p:spPr>
            <a:xfrm>
              <a:off x="828743" y="1859909"/>
              <a:ext cx="5458834" cy="45640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1" name="Google Shape;3101;p149"/>
            <p:cNvSpPr/>
            <p:nvPr/>
          </p:nvSpPr>
          <p:spPr>
            <a:xfrm>
              <a:off x="847623" y="1849882"/>
              <a:ext cx="5419953" cy="4210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02" name="Google Shape;3102;p149"/>
          <p:cNvSpPr/>
          <p:nvPr/>
        </p:nvSpPr>
        <p:spPr>
          <a:xfrm>
            <a:off x="3140964" y="4674108"/>
            <a:ext cx="85725" cy="17145"/>
          </a:xfrm>
          <a:custGeom>
            <a:rect b="b" l="l" r="r" t="t"/>
            <a:pathLst>
              <a:path extrusionOk="0" h="17145" w="85725">
                <a:moveTo>
                  <a:pt x="85343" y="0"/>
                </a:moveTo>
                <a:lnTo>
                  <a:pt x="0" y="0"/>
                </a:lnTo>
                <a:lnTo>
                  <a:pt x="0" y="16763"/>
                </a:lnTo>
                <a:lnTo>
                  <a:pt x="85343" y="16763"/>
                </a:lnTo>
                <a:lnTo>
                  <a:pt x="8534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3" name="Google Shape;3103;p149"/>
          <p:cNvSpPr txBox="1"/>
          <p:nvPr/>
        </p:nvSpPr>
        <p:spPr>
          <a:xfrm>
            <a:off x="1212596" y="2994786"/>
            <a:ext cx="6938645" cy="3408679"/>
          </a:xfrm>
          <a:prstGeom prst="rect">
            <a:avLst/>
          </a:prstGeom>
          <a:noFill/>
          <a:ln>
            <a:noFill/>
          </a:ln>
        </p:spPr>
        <p:txBody>
          <a:bodyPr anchorCtr="0" anchor="t" bIns="0" lIns="0" spcFirstLastPara="1" rIns="0" wrap="square" tIns="12050">
            <a:spAutoFit/>
          </a:bodyPr>
          <a:lstStyle/>
          <a:p>
            <a:pPr indent="-247650" lvl="0" marL="259715" marR="45720" rtl="0" algn="l">
              <a:lnSpc>
                <a:spcPct val="100000"/>
              </a:lnSpc>
              <a:spcBef>
                <a:spcPts val="0"/>
              </a:spcBef>
              <a:spcAft>
                <a:spcPts val="0"/>
              </a:spcAft>
              <a:buClr>
                <a:srgbClr val="438085"/>
              </a:buClr>
              <a:buSzPts val="2800"/>
              <a:buFont typeface="Arial"/>
              <a:buChar char="•"/>
            </a:pPr>
            <a:r>
              <a:rPr lang="en-US" sz="2800">
                <a:solidFill>
                  <a:schemeClr val="dk1"/>
                </a:solidFill>
                <a:latin typeface="Georgia"/>
                <a:ea typeface="Georgia"/>
                <a:cs typeface="Georgia"/>
                <a:sym typeface="Georgia"/>
              </a:rPr>
              <a:t>What is the LTE market opportunity and </a:t>
            </a:r>
            <a:r>
              <a:rPr lang="en-US" sz="2800" u="sng">
                <a:solidFill>
                  <a:schemeClr val="dk1"/>
                </a:solidFill>
                <a:latin typeface="Georgia"/>
                <a:ea typeface="Georgia"/>
                <a:cs typeface="Georgia"/>
                <a:sym typeface="Georgia"/>
              </a:rPr>
              <a:t> implications for the broader</a:t>
            </a:r>
            <a:r>
              <a:rPr lang="en-US" sz="2800">
                <a:solidFill>
                  <a:schemeClr val="dk1"/>
                </a:solidFill>
                <a:latin typeface="Georgia"/>
                <a:ea typeface="Georgia"/>
                <a:cs typeface="Georgia"/>
                <a:sym typeface="Georgia"/>
              </a:rPr>
              <a:t> </a:t>
            </a:r>
            <a:r>
              <a:rPr lang="en-US" sz="2800" u="sng">
                <a:solidFill>
                  <a:schemeClr val="dk1"/>
                </a:solidFill>
                <a:latin typeface="Georgia"/>
                <a:ea typeface="Georgia"/>
                <a:cs typeface="Georgia"/>
                <a:sym typeface="Georgia"/>
              </a:rPr>
              <a:t>ecosystem</a:t>
            </a:r>
            <a:r>
              <a:rPr lang="en-US" sz="2800">
                <a:solidFill>
                  <a:schemeClr val="dk1"/>
                </a:solidFill>
                <a:latin typeface="Georgia"/>
                <a:ea typeface="Georgia"/>
                <a:cs typeface="Georgia"/>
                <a:sym typeface="Georgia"/>
              </a:rPr>
              <a:t>,  including equipment providers, operators,  and device manufacturers?</a:t>
            </a:r>
            <a:endParaRPr sz="2800">
              <a:solidFill>
                <a:schemeClr val="dk1"/>
              </a:solidFill>
              <a:latin typeface="Georgia"/>
              <a:ea typeface="Georgia"/>
              <a:cs typeface="Georgia"/>
              <a:sym typeface="Georgia"/>
            </a:endParaRPr>
          </a:p>
          <a:p>
            <a:pPr indent="0" lvl="0" marL="0" marR="0" rtl="0" algn="l">
              <a:lnSpc>
                <a:spcPct val="100000"/>
              </a:lnSpc>
              <a:spcBef>
                <a:spcPts val="55"/>
              </a:spcBef>
              <a:spcAft>
                <a:spcPts val="0"/>
              </a:spcAft>
              <a:buClr>
                <a:srgbClr val="438085"/>
              </a:buClr>
              <a:buSzPts val="2700"/>
              <a:buFont typeface="Arial"/>
              <a:buNone/>
            </a:pPr>
            <a:r>
              <a:t/>
            </a:r>
            <a:endParaRPr sz="2700">
              <a:solidFill>
                <a:schemeClr val="dk1"/>
              </a:solidFill>
              <a:latin typeface="Georgia"/>
              <a:ea typeface="Georgia"/>
              <a:cs typeface="Georgia"/>
              <a:sym typeface="Georgia"/>
            </a:endParaRPr>
          </a:p>
          <a:p>
            <a:pPr indent="-247650" lvl="0" marL="259715" marR="5080" rtl="0" algn="l">
              <a:lnSpc>
                <a:spcPct val="100000"/>
              </a:lnSpc>
              <a:spcBef>
                <a:spcPts val="0"/>
              </a:spcBef>
              <a:spcAft>
                <a:spcPts val="0"/>
              </a:spcAft>
              <a:buClr>
                <a:srgbClr val="438085"/>
              </a:buClr>
              <a:buSzPts val="2800"/>
              <a:buFont typeface="Arial"/>
              <a:buChar char="•"/>
            </a:pPr>
            <a:r>
              <a:rPr lang="en-US" sz="2800">
                <a:solidFill>
                  <a:schemeClr val="dk1"/>
                </a:solidFill>
                <a:latin typeface="Georgia"/>
                <a:ea typeface="Georgia"/>
                <a:cs typeface="Georgia"/>
                <a:sym typeface="Georgia"/>
              </a:rPr>
              <a:t>What are the </a:t>
            </a:r>
            <a:r>
              <a:rPr lang="en-US" sz="2800" u="sng">
                <a:solidFill>
                  <a:schemeClr val="dk1"/>
                </a:solidFill>
                <a:latin typeface="Georgia"/>
                <a:ea typeface="Georgia"/>
                <a:cs typeface="Georgia"/>
                <a:sym typeface="Georgia"/>
              </a:rPr>
              <a:t>revenue incentives and  investment implications</a:t>
            </a:r>
            <a:r>
              <a:rPr lang="en-US" sz="2800">
                <a:solidFill>
                  <a:schemeClr val="dk1"/>
                </a:solidFill>
                <a:latin typeface="Georgia"/>
                <a:ea typeface="Georgia"/>
                <a:cs typeface="Georgia"/>
                <a:sym typeface="Georgia"/>
              </a:rPr>
              <a:t> for operators who  adopt LTE?</a:t>
            </a:r>
            <a:endParaRPr sz="2800">
              <a:solidFill>
                <a:schemeClr val="dk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424078" y="332943"/>
            <a:ext cx="276098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Digital Modulation</a:t>
            </a:r>
            <a:endParaRPr sz="2800"/>
          </a:p>
        </p:txBody>
      </p:sp>
      <p:sp>
        <p:nvSpPr>
          <p:cNvPr id="151" name="Google Shape;151;p24"/>
          <p:cNvSpPr/>
          <p:nvPr/>
        </p:nvSpPr>
        <p:spPr>
          <a:xfrm>
            <a:off x="614172" y="1752601"/>
            <a:ext cx="3886200" cy="394151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4"/>
          <p:cNvSpPr/>
          <p:nvPr/>
        </p:nvSpPr>
        <p:spPr>
          <a:xfrm>
            <a:off x="4809872" y="1603068"/>
            <a:ext cx="4153911" cy="426603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150"/>
          <p:cNvSpPr txBox="1"/>
          <p:nvPr>
            <p:ph type="title"/>
          </p:nvPr>
        </p:nvSpPr>
        <p:spPr>
          <a:xfrm>
            <a:off x="535940" y="1345437"/>
            <a:ext cx="310642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latin typeface="Trebuchet MS"/>
                <a:ea typeface="Trebuchet MS"/>
                <a:cs typeface="Trebuchet MS"/>
                <a:sym typeface="Trebuchet MS"/>
              </a:rPr>
              <a:t>LTE Advanced</a:t>
            </a:r>
            <a:endParaRPr sz="4000">
              <a:latin typeface="Trebuchet MS"/>
              <a:ea typeface="Trebuchet MS"/>
              <a:cs typeface="Trebuchet MS"/>
              <a:sym typeface="Trebuchet MS"/>
            </a:endParaRPr>
          </a:p>
        </p:txBody>
      </p:sp>
      <p:sp>
        <p:nvSpPr>
          <p:cNvPr id="3109" name="Google Shape;3109;p150"/>
          <p:cNvSpPr txBox="1"/>
          <p:nvPr>
            <p:ph idx="1" type="body"/>
          </p:nvPr>
        </p:nvSpPr>
        <p:spPr>
          <a:xfrm>
            <a:off x="838200" y="2438400"/>
            <a:ext cx="8135620" cy="307777"/>
          </a:xfrm>
          <a:prstGeom prst="rect">
            <a:avLst/>
          </a:prstGeom>
          <a:noFill/>
          <a:ln>
            <a:noFill/>
          </a:ln>
        </p:spPr>
        <p:txBody>
          <a:bodyPr anchorCtr="0" anchor="t" bIns="0" lIns="0" spcFirstLastPara="1" rIns="0" wrap="square" tIns="59050">
            <a:spAutoFit/>
          </a:bodyPr>
          <a:lstStyle/>
          <a:p>
            <a:pPr indent="-256540" lvl="0" marL="285750" rtl="0" algn="l">
              <a:lnSpc>
                <a:spcPct val="100000"/>
              </a:lnSpc>
              <a:spcBef>
                <a:spcPts val="0"/>
              </a:spcBef>
              <a:spcAft>
                <a:spcPts val="0"/>
              </a:spcAft>
              <a:buClr>
                <a:srgbClr val="9F4DA2"/>
              </a:buClr>
              <a:buSzPts val="2000"/>
              <a:buFont typeface="Times New Roman"/>
              <a:buChar char="•"/>
            </a:pPr>
            <a:r>
              <a:rPr lang="en-US"/>
              <a:t>Mobile Communication Standard</a:t>
            </a:r>
            <a:endParaRPr/>
          </a:p>
          <a:p>
            <a:pPr indent="0" lvl="0" marL="624205" rtl="0" algn="l">
              <a:lnSpc>
                <a:spcPct val="100000"/>
              </a:lnSpc>
              <a:spcBef>
                <a:spcPts val="315"/>
              </a:spcBef>
              <a:spcAft>
                <a:spcPts val="0"/>
              </a:spcAft>
              <a:buNone/>
            </a:pPr>
            <a:r>
              <a:rPr lang="en-US" sz="2400">
                <a:solidFill>
                  <a:srgbClr val="525389"/>
                </a:solidFill>
                <a:latin typeface="Arial"/>
                <a:ea typeface="Arial"/>
                <a:cs typeface="Arial"/>
                <a:sym typeface="Arial"/>
              </a:rPr>
              <a:t> </a:t>
            </a:r>
            <a:r>
              <a:rPr lang="en-US" sz="2400">
                <a:solidFill>
                  <a:srgbClr val="525389"/>
                </a:solidFill>
              </a:rPr>
              <a:t>As a major enhancement of the 3GPP LTE Standard</a:t>
            </a:r>
            <a:endParaRPr sz="2400">
              <a:latin typeface="Arial"/>
              <a:ea typeface="Arial"/>
              <a:cs typeface="Arial"/>
              <a:sym typeface="Arial"/>
            </a:endParaRPr>
          </a:p>
          <a:p>
            <a:pPr indent="-256540" lvl="0" marL="285750" marR="5080" rtl="0" algn="l">
              <a:lnSpc>
                <a:spcPct val="100000"/>
              </a:lnSpc>
              <a:spcBef>
                <a:spcPts val="285"/>
              </a:spcBef>
              <a:spcAft>
                <a:spcPts val="0"/>
              </a:spcAft>
              <a:buClr>
                <a:srgbClr val="9F4DA2"/>
              </a:buClr>
              <a:buSzPts val="2000"/>
              <a:buFont typeface="Times New Roman"/>
              <a:buChar char="•"/>
            </a:pPr>
            <a:r>
              <a:rPr lang="en-US"/>
              <a:t>Peak data rates of 1 Gbps to meet IMT Advanced  standards for 4G</a:t>
            </a:r>
            <a:endParaRPr/>
          </a:p>
          <a:p>
            <a:pPr indent="-256540" lvl="0" marL="285750" marR="573405" rtl="0" algn="l">
              <a:lnSpc>
                <a:spcPct val="100000"/>
              </a:lnSpc>
              <a:spcBef>
                <a:spcPts val="300"/>
              </a:spcBef>
              <a:spcAft>
                <a:spcPts val="0"/>
              </a:spcAft>
              <a:buClr>
                <a:srgbClr val="9F4DA2"/>
              </a:buClr>
              <a:buSzPts val="2000"/>
              <a:buFont typeface="Times New Roman"/>
              <a:buChar char="•"/>
            </a:pPr>
            <a:r>
              <a:rPr lang="en-US"/>
              <a:t>Ability to leverage advanced topology  heterogenous networks such as Picocells and  Femtocells</a:t>
            </a:r>
            <a:endParaRPr/>
          </a:p>
          <a:p>
            <a:pPr indent="-256540" lvl="0" marL="285750" marR="470534" rtl="0" algn="l">
              <a:lnSpc>
                <a:spcPct val="100000"/>
              </a:lnSpc>
              <a:spcBef>
                <a:spcPts val="305"/>
              </a:spcBef>
              <a:spcAft>
                <a:spcPts val="0"/>
              </a:spcAft>
              <a:buClr>
                <a:srgbClr val="9F4DA2"/>
              </a:buClr>
              <a:buSzPts val="2000"/>
              <a:buFont typeface="Times New Roman"/>
              <a:buChar char="•"/>
            </a:pPr>
            <a:r>
              <a:rPr lang="en-US"/>
              <a:t>Improves capacity and coverage and provides  large bandwidth upto 100 MHz of spectrum</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151"/>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115" name="Google Shape;3115;p151"/>
          <p:cNvGrpSpPr/>
          <p:nvPr/>
        </p:nvGrpSpPr>
        <p:grpSpPr>
          <a:xfrm>
            <a:off x="609601" y="1565909"/>
            <a:ext cx="7957820" cy="110489"/>
            <a:chOff x="609600" y="1565909"/>
            <a:chExt cx="7957820" cy="110489"/>
          </a:xfrm>
        </p:grpSpPr>
        <p:sp>
          <p:nvSpPr>
            <p:cNvPr id="3116" name="Google Shape;3116;p151"/>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7" name="Google Shape;3117;p151"/>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8" name="Google Shape;3118;p151"/>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9" name="Google Shape;3119;p151"/>
          <p:cNvSpPr txBox="1"/>
          <p:nvPr>
            <p:ph type="title"/>
          </p:nvPr>
        </p:nvSpPr>
        <p:spPr>
          <a:xfrm>
            <a:off x="651510" y="882650"/>
            <a:ext cx="547179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4G Technology (2010)</a:t>
            </a:r>
            <a:endParaRPr/>
          </a:p>
        </p:txBody>
      </p:sp>
      <p:sp>
        <p:nvSpPr>
          <p:cNvPr id="3120" name="Google Shape;3120;p151"/>
          <p:cNvSpPr txBox="1"/>
          <p:nvPr/>
        </p:nvSpPr>
        <p:spPr>
          <a:xfrm>
            <a:off x="617220" y="240410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3121" name="Google Shape;3121;p151"/>
          <p:cNvSpPr txBox="1"/>
          <p:nvPr/>
        </p:nvSpPr>
        <p:spPr>
          <a:xfrm>
            <a:off x="617220" y="295655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3122" name="Google Shape;3122;p151"/>
          <p:cNvSpPr txBox="1"/>
          <p:nvPr/>
        </p:nvSpPr>
        <p:spPr>
          <a:xfrm>
            <a:off x="617220" y="35077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3123" name="Google Shape;3123;p151"/>
          <p:cNvSpPr txBox="1"/>
          <p:nvPr/>
        </p:nvSpPr>
        <p:spPr>
          <a:xfrm>
            <a:off x="617220" y="406019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3124" name="Google Shape;3124;p151"/>
          <p:cNvSpPr txBox="1"/>
          <p:nvPr/>
        </p:nvSpPr>
        <p:spPr>
          <a:xfrm>
            <a:off x="591819" y="1692911"/>
            <a:ext cx="6960870" cy="2805255"/>
          </a:xfrm>
          <a:prstGeom prst="rect">
            <a:avLst/>
          </a:prstGeom>
          <a:noFill/>
          <a:ln>
            <a:noFill/>
          </a:ln>
        </p:spPr>
        <p:txBody>
          <a:bodyPr anchorCtr="0" anchor="t" bIns="0" lIns="0" spcFirstLastPara="1" rIns="0" wrap="square" tIns="12050">
            <a:spAutoFit/>
          </a:bodyPr>
          <a:lstStyle/>
          <a:p>
            <a:pPr indent="-469900" lvl="0" marL="507365" marR="43180" rtl="0" algn="l">
              <a:lnSpc>
                <a:spcPct val="1207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High data rates =&gt; 100 Mbps  Multimedia data up to ~10</a:t>
            </a:r>
            <a:r>
              <a:rPr baseline="30000" lang="en-US" sz="2625">
                <a:solidFill>
                  <a:schemeClr val="dk1"/>
                </a:solidFill>
                <a:latin typeface="Verdana"/>
                <a:ea typeface="Verdana"/>
                <a:cs typeface="Verdana"/>
                <a:sym typeface="Verdana"/>
              </a:rPr>
              <a:t>2	</a:t>
            </a:r>
            <a:r>
              <a:rPr lang="en-US" sz="3000">
                <a:solidFill>
                  <a:schemeClr val="dk1"/>
                </a:solidFill>
                <a:latin typeface="Verdana"/>
                <a:ea typeface="Verdana"/>
                <a:cs typeface="Verdana"/>
                <a:sym typeface="Verdana"/>
              </a:rPr>
              <a:t>Mbps  IP-oriented network =&gt; Internet  MIMO using Multiple Antennas  Spreading code</a:t>
            </a:r>
            <a:endParaRPr sz="3000">
              <a:solidFill>
                <a:schemeClr val="dk1"/>
              </a:solidFill>
              <a:latin typeface="Verdana"/>
              <a:ea typeface="Verdana"/>
              <a:cs typeface="Verdana"/>
              <a:sym typeface="Verdana"/>
            </a:endParaRPr>
          </a:p>
        </p:txBody>
      </p:sp>
      <p:sp>
        <p:nvSpPr>
          <p:cNvPr id="3125" name="Google Shape;3125;p151"/>
          <p:cNvSpPr txBox="1"/>
          <p:nvPr/>
        </p:nvSpPr>
        <p:spPr>
          <a:xfrm>
            <a:off x="1088390" y="459105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3126" name="Google Shape;3126;p151"/>
          <p:cNvSpPr txBox="1"/>
          <p:nvPr/>
        </p:nvSpPr>
        <p:spPr>
          <a:xfrm>
            <a:off x="1525270" y="4533900"/>
            <a:ext cx="3719829"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Non-binary sequences</a:t>
            </a:r>
            <a:endParaRPr sz="2600">
              <a:solidFill>
                <a:schemeClr val="dk1"/>
              </a:solidFill>
              <a:latin typeface="Verdana"/>
              <a:ea typeface="Verdana"/>
              <a:cs typeface="Verdana"/>
              <a:sym typeface="Verdana"/>
            </a:endParaRPr>
          </a:p>
        </p:txBody>
      </p:sp>
      <p:sp>
        <p:nvSpPr>
          <p:cNvPr id="3127" name="Google Shape;3127;p151"/>
          <p:cNvSpPr txBox="1"/>
          <p:nvPr/>
        </p:nvSpPr>
        <p:spPr>
          <a:xfrm>
            <a:off x="617220" y="509015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3128" name="Google Shape;3128;p151"/>
          <p:cNvSpPr txBox="1"/>
          <p:nvPr/>
        </p:nvSpPr>
        <p:spPr>
          <a:xfrm>
            <a:off x="1087120" y="5024120"/>
            <a:ext cx="5020310"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Multiple Access Technique</a:t>
            </a:r>
            <a:endParaRPr sz="3000">
              <a:solidFill>
                <a:schemeClr val="dk1"/>
              </a:solidFill>
              <a:latin typeface="Verdana"/>
              <a:ea typeface="Verdana"/>
              <a:cs typeface="Verdana"/>
              <a:sym typeface="Verdana"/>
            </a:endParaRPr>
          </a:p>
        </p:txBody>
      </p:sp>
      <p:sp>
        <p:nvSpPr>
          <p:cNvPr id="3129" name="Google Shape;3129;p151"/>
          <p:cNvSpPr txBox="1"/>
          <p:nvPr/>
        </p:nvSpPr>
        <p:spPr>
          <a:xfrm>
            <a:off x="1088390" y="562102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3130" name="Google Shape;3130;p151"/>
          <p:cNvSpPr txBox="1"/>
          <p:nvPr/>
        </p:nvSpPr>
        <p:spPr>
          <a:xfrm>
            <a:off x="1525269" y="5563870"/>
            <a:ext cx="1677035"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MC-CDMA</a:t>
            </a:r>
            <a:endParaRPr sz="2600">
              <a:solidFill>
                <a:schemeClr val="dk1"/>
              </a:solidFill>
              <a:latin typeface="Verdana"/>
              <a:ea typeface="Verdana"/>
              <a:cs typeface="Verdana"/>
              <a:sym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sp>
        <p:nvSpPr>
          <p:cNvPr id="3135" name="Google Shape;3135;p152"/>
          <p:cNvSpPr txBox="1"/>
          <p:nvPr>
            <p:ph type="title"/>
          </p:nvPr>
        </p:nvSpPr>
        <p:spPr>
          <a:xfrm>
            <a:off x="3505200" y="1138868"/>
            <a:ext cx="504888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4G	TECHNOLOGY</a:t>
            </a:r>
            <a:endParaRPr/>
          </a:p>
        </p:txBody>
      </p:sp>
      <p:sp>
        <p:nvSpPr>
          <p:cNvPr id="3136" name="Google Shape;3136;p152"/>
          <p:cNvSpPr/>
          <p:nvPr/>
        </p:nvSpPr>
        <p:spPr>
          <a:xfrm>
            <a:off x="1066800" y="1957070"/>
            <a:ext cx="2907029" cy="30327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153"/>
          <p:cNvSpPr/>
          <p:nvPr/>
        </p:nvSpPr>
        <p:spPr>
          <a:xfrm>
            <a:off x="1548130" y="864869"/>
            <a:ext cx="6682740" cy="553593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2" name="Google Shape;3142;p153"/>
          <p:cNvSpPr txBox="1"/>
          <p:nvPr>
            <p:ph type="title"/>
          </p:nvPr>
        </p:nvSpPr>
        <p:spPr>
          <a:xfrm>
            <a:off x="1512569" y="478790"/>
            <a:ext cx="16878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Index</a:t>
            </a:r>
            <a:endParaRPr/>
          </a:p>
        </p:txBody>
      </p:sp>
      <p:sp>
        <p:nvSpPr>
          <p:cNvPr id="3143" name="Google Shape;3143;p153"/>
          <p:cNvSpPr txBox="1"/>
          <p:nvPr/>
        </p:nvSpPr>
        <p:spPr>
          <a:xfrm>
            <a:off x="1748789" y="1482090"/>
            <a:ext cx="2794635" cy="4414520"/>
          </a:xfrm>
          <a:prstGeom prst="rect">
            <a:avLst/>
          </a:prstGeom>
          <a:noFill/>
          <a:ln>
            <a:noFill/>
          </a:ln>
        </p:spPr>
        <p:txBody>
          <a:bodyPr anchorCtr="0" anchor="t" bIns="0" lIns="0" spcFirstLastPara="1" rIns="0" wrap="square" tIns="12700">
            <a:spAutoFit/>
          </a:bodyPr>
          <a:lstStyle/>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Where are we?</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1-G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2-G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3-G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Where do we want to go?</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What is 4-G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3-G Vs. 4-G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Advantages of 4-G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Application of 4-G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Which countries have 4-G</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in India</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Disadvantages</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Future Prospects</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Challenges</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Conclusion</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Bibliography</a:t>
            </a:r>
            <a:endParaRPr sz="1800">
              <a:solidFill>
                <a:schemeClr val="dk1"/>
              </a:solidFill>
              <a:latin typeface="Gill Sans"/>
              <a:ea typeface="Gill Sans"/>
              <a:cs typeface="Gill Sans"/>
              <a:sym typeface="Gill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7" name="Shape 3147"/>
        <p:cNvGrpSpPr/>
        <p:nvPr/>
      </p:nvGrpSpPr>
      <p:grpSpPr>
        <a:xfrm>
          <a:off x="0" y="0"/>
          <a:ext cx="0" cy="0"/>
          <a:chOff x="0" y="0"/>
          <a:chExt cx="0" cy="0"/>
        </a:xfrm>
      </p:grpSpPr>
      <p:sp>
        <p:nvSpPr>
          <p:cNvPr id="3148" name="Google Shape;3148;p154"/>
          <p:cNvSpPr txBox="1"/>
          <p:nvPr>
            <p:ph type="title"/>
          </p:nvPr>
        </p:nvSpPr>
        <p:spPr>
          <a:xfrm>
            <a:off x="1512569" y="478790"/>
            <a:ext cx="3451860"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Where are we?</a:t>
            </a:r>
            <a:endParaRPr/>
          </a:p>
        </p:txBody>
      </p:sp>
      <p:sp>
        <p:nvSpPr>
          <p:cNvPr id="3149" name="Google Shape;3149;p154"/>
          <p:cNvSpPr txBox="1"/>
          <p:nvPr/>
        </p:nvSpPr>
        <p:spPr>
          <a:xfrm>
            <a:off x="1682750" y="1696720"/>
            <a:ext cx="3503295" cy="4222750"/>
          </a:xfrm>
          <a:prstGeom prst="rect">
            <a:avLst/>
          </a:prstGeom>
          <a:noFill/>
          <a:ln>
            <a:noFill/>
          </a:ln>
        </p:spPr>
        <p:txBody>
          <a:bodyPr anchorCtr="0" anchor="t" bIns="0" lIns="0" spcFirstLastPara="1" rIns="0" wrap="square" tIns="12700">
            <a:spAutoFit/>
          </a:bodyPr>
          <a:lstStyle/>
          <a:p>
            <a:pPr indent="-136523" lvl="0" marL="143510" marR="0" rtl="0" algn="l">
              <a:lnSpc>
                <a:spcPct val="119464"/>
              </a:lnSpc>
              <a:spcBef>
                <a:spcPts val="0"/>
              </a:spcBef>
              <a:spcAft>
                <a:spcPts val="0"/>
              </a:spcAft>
              <a:buClr>
                <a:srgbClr val="97C622"/>
              </a:buClr>
              <a:buSzPts val="2150"/>
              <a:buFont typeface="Noto Sans Symbols"/>
              <a:buChar char="▪"/>
            </a:pPr>
            <a:r>
              <a:rPr lang="en-US" sz="2800">
                <a:solidFill>
                  <a:schemeClr val="dk1"/>
                </a:solidFill>
                <a:latin typeface="Gill Sans"/>
                <a:ea typeface="Gill Sans"/>
                <a:cs typeface="Gill Sans"/>
                <a:sym typeface="Gill Sans"/>
              </a:rPr>
              <a:t>1G-First Generation</a:t>
            </a:r>
            <a:endParaRPr sz="2800">
              <a:solidFill>
                <a:schemeClr val="dk1"/>
              </a:solidFill>
              <a:latin typeface="Gill Sans"/>
              <a:ea typeface="Gill Sans"/>
              <a:cs typeface="Gill Sans"/>
              <a:sym typeface="Gill Sans"/>
            </a:endParaRPr>
          </a:p>
          <a:p>
            <a:pPr indent="-237489" lvl="1" marL="572770" marR="0" rtl="0" algn="l">
              <a:lnSpc>
                <a:spcPct val="119318"/>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Speech</a:t>
            </a:r>
            <a:endParaRPr b="0" i="0" sz="2200" u="none" cap="none" strike="noStrike">
              <a:solidFill>
                <a:schemeClr val="dk1"/>
              </a:solidFill>
              <a:latin typeface="Gill Sans"/>
              <a:ea typeface="Gill Sans"/>
              <a:cs typeface="Gill Sans"/>
              <a:sym typeface="Gill Sans"/>
            </a:endParaRPr>
          </a:p>
          <a:p>
            <a:pPr indent="0" lvl="1" marL="457200" marR="0" rtl="0" algn="l">
              <a:lnSpc>
                <a:spcPct val="100000"/>
              </a:lnSpc>
              <a:spcBef>
                <a:spcPts val="40"/>
              </a:spcBef>
              <a:spcAft>
                <a:spcPts val="0"/>
              </a:spcAft>
              <a:buClr>
                <a:srgbClr val="97C622"/>
              </a:buClr>
              <a:buSzPts val="2050"/>
              <a:buFont typeface="Verdana"/>
              <a:buNone/>
            </a:pPr>
            <a:r>
              <a:t/>
            </a:r>
            <a:endParaRPr b="0" i="0" sz="2050" u="none" cap="none" strike="noStrike">
              <a:solidFill>
                <a:schemeClr val="dk1"/>
              </a:solidFill>
              <a:latin typeface="Times New Roman"/>
              <a:ea typeface="Times New Roman"/>
              <a:cs typeface="Times New Roman"/>
              <a:sym typeface="Times New Roman"/>
            </a:endParaRPr>
          </a:p>
          <a:p>
            <a:pPr indent="-136523" lvl="0" marL="143510" marR="0" rtl="0" algn="l">
              <a:lnSpc>
                <a:spcPct val="119464"/>
              </a:lnSpc>
              <a:spcBef>
                <a:spcPts val="0"/>
              </a:spcBef>
              <a:spcAft>
                <a:spcPts val="0"/>
              </a:spcAft>
              <a:buClr>
                <a:srgbClr val="97C622"/>
              </a:buClr>
              <a:buSzPts val="2150"/>
              <a:buFont typeface="Noto Sans Symbols"/>
              <a:buChar char="▪"/>
            </a:pPr>
            <a:r>
              <a:rPr lang="en-US" sz="2800">
                <a:solidFill>
                  <a:schemeClr val="dk1"/>
                </a:solidFill>
                <a:latin typeface="Gill Sans"/>
                <a:ea typeface="Gill Sans"/>
                <a:cs typeface="Gill Sans"/>
                <a:sym typeface="Gill Sans"/>
              </a:rPr>
              <a:t>2G-Second Generation</a:t>
            </a:r>
            <a:endParaRPr sz="2800">
              <a:solidFill>
                <a:schemeClr val="dk1"/>
              </a:solidFill>
              <a:latin typeface="Gill Sans"/>
              <a:ea typeface="Gill Sans"/>
              <a:cs typeface="Gill Sans"/>
              <a:sym typeface="Gill Sans"/>
            </a:endParaRPr>
          </a:p>
          <a:p>
            <a:pPr indent="-237489" lvl="1" marL="572770" marR="0" rtl="0" algn="l">
              <a:lnSpc>
                <a:spcPct val="117954"/>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SMS , MMS</a:t>
            </a:r>
            <a:endParaRPr b="0" i="0" sz="2200" u="none" cap="none" strike="noStrike">
              <a:solidFill>
                <a:schemeClr val="dk1"/>
              </a:solidFill>
              <a:latin typeface="Gill Sans"/>
              <a:ea typeface="Gill Sans"/>
              <a:cs typeface="Gill Sans"/>
              <a:sym typeface="Gill Sans"/>
            </a:endParaRPr>
          </a:p>
          <a:p>
            <a:pPr indent="-237489" lvl="1" marL="572770" marR="0" rtl="0" algn="l">
              <a:lnSpc>
                <a:spcPct val="117499"/>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CDMA , GPRS , EDGE</a:t>
            </a:r>
            <a:endParaRPr b="0" i="0" sz="2200" u="none" cap="none" strike="noStrike">
              <a:solidFill>
                <a:schemeClr val="dk1"/>
              </a:solidFill>
              <a:latin typeface="Gill Sans"/>
              <a:ea typeface="Gill Sans"/>
              <a:cs typeface="Gill Sans"/>
              <a:sym typeface="Gill Sans"/>
            </a:endParaRPr>
          </a:p>
          <a:p>
            <a:pPr indent="-237489" lvl="1" marL="572770" marR="0" rtl="0" algn="l">
              <a:lnSpc>
                <a:spcPct val="118863"/>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Voice Mail</a:t>
            </a:r>
            <a:endParaRPr b="0" i="0" sz="2200" u="none" cap="none" strike="noStrike">
              <a:solidFill>
                <a:schemeClr val="dk1"/>
              </a:solidFill>
              <a:latin typeface="Gill Sans"/>
              <a:ea typeface="Gill Sans"/>
              <a:cs typeface="Gill Sans"/>
              <a:sym typeface="Gill Sans"/>
            </a:endParaRPr>
          </a:p>
          <a:p>
            <a:pPr indent="0" lvl="1" marL="457200" marR="0" rtl="0" algn="l">
              <a:lnSpc>
                <a:spcPct val="100000"/>
              </a:lnSpc>
              <a:spcBef>
                <a:spcPts val="45"/>
              </a:spcBef>
              <a:spcAft>
                <a:spcPts val="0"/>
              </a:spcAft>
              <a:buClr>
                <a:srgbClr val="97C622"/>
              </a:buClr>
              <a:buSzPts val="2050"/>
              <a:buFont typeface="Verdana"/>
              <a:buNone/>
            </a:pPr>
            <a:r>
              <a:t/>
            </a:r>
            <a:endParaRPr b="0" i="0" sz="2050" u="none" cap="none" strike="noStrike">
              <a:solidFill>
                <a:schemeClr val="dk1"/>
              </a:solidFill>
              <a:latin typeface="Times New Roman"/>
              <a:ea typeface="Times New Roman"/>
              <a:cs typeface="Times New Roman"/>
              <a:sym typeface="Times New Roman"/>
            </a:endParaRPr>
          </a:p>
          <a:p>
            <a:pPr indent="-136523" lvl="0" marL="143510" marR="0" rtl="0" algn="l">
              <a:lnSpc>
                <a:spcPct val="119464"/>
              </a:lnSpc>
              <a:spcBef>
                <a:spcPts val="0"/>
              </a:spcBef>
              <a:spcAft>
                <a:spcPts val="0"/>
              </a:spcAft>
              <a:buClr>
                <a:srgbClr val="97C622"/>
              </a:buClr>
              <a:buSzPts val="2150"/>
              <a:buFont typeface="Noto Sans Symbols"/>
              <a:buChar char="▪"/>
            </a:pPr>
            <a:r>
              <a:rPr lang="en-US" sz="2800">
                <a:solidFill>
                  <a:schemeClr val="dk1"/>
                </a:solidFill>
                <a:latin typeface="Gill Sans"/>
                <a:ea typeface="Gill Sans"/>
                <a:cs typeface="Gill Sans"/>
                <a:sym typeface="Gill Sans"/>
              </a:rPr>
              <a:t>3G-Third Generation</a:t>
            </a:r>
            <a:endParaRPr sz="2800">
              <a:solidFill>
                <a:schemeClr val="dk1"/>
              </a:solidFill>
              <a:latin typeface="Gill Sans"/>
              <a:ea typeface="Gill Sans"/>
              <a:cs typeface="Gill Sans"/>
              <a:sym typeface="Gill Sans"/>
            </a:endParaRPr>
          </a:p>
          <a:p>
            <a:pPr indent="-237489" lvl="1" marL="572770" marR="0" rtl="0" algn="l">
              <a:lnSpc>
                <a:spcPct val="117954"/>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Wireless Internet</a:t>
            </a:r>
            <a:endParaRPr b="0" i="0" sz="2200" u="none" cap="none" strike="noStrike">
              <a:solidFill>
                <a:schemeClr val="dk1"/>
              </a:solidFill>
              <a:latin typeface="Gill Sans"/>
              <a:ea typeface="Gill Sans"/>
              <a:cs typeface="Gill Sans"/>
              <a:sym typeface="Gill Sans"/>
            </a:endParaRPr>
          </a:p>
          <a:p>
            <a:pPr indent="-237489" lvl="1" marL="572770" marR="0" rtl="0" algn="l">
              <a:lnSpc>
                <a:spcPct val="117499"/>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Video Calling</a:t>
            </a:r>
            <a:endParaRPr b="0" i="0" sz="2200" u="none" cap="none" strike="noStrike">
              <a:solidFill>
                <a:schemeClr val="dk1"/>
              </a:solidFill>
              <a:latin typeface="Gill Sans"/>
              <a:ea typeface="Gill Sans"/>
              <a:cs typeface="Gill Sans"/>
              <a:sym typeface="Gill Sans"/>
            </a:endParaRPr>
          </a:p>
          <a:p>
            <a:pPr indent="-314960" lvl="1" marL="650240" marR="0" rtl="0" algn="l">
              <a:lnSpc>
                <a:spcPct val="118863"/>
              </a:lnSpc>
              <a:spcBef>
                <a:spcPts val="0"/>
              </a:spcBef>
              <a:spcAft>
                <a:spcPts val="0"/>
              </a:spcAft>
              <a:buClr>
                <a:srgbClr val="97C622"/>
              </a:buClr>
              <a:buSzPts val="2200"/>
              <a:buFont typeface="Verdana"/>
              <a:buChar char="◦"/>
            </a:pPr>
            <a:r>
              <a:rPr b="0" i="0" lang="en-US" sz="2200" u="none" cap="none" strike="noStrike">
                <a:solidFill>
                  <a:schemeClr val="dk1"/>
                </a:solidFill>
                <a:latin typeface="Gill Sans"/>
                <a:ea typeface="Gill Sans"/>
                <a:cs typeface="Gill Sans"/>
                <a:sym typeface="Gill Sans"/>
              </a:rPr>
              <a:t>Mobile TV</a:t>
            </a:r>
            <a:endParaRPr b="0" i="0" sz="2200" u="none" cap="none" strike="noStrike">
              <a:solidFill>
                <a:schemeClr val="dk1"/>
              </a:solidFill>
              <a:latin typeface="Gill Sans"/>
              <a:ea typeface="Gill Sans"/>
              <a:cs typeface="Gill Sans"/>
              <a:sym typeface="Gill Sans"/>
            </a:endParaRPr>
          </a:p>
        </p:txBody>
      </p:sp>
      <p:sp>
        <p:nvSpPr>
          <p:cNvPr id="3150" name="Google Shape;3150;p154"/>
          <p:cNvSpPr/>
          <p:nvPr/>
        </p:nvSpPr>
        <p:spPr>
          <a:xfrm>
            <a:off x="5105400" y="4419600"/>
            <a:ext cx="4038600" cy="23342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155"/>
          <p:cNvSpPr txBox="1"/>
          <p:nvPr>
            <p:ph type="title"/>
          </p:nvPr>
        </p:nvSpPr>
        <p:spPr>
          <a:xfrm>
            <a:off x="914400" y="838200"/>
            <a:ext cx="7047229" cy="696594"/>
          </a:xfrm>
          <a:prstGeom prst="rect">
            <a:avLst/>
          </a:prstGeom>
          <a:noFill/>
          <a:ln>
            <a:noFill/>
          </a:ln>
        </p:spPr>
        <p:txBody>
          <a:bodyPr anchorCtr="0" anchor="t" bIns="0" lIns="0" spcFirstLastPara="1" rIns="0" wrap="square" tIns="12700">
            <a:spAutoFit/>
          </a:bodyPr>
          <a:lstStyle/>
          <a:p>
            <a:pPr indent="0" lvl="0" marL="1240155" rtl="0" algn="l">
              <a:lnSpc>
                <a:spcPct val="100000"/>
              </a:lnSpc>
              <a:spcBef>
                <a:spcPts val="0"/>
              </a:spcBef>
              <a:spcAft>
                <a:spcPts val="0"/>
              </a:spcAft>
              <a:buNone/>
            </a:pPr>
            <a:r>
              <a:rPr lang="en-US"/>
              <a:t>1-G</a:t>
            </a:r>
            <a:endParaRPr/>
          </a:p>
        </p:txBody>
      </p:sp>
      <p:sp>
        <p:nvSpPr>
          <p:cNvPr id="3156" name="Google Shape;3156;p155"/>
          <p:cNvSpPr txBox="1"/>
          <p:nvPr/>
        </p:nvSpPr>
        <p:spPr>
          <a:xfrm>
            <a:off x="1905000" y="1981200"/>
            <a:ext cx="6231890" cy="1397000"/>
          </a:xfrm>
          <a:prstGeom prst="rect">
            <a:avLst/>
          </a:prstGeom>
          <a:noFill/>
          <a:ln>
            <a:noFill/>
          </a:ln>
        </p:spPr>
        <p:txBody>
          <a:bodyPr anchorCtr="0" anchor="t" bIns="0" lIns="0" spcFirstLastPara="1" rIns="0" wrap="square" tIns="12700">
            <a:spAutoFit/>
          </a:bodyPr>
          <a:lstStyle/>
          <a:p>
            <a:pPr indent="-285750" lvl="0" marL="311150" marR="1778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Refers to the first-generation of wireless telephone technology,  mobile telecommunications.</a:t>
            </a:r>
            <a:endParaRPr sz="1800">
              <a:solidFill>
                <a:schemeClr val="dk1"/>
              </a:solidFill>
              <a:latin typeface="Gill Sans"/>
              <a:ea typeface="Gill Sans"/>
              <a:cs typeface="Gill Sans"/>
              <a:sym typeface="Gill Sans"/>
            </a:endParaRPr>
          </a:p>
          <a:p>
            <a:pPr indent="-285750" lvl="0" marL="311150" marR="140335"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These are the analog telecommunications standards that were  introduced in the 1980s.</a:t>
            </a:r>
            <a:endParaRPr sz="1800">
              <a:solidFill>
                <a:schemeClr val="dk1"/>
              </a:solidFill>
              <a:latin typeface="Gill Sans"/>
              <a:ea typeface="Gill Sans"/>
              <a:cs typeface="Gill Sans"/>
              <a:sym typeface="Gill Sans"/>
            </a:endParaRPr>
          </a:p>
          <a:p>
            <a:pPr indent="-285750" lvl="0" marL="3111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The radio signals that 1G networks use are analog.</a:t>
            </a:r>
            <a:endParaRPr sz="1800">
              <a:solidFill>
                <a:schemeClr val="dk1"/>
              </a:solidFill>
              <a:latin typeface="Gill Sans"/>
              <a:ea typeface="Gill Sans"/>
              <a:cs typeface="Gill Sans"/>
              <a:sym typeface="Gill Sans"/>
            </a:endParaRPr>
          </a:p>
        </p:txBody>
      </p:sp>
      <p:sp>
        <p:nvSpPr>
          <p:cNvPr id="3157" name="Google Shape;3157;p155"/>
          <p:cNvSpPr txBox="1"/>
          <p:nvPr/>
        </p:nvSpPr>
        <p:spPr>
          <a:xfrm>
            <a:off x="1715770" y="3539490"/>
            <a:ext cx="2400935" cy="2494280"/>
          </a:xfrm>
          <a:prstGeom prst="rect">
            <a:avLst/>
          </a:prstGeom>
          <a:noFill/>
          <a:ln>
            <a:noFill/>
          </a:ln>
        </p:spPr>
        <p:txBody>
          <a:bodyPr anchorCtr="0" anchor="t" bIns="0" lIns="0" spcFirstLastPara="1" rIns="0" wrap="square" tIns="12700">
            <a:spAutoFit/>
          </a:bodyPr>
          <a:lstStyle/>
          <a:p>
            <a:pPr indent="0" lvl="0" marL="50800" marR="0" rtl="0" algn="l">
              <a:lnSpc>
                <a:spcPct val="100000"/>
              </a:lnSpc>
              <a:spcBef>
                <a:spcPts val="0"/>
              </a:spcBef>
              <a:spcAft>
                <a:spcPts val="0"/>
              </a:spcAft>
              <a:buNone/>
            </a:pPr>
            <a:r>
              <a:rPr b="1" lang="en-US" sz="1800">
                <a:solidFill>
                  <a:schemeClr val="dk1"/>
                </a:solidFill>
                <a:latin typeface="Gill Sans"/>
                <a:ea typeface="Gill Sans"/>
                <a:cs typeface="Gill Sans"/>
                <a:sym typeface="Gill Sans"/>
              </a:rPr>
              <a:t>DRAWBACKS:</a:t>
            </a:r>
            <a:endParaRPr sz="1800">
              <a:solidFill>
                <a:schemeClr val="dk1"/>
              </a:solidFill>
              <a:latin typeface="Gill Sans"/>
              <a:ea typeface="Gill Sans"/>
              <a:cs typeface="Gill Sans"/>
              <a:sym typeface="Gill Sans"/>
            </a:endParaRPr>
          </a:p>
          <a:p>
            <a:pPr indent="0" lvl="0" marL="0" marR="0" rtl="0" algn="l">
              <a:lnSpc>
                <a:spcPct val="100000"/>
              </a:lnSpc>
              <a:spcBef>
                <a:spcPts val="30"/>
              </a:spcBef>
              <a:spcAft>
                <a:spcPts val="0"/>
              </a:spcAft>
              <a:buNone/>
            </a:pPr>
            <a:r>
              <a:t/>
            </a:r>
            <a:endParaRPr sz="1850">
              <a:solidFill>
                <a:schemeClr val="dk1"/>
              </a:solidFill>
              <a:latin typeface="Times New Roman"/>
              <a:ea typeface="Times New Roman"/>
              <a:cs typeface="Times New Roman"/>
              <a:sym typeface="Times New Roman"/>
            </a:endParaRPr>
          </a:p>
          <a:p>
            <a:pPr indent="0" lvl="0" marL="50800" marR="179705"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1G Poor voice quality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Poor battery life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Large phone size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No security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Frequent call drops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Limited capacity</a:t>
            </a:r>
            <a:endParaRPr sz="1800">
              <a:solidFill>
                <a:schemeClr val="dk1"/>
              </a:solidFill>
              <a:latin typeface="Gill Sans"/>
              <a:ea typeface="Gill Sans"/>
              <a:cs typeface="Gill Sans"/>
              <a:sym typeface="Gill Sans"/>
            </a:endParaRPr>
          </a:p>
          <a:p>
            <a:pPr indent="0" lvl="0" marL="50800" marR="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Poor handoff reliability.</a:t>
            </a:r>
            <a:endParaRPr sz="1800">
              <a:solidFill>
                <a:schemeClr val="dk1"/>
              </a:solidFill>
              <a:latin typeface="Gill Sans"/>
              <a:ea typeface="Gill Sans"/>
              <a:cs typeface="Gill Sans"/>
              <a:sym typeface="Gill Sans"/>
            </a:endParaRPr>
          </a:p>
        </p:txBody>
      </p:sp>
      <p:sp>
        <p:nvSpPr>
          <p:cNvPr id="3158" name="Google Shape;3158;p155"/>
          <p:cNvSpPr/>
          <p:nvPr/>
        </p:nvSpPr>
        <p:spPr>
          <a:xfrm>
            <a:off x="5715000" y="3317240"/>
            <a:ext cx="2120900" cy="30505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156"/>
          <p:cNvSpPr txBox="1"/>
          <p:nvPr>
            <p:ph type="title"/>
          </p:nvPr>
        </p:nvSpPr>
        <p:spPr>
          <a:xfrm>
            <a:off x="1143000" y="1143000"/>
            <a:ext cx="7047229" cy="696594"/>
          </a:xfrm>
          <a:prstGeom prst="rect">
            <a:avLst/>
          </a:prstGeom>
          <a:noFill/>
          <a:ln>
            <a:noFill/>
          </a:ln>
        </p:spPr>
        <p:txBody>
          <a:bodyPr anchorCtr="0" anchor="t" bIns="0" lIns="0" spcFirstLastPara="1" rIns="0" wrap="square" tIns="12700">
            <a:spAutoFit/>
          </a:bodyPr>
          <a:lstStyle/>
          <a:p>
            <a:pPr indent="0" lvl="0" marL="1240155" rtl="0" algn="l">
              <a:lnSpc>
                <a:spcPct val="100000"/>
              </a:lnSpc>
              <a:spcBef>
                <a:spcPts val="0"/>
              </a:spcBef>
              <a:spcAft>
                <a:spcPts val="0"/>
              </a:spcAft>
              <a:buNone/>
            </a:pPr>
            <a:r>
              <a:rPr lang="en-US"/>
              <a:t>2-G</a:t>
            </a:r>
            <a:endParaRPr/>
          </a:p>
        </p:txBody>
      </p:sp>
      <p:sp>
        <p:nvSpPr>
          <p:cNvPr id="3164" name="Google Shape;3164;p156"/>
          <p:cNvSpPr txBox="1"/>
          <p:nvPr/>
        </p:nvSpPr>
        <p:spPr>
          <a:xfrm>
            <a:off x="1371600" y="1828800"/>
            <a:ext cx="6962775" cy="4679950"/>
          </a:xfrm>
          <a:prstGeom prst="rect">
            <a:avLst/>
          </a:prstGeom>
          <a:noFill/>
          <a:ln>
            <a:noFill/>
          </a:ln>
        </p:spPr>
        <p:txBody>
          <a:bodyPr anchorCtr="0" anchor="t" bIns="0" lIns="0" spcFirstLastPara="1" rIns="0" wrap="square" tIns="12700">
            <a:spAutoFit/>
          </a:bodyPr>
          <a:lstStyle/>
          <a:p>
            <a:pPr indent="-285750" lvl="0" marL="487680" marR="256921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Is based on GSM or in other words global  system for mobile communication.</a:t>
            </a:r>
            <a:endParaRPr sz="1800">
              <a:solidFill>
                <a:schemeClr val="dk1"/>
              </a:solidFill>
              <a:latin typeface="Gill Sans"/>
              <a:ea typeface="Gill Sans"/>
              <a:cs typeface="Gill Sans"/>
              <a:sym typeface="Gill Sans"/>
            </a:endParaRPr>
          </a:p>
          <a:p>
            <a:pPr indent="-285750" lvl="0" marL="48768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Was launched in Finland in the year 1991</a:t>
            </a:r>
            <a:endParaRPr sz="1800">
              <a:solidFill>
                <a:schemeClr val="dk1"/>
              </a:solidFill>
              <a:latin typeface="Gill Sans"/>
              <a:ea typeface="Gill Sans"/>
              <a:cs typeface="Gill Sans"/>
              <a:sym typeface="Gill Sans"/>
            </a:endParaRPr>
          </a:p>
          <a:p>
            <a:pPr indent="-285750" lvl="0" marL="48768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2g networks use digital signals.</a:t>
            </a:r>
            <a:endParaRPr sz="1800">
              <a:solidFill>
                <a:schemeClr val="dk1"/>
              </a:solidFill>
              <a:latin typeface="Gill Sans"/>
              <a:ea typeface="Gill Sans"/>
              <a:cs typeface="Gill Sans"/>
              <a:sym typeface="Gill Sans"/>
            </a:endParaRPr>
          </a:p>
          <a:p>
            <a:pPr indent="-285750" lvl="0" marL="487680" marR="2811145"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enabled services such as text messages,  picture messages and MMS</a:t>
            </a:r>
            <a:endParaRPr sz="1800">
              <a:solidFill>
                <a:schemeClr val="dk1"/>
              </a:solidFill>
              <a:latin typeface="Gill Sans"/>
              <a:ea typeface="Gill Sans"/>
              <a:cs typeface="Gill Sans"/>
              <a:sym typeface="Gill Sans"/>
            </a:endParaRPr>
          </a:p>
          <a:p>
            <a:pPr indent="0" lvl="0" marL="0" marR="0" rtl="0" algn="l">
              <a:lnSpc>
                <a:spcPct val="100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50800" marR="0" rtl="0" algn="l">
              <a:lnSpc>
                <a:spcPct val="100000"/>
              </a:lnSpc>
              <a:spcBef>
                <a:spcPts val="1835"/>
              </a:spcBef>
              <a:spcAft>
                <a:spcPts val="0"/>
              </a:spcAft>
              <a:buNone/>
            </a:pPr>
            <a:r>
              <a:rPr lang="en-US" sz="1800">
                <a:solidFill>
                  <a:schemeClr val="dk1"/>
                </a:solidFill>
                <a:latin typeface="Gill Sans"/>
                <a:ea typeface="Gill Sans"/>
                <a:cs typeface="Gill Sans"/>
                <a:sym typeface="Gill Sans"/>
              </a:rPr>
              <a:t>DRAWBACKS:</a:t>
            </a:r>
            <a:endParaRPr sz="1800">
              <a:solidFill>
                <a:schemeClr val="dk1"/>
              </a:solidFill>
              <a:latin typeface="Gill Sans"/>
              <a:ea typeface="Gill Sans"/>
              <a:cs typeface="Gill Sans"/>
              <a:sym typeface="Gill Sans"/>
            </a:endParaRPr>
          </a:p>
          <a:p>
            <a:pPr indent="0" lvl="0" marL="0" marR="0" rtl="0" algn="l">
              <a:lnSpc>
                <a:spcPct val="100000"/>
              </a:lnSpc>
              <a:spcBef>
                <a:spcPts val="30"/>
              </a:spcBef>
              <a:spcAft>
                <a:spcPts val="0"/>
              </a:spcAft>
              <a:buNone/>
            </a:pPr>
            <a:r>
              <a:t/>
            </a:r>
            <a:endParaRPr sz="1850">
              <a:solidFill>
                <a:schemeClr val="dk1"/>
              </a:solidFill>
              <a:latin typeface="Times New Roman"/>
              <a:ea typeface="Times New Roman"/>
              <a:cs typeface="Times New Roman"/>
              <a:sym typeface="Times New Roman"/>
            </a:endParaRPr>
          </a:p>
          <a:p>
            <a:pPr indent="0" lvl="0" marL="50800" marR="43180" rtl="0" algn="just">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Requires strong digital signals to help mobile phones work. If there is no  network coverage in any specific area, digital signals would be weak.</a:t>
            </a:r>
            <a:endParaRPr sz="1800">
              <a:solidFill>
                <a:schemeClr val="dk1"/>
              </a:solidFill>
              <a:latin typeface="Gill Sans"/>
              <a:ea typeface="Gill Sans"/>
              <a:cs typeface="Gill Sans"/>
              <a:sym typeface="Gill Sans"/>
            </a:endParaRPr>
          </a:p>
          <a:p>
            <a:pPr indent="0" lvl="0" marL="50800" marR="509905" rtl="0" algn="just">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2G The GSM is a circuit switched, connection oriented technology,  where the end systems are dedicated for the entire call session. This  causes inefficiency in usage of bandwidth and resources.</a:t>
            </a:r>
            <a:endParaRPr sz="1800">
              <a:solidFill>
                <a:schemeClr val="dk1"/>
              </a:solidFill>
              <a:latin typeface="Gill Sans"/>
              <a:ea typeface="Gill Sans"/>
              <a:cs typeface="Gill Sans"/>
              <a:sym typeface="Gill Sans"/>
            </a:endParaRPr>
          </a:p>
          <a:p>
            <a:pPr indent="0" lvl="0" marL="50800" marR="0" rtl="0" algn="just">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The GSM-enabled systems do not support high data rates.</a:t>
            </a:r>
            <a:endParaRPr sz="1800">
              <a:solidFill>
                <a:schemeClr val="dk1"/>
              </a:solidFill>
              <a:latin typeface="Gill Sans"/>
              <a:ea typeface="Gill Sans"/>
              <a:cs typeface="Gill Sans"/>
              <a:sym typeface="Gill Sans"/>
            </a:endParaRPr>
          </a:p>
          <a:p>
            <a:pPr indent="0" lvl="0" marL="50800" marR="0" rtl="0" algn="just">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They are unable to handle complex data such as video.</a:t>
            </a:r>
            <a:endParaRPr sz="1800">
              <a:solidFill>
                <a:schemeClr val="dk1"/>
              </a:solidFill>
              <a:latin typeface="Gill Sans"/>
              <a:ea typeface="Gill Sans"/>
              <a:cs typeface="Gill Sans"/>
              <a:sym typeface="Gill Sans"/>
            </a:endParaRPr>
          </a:p>
        </p:txBody>
      </p:sp>
      <p:sp>
        <p:nvSpPr>
          <p:cNvPr id="3165" name="Google Shape;3165;p156"/>
          <p:cNvSpPr/>
          <p:nvPr/>
        </p:nvSpPr>
        <p:spPr>
          <a:xfrm>
            <a:off x="6248400" y="835660"/>
            <a:ext cx="2711450" cy="2971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sp>
        <p:nvSpPr>
          <p:cNvPr id="3170" name="Google Shape;3170;p157"/>
          <p:cNvSpPr txBox="1"/>
          <p:nvPr>
            <p:ph type="title"/>
          </p:nvPr>
        </p:nvSpPr>
        <p:spPr>
          <a:xfrm>
            <a:off x="914400" y="1295400"/>
            <a:ext cx="7047229" cy="696594"/>
          </a:xfrm>
          <a:prstGeom prst="rect">
            <a:avLst/>
          </a:prstGeom>
          <a:noFill/>
          <a:ln>
            <a:noFill/>
          </a:ln>
        </p:spPr>
        <p:txBody>
          <a:bodyPr anchorCtr="0" anchor="t" bIns="0" lIns="0" spcFirstLastPara="1" rIns="0" wrap="square" tIns="12700">
            <a:spAutoFit/>
          </a:bodyPr>
          <a:lstStyle/>
          <a:p>
            <a:pPr indent="0" lvl="0" marL="1240155" rtl="0" algn="l">
              <a:lnSpc>
                <a:spcPct val="100000"/>
              </a:lnSpc>
              <a:spcBef>
                <a:spcPts val="0"/>
              </a:spcBef>
              <a:spcAft>
                <a:spcPts val="0"/>
              </a:spcAft>
              <a:buNone/>
            </a:pPr>
            <a:r>
              <a:rPr lang="en-US"/>
              <a:t>3-G</a:t>
            </a:r>
            <a:endParaRPr/>
          </a:p>
        </p:txBody>
      </p:sp>
      <p:sp>
        <p:nvSpPr>
          <p:cNvPr id="3171" name="Google Shape;3171;p157"/>
          <p:cNvSpPr txBox="1"/>
          <p:nvPr/>
        </p:nvSpPr>
        <p:spPr>
          <a:xfrm>
            <a:off x="1219200" y="1981200"/>
            <a:ext cx="7459345" cy="1671320"/>
          </a:xfrm>
          <a:prstGeom prst="rect">
            <a:avLst/>
          </a:prstGeom>
          <a:noFill/>
          <a:ln>
            <a:noFill/>
          </a:ln>
        </p:spPr>
        <p:txBody>
          <a:bodyPr anchorCtr="0" anchor="t" bIns="0" lIns="0" spcFirstLastPara="1" rIns="0" wrap="square" tIns="12700">
            <a:spAutoFit/>
          </a:bodyPr>
          <a:lstStyle/>
          <a:p>
            <a:pPr indent="-285750" lvl="0" marL="311150" marR="483234"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The 3G technology adds multimedia facilities to 2G phones by allowing  video, audio, and graphics applications. Over 3G phones, you can watch  streaming video or have video telephony.</a:t>
            </a:r>
            <a:endParaRPr sz="1800">
              <a:solidFill>
                <a:schemeClr val="dk1"/>
              </a:solidFill>
              <a:latin typeface="Gill Sans"/>
              <a:ea typeface="Gill Sans"/>
              <a:cs typeface="Gill Sans"/>
              <a:sym typeface="Gill Sans"/>
            </a:endParaRPr>
          </a:p>
          <a:p>
            <a:pPr indent="-285750" lvl="0" marL="311150" marR="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The idea behind 3G is to have a single network standard instead</a:t>
            </a:r>
            <a:endParaRPr sz="1800">
              <a:solidFill>
                <a:schemeClr val="dk1"/>
              </a:solidFill>
              <a:latin typeface="Gill Sans"/>
              <a:ea typeface="Gill Sans"/>
              <a:cs typeface="Gill Sans"/>
              <a:sym typeface="Gill Sans"/>
            </a:endParaRPr>
          </a:p>
          <a:p>
            <a:pPr indent="-285750" lvl="0" marL="311150" marR="1778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3G promises increased bandwidth, up to 384 kbps when the device holder is  walking, 128 kbps in a car, and 2 Mbps in fixed applications.</a:t>
            </a:r>
            <a:endParaRPr sz="1800">
              <a:solidFill>
                <a:schemeClr val="dk1"/>
              </a:solidFill>
              <a:latin typeface="Gill Sans"/>
              <a:ea typeface="Gill Sans"/>
              <a:cs typeface="Gill Sans"/>
              <a:sym typeface="Gill Sans"/>
            </a:endParaRPr>
          </a:p>
        </p:txBody>
      </p:sp>
      <p:sp>
        <p:nvSpPr>
          <p:cNvPr id="3172" name="Google Shape;3172;p157"/>
          <p:cNvSpPr txBox="1"/>
          <p:nvPr/>
        </p:nvSpPr>
        <p:spPr>
          <a:xfrm>
            <a:off x="1549400" y="3843020"/>
            <a:ext cx="2939415" cy="1671320"/>
          </a:xfrm>
          <a:prstGeom prst="rect">
            <a:avLst/>
          </a:prstGeom>
          <a:noFill/>
          <a:ln>
            <a:noFill/>
          </a:ln>
        </p:spPr>
        <p:txBody>
          <a:bodyPr anchorCtr="0" anchor="t" bIns="0" lIns="0" spcFirstLastPara="1" rIns="0" wrap="square" tIns="12700">
            <a:spAutoFit/>
          </a:bodyPr>
          <a:lstStyle/>
          <a:p>
            <a:pPr indent="0" lvl="0" marL="63500" marR="0" rtl="0" algn="l">
              <a:lnSpc>
                <a:spcPct val="100000"/>
              </a:lnSpc>
              <a:spcBef>
                <a:spcPts val="0"/>
              </a:spcBef>
              <a:spcAft>
                <a:spcPts val="0"/>
              </a:spcAft>
              <a:buNone/>
            </a:pPr>
            <a:r>
              <a:rPr lang="en-US" sz="1800">
                <a:solidFill>
                  <a:schemeClr val="dk1"/>
                </a:solidFill>
                <a:latin typeface="Gill Sans"/>
                <a:ea typeface="Gill Sans"/>
                <a:cs typeface="Gill Sans"/>
                <a:sym typeface="Gill Sans"/>
              </a:rPr>
              <a:t>DRAWBACKS:</a:t>
            </a:r>
            <a:endParaRPr sz="1800">
              <a:solidFill>
                <a:schemeClr val="dk1"/>
              </a:solidFill>
              <a:latin typeface="Gill Sans"/>
              <a:ea typeface="Gill Sans"/>
              <a:cs typeface="Gill Sans"/>
              <a:sym typeface="Gill Sans"/>
            </a:endParaRPr>
          </a:p>
          <a:p>
            <a:pPr indent="0" lvl="0" marL="63500" marR="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High bandwidth requirement</a:t>
            </a:r>
            <a:endParaRPr sz="1800">
              <a:solidFill>
                <a:schemeClr val="dk1"/>
              </a:solidFill>
              <a:latin typeface="Gill Sans"/>
              <a:ea typeface="Gill Sans"/>
              <a:cs typeface="Gill Sans"/>
              <a:sym typeface="Gill Sans"/>
            </a:endParaRPr>
          </a:p>
          <a:p>
            <a:pPr indent="0" lvl="0" marL="0" marR="0" rtl="0" algn="l">
              <a:lnSpc>
                <a:spcPct val="100000"/>
              </a:lnSpc>
              <a:spcBef>
                <a:spcPts val="30"/>
              </a:spcBef>
              <a:spcAft>
                <a:spcPts val="0"/>
              </a:spcAft>
              <a:buNone/>
            </a:pPr>
            <a:r>
              <a:t/>
            </a:r>
            <a:endParaRPr sz="1850">
              <a:solidFill>
                <a:schemeClr val="dk1"/>
              </a:solidFill>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High spectrum licensing fees</a:t>
            </a:r>
            <a:endParaRPr sz="1800">
              <a:solidFill>
                <a:schemeClr val="dk1"/>
              </a:solidFill>
              <a:latin typeface="Gill Sans"/>
              <a:ea typeface="Gill Sans"/>
              <a:cs typeface="Gill Sans"/>
              <a:sym typeface="Gill Sans"/>
            </a:endParaRPr>
          </a:p>
          <a:p>
            <a:pPr indent="0" lvl="0" marL="0" marR="0" rtl="0" algn="l">
              <a:lnSpc>
                <a:spcPct val="100000"/>
              </a:lnSpc>
              <a:spcBef>
                <a:spcPts val="35"/>
              </a:spcBef>
              <a:spcAft>
                <a:spcPts val="0"/>
              </a:spcAft>
              <a:buNone/>
            </a:pPr>
            <a:r>
              <a:t/>
            </a:r>
            <a:endParaRPr sz="1850">
              <a:solidFill>
                <a:schemeClr val="dk1"/>
              </a:solidFill>
              <a:latin typeface="Times New Roman"/>
              <a:ea typeface="Times New Roman"/>
              <a:cs typeface="Times New Roman"/>
              <a:sym typeface="Times New Roman"/>
            </a:endParaRPr>
          </a:p>
          <a:p>
            <a:pPr indent="0" lvl="0" marL="63500" marR="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Huge capital</a:t>
            </a:r>
            <a:endParaRPr sz="1800">
              <a:solidFill>
                <a:schemeClr val="dk1"/>
              </a:solidFill>
              <a:latin typeface="Gill Sans"/>
              <a:ea typeface="Gill Sans"/>
              <a:cs typeface="Gill Sans"/>
              <a:sym typeface="Gill Sans"/>
            </a:endParaRPr>
          </a:p>
        </p:txBody>
      </p:sp>
      <p:sp>
        <p:nvSpPr>
          <p:cNvPr id="3173" name="Google Shape;3173;p157"/>
          <p:cNvSpPr/>
          <p:nvPr/>
        </p:nvSpPr>
        <p:spPr>
          <a:xfrm>
            <a:off x="5562600" y="3221989"/>
            <a:ext cx="2665729" cy="32067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158"/>
          <p:cNvSpPr txBox="1"/>
          <p:nvPr/>
        </p:nvSpPr>
        <p:spPr>
          <a:xfrm>
            <a:off x="1512569" y="478790"/>
            <a:ext cx="6048375" cy="680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4300">
                <a:solidFill>
                  <a:srgbClr val="566976"/>
                </a:solidFill>
                <a:latin typeface="Gill Sans"/>
                <a:ea typeface="Gill Sans"/>
                <a:cs typeface="Gill Sans"/>
                <a:sym typeface="Gill Sans"/>
              </a:rPr>
              <a:t>Where do we Want to go?</a:t>
            </a:r>
            <a:endParaRPr sz="4300">
              <a:solidFill>
                <a:schemeClr val="dk1"/>
              </a:solidFill>
              <a:latin typeface="Gill Sans"/>
              <a:ea typeface="Gill Sans"/>
              <a:cs typeface="Gill Sans"/>
              <a:sym typeface="Gill Sans"/>
            </a:endParaRPr>
          </a:p>
        </p:txBody>
      </p:sp>
      <p:sp>
        <p:nvSpPr>
          <p:cNvPr id="3179" name="Google Shape;3179;p158"/>
          <p:cNvSpPr txBox="1"/>
          <p:nvPr>
            <p:ph type="title"/>
          </p:nvPr>
        </p:nvSpPr>
        <p:spPr>
          <a:xfrm>
            <a:off x="2565400" y="1301750"/>
            <a:ext cx="1213485" cy="10312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6600">
                <a:solidFill>
                  <a:srgbClr val="33CC33"/>
                </a:solidFill>
                <a:latin typeface="Helvetica Neue"/>
                <a:ea typeface="Helvetica Neue"/>
                <a:cs typeface="Helvetica Neue"/>
                <a:sym typeface="Helvetica Neue"/>
              </a:rPr>
              <a:t>4G</a:t>
            </a:r>
            <a:endParaRPr sz="6600">
              <a:latin typeface="Helvetica Neue"/>
              <a:ea typeface="Helvetica Neue"/>
              <a:cs typeface="Helvetica Neue"/>
              <a:sym typeface="Helvetica Neue"/>
            </a:endParaRPr>
          </a:p>
        </p:txBody>
      </p:sp>
      <p:sp>
        <p:nvSpPr>
          <p:cNvPr id="3180" name="Google Shape;3180;p158"/>
          <p:cNvSpPr txBox="1"/>
          <p:nvPr/>
        </p:nvSpPr>
        <p:spPr>
          <a:xfrm>
            <a:off x="1563369" y="2239009"/>
            <a:ext cx="110617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6000">
                <a:solidFill>
                  <a:srgbClr val="122A56"/>
                </a:solidFill>
                <a:latin typeface="Helvetica Neue"/>
                <a:ea typeface="Helvetica Neue"/>
                <a:cs typeface="Helvetica Neue"/>
                <a:sym typeface="Helvetica Neue"/>
              </a:rPr>
              <a:t>3G</a:t>
            </a:r>
            <a:endParaRPr sz="6000">
              <a:solidFill>
                <a:schemeClr val="dk1"/>
              </a:solidFill>
              <a:latin typeface="Helvetica Neue"/>
              <a:ea typeface="Helvetica Neue"/>
              <a:cs typeface="Helvetica Neue"/>
              <a:sym typeface="Helvetica Neue"/>
            </a:endParaRPr>
          </a:p>
        </p:txBody>
      </p:sp>
      <p:sp>
        <p:nvSpPr>
          <p:cNvPr id="3181" name="Google Shape;3181;p158"/>
          <p:cNvSpPr txBox="1"/>
          <p:nvPr/>
        </p:nvSpPr>
        <p:spPr>
          <a:xfrm>
            <a:off x="920750" y="3246120"/>
            <a:ext cx="998855" cy="8483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5400">
                <a:solidFill>
                  <a:srgbClr val="122A56"/>
                </a:solidFill>
                <a:latin typeface="Helvetica Neue"/>
                <a:ea typeface="Helvetica Neue"/>
                <a:cs typeface="Helvetica Neue"/>
                <a:sym typeface="Helvetica Neue"/>
              </a:rPr>
              <a:t>2G</a:t>
            </a:r>
            <a:endParaRPr sz="5400">
              <a:solidFill>
                <a:schemeClr val="dk1"/>
              </a:solidFill>
              <a:latin typeface="Helvetica Neue"/>
              <a:ea typeface="Helvetica Neue"/>
              <a:cs typeface="Helvetica Neue"/>
              <a:sym typeface="Helvetica Neue"/>
            </a:endParaRPr>
          </a:p>
        </p:txBody>
      </p:sp>
      <p:sp>
        <p:nvSpPr>
          <p:cNvPr id="3182" name="Google Shape;3182;p158"/>
          <p:cNvSpPr txBox="1"/>
          <p:nvPr/>
        </p:nvSpPr>
        <p:spPr>
          <a:xfrm>
            <a:off x="713740" y="4254500"/>
            <a:ext cx="889000" cy="7569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800">
                <a:solidFill>
                  <a:srgbClr val="122A56"/>
                </a:solidFill>
                <a:latin typeface="Helvetica Neue"/>
                <a:ea typeface="Helvetica Neue"/>
                <a:cs typeface="Helvetica Neue"/>
                <a:sym typeface="Helvetica Neue"/>
              </a:rPr>
              <a:t>1G</a:t>
            </a:r>
            <a:endParaRPr sz="4800">
              <a:solidFill>
                <a:schemeClr val="dk1"/>
              </a:solidFill>
              <a:latin typeface="Helvetica Neue"/>
              <a:ea typeface="Helvetica Neue"/>
              <a:cs typeface="Helvetica Neue"/>
              <a:sym typeface="Helvetica Neue"/>
            </a:endParaRPr>
          </a:p>
        </p:txBody>
      </p:sp>
      <p:sp>
        <p:nvSpPr>
          <p:cNvPr id="3183" name="Google Shape;3183;p158"/>
          <p:cNvSpPr txBox="1"/>
          <p:nvPr/>
        </p:nvSpPr>
        <p:spPr>
          <a:xfrm>
            <a:off x="3937000" y="1710690"/>
            <a:ext cx="2473960" cy="391160"/>
          </a:xfrm>
          <a:prstGeom prst="rect">
            <a:avLst/>
          </a:prstGeom>
          <a:noFill/>
          <a:ln>
            <a:noFill/>
          </a:ln>
        </p:spPr>
        <p:txBody>
          <a:bodyPr anchorCtr="0" anchor="t" bIns="0" lIns="0" spcFirstLastPara="1" rIns="0" wrap="square" tIns="12700">
            <a:spAutoFit/>
          </a:bodyPr>
          <a:lstStyle/>
          <a:p>
            <a:pPr indent="-243204" lvl="0" marL="255270" marR="0" rtl="0" algn="l">
              <a:lnSpc>
                <a:spcPct val="100000"/>
              </a:lnSpc>
              <a:spcBef>
                <a:spcPts val="0"/>
              </a:spcBef>
              <a:spcAft>
                <a:spcPts val="0"/>
              </a:spcAft>
              <a:buClr>
                <a:schemeClr val="dk1"/>
              </a:buClr>
              <a:buSzPts val="2300"/>
              <a:buFont typeface="Noto Sans Symbols"/>
              <a:buChar char="⮚"/>
            </a:pPr>
            <a:r>
              <a:rPr lang="en-US" sz="2400">
                <a:solidFill>
                  <a:schemeClr val="dk1"/>
                </a:solidFill>
                <a:latin typeface="Gill Sans"/>
                <a:ea typeface="Gill Sans"/>
                <a:cs typeface="Gill Sans"/>
                <a:sym typeface="Gill Sans"/>
              </a:rPr>
              <a:t>High transfer rate</a:t>
            </a:r>
            <a:endParaRPr sz="2400">
              <a:solidFill>
                <a:schemeClr val="dk1"/>
              </a:solidFill>
              <a:latin typeface="Gill Sans"/>
              <a:ea typeface="Gill Sans"/>
              <a:cs typeface="Gill Sans"/>
              <a:sym typeface="Gill Sans"/>
            </a:endParaRPr>
          </a:p>
        </p:txBody>
      </p:sp>
      <p:sp>
        <p:nvSpPr>
          <p:cNvPr id="3184" name="Google Shape;3184;p158"/>
          <p:cNvSpPr txBox="1"/>
          <p:nvPr/>
        </p:nvSpPr>
        <p:spPr>
          <a:xfrm>
            <a:off x="3937000" y="2442209"/>
            <a:ext cx="3503295" cy="391160"/>
          </a:xfrm>
          <a:prstGeom prst="rect">
            <a:avLst/>
          </a:prstGeom>
          <a:noFill/>
          <a:ln>
            <a:noFill/>
          </a:ln>
        </p:spPr>
        <p:txBody>
          <a:bodyPr anchorCtr="0" anchor="t" bIns="0" lIns="0" spcFirstLastPara="1" rIns="0" wrap="square" tIns="12700">
            <a:spAutoFit/>
          </a:bodyPr>
          <a:lstStyle/>
          <a:p>
            <a:pPr indent="-243204" lvl="0" marL="255270" marR="0" rtl="0" algn="l">
              <a:lnSpc>
                <a:spcPct val="100000"/>
              </a:lnSpc>
              <a:spcBef>
                <a:spcPts val="0"/>
              </a:spcBef>
              <a:spcAft>
                <a:spcPts val="0"/>
              </a:spcAft>
              <a:buClr>
                <a:schemeClr val="dk1"/>
              </a:buClr>
              <a:buSzPts val="2300"/>
              <a:buFont typeface="Noto Sans Symbols"/>
              <a:buChar char="⮚"/>
            </a:pPr>
            <a:r>
              <a:rPr lang="en-US" sz="2400">
                <a:solidFill>
                  <a:schemeClr val="dk1"/>
                </a:solidFill>
                <a:latin typeface="Gill Sans"/>
                <a:ea typeface="Gill Sans"/>
                <a:cs typeface="Gill Sans"/>
                <a:sym typeface="Gill Sans"/>
              </a:rPr>
              <a:t>Internet access any where</a:t>
            </a:r>
            <a:endParaRPr sz="2400">
              <a:solidFill>
                <a:schemeClr val="dk1"/>
              </a:solidFill>
              <a:latin typeface="Gill Sans"/>
              <a:ea typeface="Gill Sans"/>
              <a:cs typeface="Gill Sans"/>
              <a:sym typeface="Gill Sans"/>
            </a:endParaRPr>
          </a:p>
        </p:txBody>
      </p:sp>
      <p:sp>
        <p:nvSpPr>
          <p:cNvPr id="3185" name="Google Shape;3185;p158"/>
          <p:cNvSpPr txBox="1"/>
          <p:nvPr/>
        </p:nvSpPr>
        <p:spPr>
          <a:xfrm>
            <a:off x="3937000" y="3173729"/>
            <a:ext cx="5073650" cy="756920"/>
          </a:xfrm>
          <a:prstGeom prst="rect">
            <a:avLst/>
          </a:prstGeom>
          <a:noFill/>
          <a:ln>
            <a:noFill/>
          </a:ln>
        </p:spPr>
        <p:txBody>
          <a:bodyPr anchorCtr="0" anchor="t" bIns="0" lIns="0" spcFirstLastPara="1" rIns="0" wrap="square" tIns="12700">
            <a:spAutoFit/>
          </a:bodyPr>
          <a:lstStyle/>
          <a:p>
            <a:pPr indent="-342900" lvl="0" marL="355600" marR="5080" rtl="0" algn="l">
              <a:lnSpc>
                <a:spcPct val="100000"/>
              </a:lnSpc>
              <a:spcBef>
                <a:spcPts val="0"/>
              </a:spcBef>
              <a:spcAft>
                <a:spcPts val="0"/>
              </a:spcAft>
              <a:buClr>
                <a:schemeClr val="dk1"/>
              </a:buClr>
              <a:buSzPts val="2400"/>
              <a:buFont typeface="Noto Sans Symbols"/>
              <a:buChar char="⮚"/>
            </a:pPr>
            <a:r>
              <a:rPr lang="en-US" sz="2400">
                <a:solidFill>
                  <a:schemeClr val="dk1"/>
                </a:solidFill>
                <a:latin typeface="Gill Sans"/>
                <a:ea typeface="Gill Sans"/>
                <a:cs typeface="Gill Sans"/>
                <a:sym typeface="Gill Sans"/>
              </a:rPr>
              <a:t>Ability to move around with the same  IP address</a:t>
            </a:r>
            <a:endParaRPr sz="2400">
              <a:solidFill>
                <a:schemeClr val="dk1"/>
              </a:solidFill>
              <a:latin typeface="Gill Sans"/>
              <a:ea typeface="Gill Sans"/>
              <a:cs typeface="Gill Sans"/>
              <a:sym typeface="Gill Sans"/>
            </a:endParaRPr>
          </a:p>
        </p:txBody>
      </p:sp>
      <p:sp>
        <p:nvSpPr>
          <p:cNvPr id="3186" name="Google Shape;3186;p158"/>
          <p:cNvSpPr txBox="1"/>
          <p:nvPr/>
        </p:nvSpPr>
        <p:spPr>
          <a:xfrm>
            <a:off x="3937000" y="4271009"/>
            <a:ext cx="3841750" cy="391160"/>
          </a:xfrm>
          <a:prstGeom prst="rect">
            <a:avLst/>
          </a:prstGeom>
          <a:noFill/>
          <a:ln>
            <a:noFill/>
          </a:ln>
        </p:spPr>
        <p:txBody>
          <a:bodyPr anchorCtr="0" anchor="t" bIns="0" lIns="0" spcFirstLastPara="1" rIns="0" wrap="square" tIns="12700">
            <a:spAutoFit/>
          </a:bodyPr>
          <a:lstStyle/>
          <a:p>
            <a:pPr indent="-243204" lvl="0" marL="255270" marR="0" rtl="0" algn="l">
              <a:lnSpc>
                <a:spcPct val="100000"/>
              </a:lnSpc>
              <a:spcBef>
                <a:spcPts val="0"/>
              </a:spcBef>
              <a:spcAft>
                <a:spcPts val="0"/>
              </a:spcAft>
              <a:buClr>
                <a:schemeClr val="dk1"/>
              </a:buClr>
              <a:buSzPts val="2300"/>
              <a:buFont typeface="Noto Sans Symbols"/>
              <a:buChar char="⮚"/>
            </a:pPr>
            <a:r>
              <a:rPr lang="en-US" sz="2400">
                <a:solidFill>
                  <a:schemeClr val="dk1"/>
                </a:solidFill>
                <a:latin typeface="Gill Sans"/>
                <a:ea typeface="Gill Sans"/>
                <a:cs typeface="Gill Sans"/>
                <a:sym typeface="Gill Sans"/>
              </a:rPr>
              <a:t>Utilization of Smart antennas</a:t>
            </a:r>
            <a:endParaRPr sz="2400">
              <a:solidFill>
                <a:schemeClr val="dk1"/>
              </a:solidFill>
              <a:latin typeface="Gill Sans"/>
              <a:ea typeface="Gill Sans"/>
              <a:cs typeface="Gill Sans"/>
              <a:sym typeface="Gill Sans"/>
            </a:endParaRPr>
          </a:p>
        </p:txBody>
      </p:sp>
      <p:sp>
        <p:nvSpPr>
          <p:cNvPr id="3187" name="Google Shape;3187;p158"/>
          <p:cNvSpPr txBox="1"/>
          <p:nvPr/>
        </p:nvSpPr>
        <p:spPr>
          <a:xfrm>
            <a:off x="3937000" y="5002529"/>
            <a:ext cx="3562985" cy="391160"/>
          </a:xfrm>
          <a:prstGeom prst="rect">
            <a:avLst/>
          </a:prstGeom>
          <a:noFill/>
          <a:ln>
            <a:noFill/>
          </a:ln>
        </p:spPr>
        <p:txBody>
          <a:bodyPr anchorCtr="0" anchor="t" bIns="0" lIns="0" spcFirstLastPara="1" rIns="0" wrap="square" tIns="12700">
            <a:spAutoFit/>
          </a:bodyPr>
          <a:lstStyle/>
          <a:p>
            <a:pPr indent="-243204" lvl="0" marL="255270" marR="0" rtl="0" algn="l">
              <a:lnSpc>
                <a:spcPct val="100000"/>
              </a:lnSpc>
              <a:spcBef>
                <a:spcPts val="0"/>
              </a:spcBef>
              <a:spcAft>
                <a:spcPts val="0"/>
              </a:spcAft>
              <a:buClr>
                <a:schemeClr val="dk1"/>
              </a:buClr>
              <a:buSzPts val="2300"/>
              <a:buFont typeface="Noto Sans Symbols"/>
              <a:buChar char="⮚"/>
            </a:pPr>
            <a:r>
              <a:rPr lang="en-US" sz="2400">
                <a:solidFill>
                  <a:schemeClr val="dk1"/>
                </a:solidFill>
                <a:latin typeface="Gill Sans"/>
                <a:ea typeface="Gill Sans"/>
                <a:cs typeface="Gill Sans"/>
                <a:sym typeface="Gill Sans"/>
              </a:rPr>
              <a:t>High resolution Mobile TV</a:t>
            </a:r>
            <a:endParaRPr sz="2400">
              <a:solidFill>
                <a:schemeClr val="dk1"/>
              </a:solidFill>
              <a:latin typeface="Gill Sans"/>
              <a:ea typeface="Gill Sans"/>
              <a:cs typeface="Gill Sans"/>
              <a:sym typeface="Gill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159"/>
          <p:cNvSpPr txBox="1"/>
          <p:nvPr>
            <p:ph type="title"/>
          </p:nvPr>
        </p:nvSpPr>
        <p:spPr>
          <a:xfrm>
            <a:off x="1512569" y="478790"/>
            <a:ext cx="7156450"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is fourth generation (4G)?</a:t>
            </a:r>
            <a:endParaRPr/>
          </a:p>
        </p:txBody>
      </p:sp>
      <p:sp>
        <p:nvSpPr>
          <p:cNvPr id="3193" name="Google Shape;3193;p159"/>
          <p:cNvSpPr txBox="1"/>
          <p:nvPr/>
        </p:nvSpPr>
        <p:spPr>
          <a:xfrm>
            <a:off x="1271269" y="1939290"/>
            <a:ext cx="4303395" cy="3591560"/>
          </a:xfrm>
          <a:prstGeom prst="rect">
            <a:avLst/>
          </a:prstGeom>
          <a:noFill/>
          <a:ln>
            <a:noFill/>
          </a:ln>
        </p:spPr>
        <p:txBody>
          <a:bodyPr anchorCtr="0" anchor="t" bIns="0" lIns="0" spcFirstLastPara="1" rIns="0" wrap="square" tIns="12700">
            <a:spAutoFit/>
          </a:bodyPr>
          <a:lstStyle/>
          <a:p>
            <a:pPr indent="-285750" lvl="0" marL="323850" marR="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Characterised by high-speed data rates.</a:t>
            </a:r>
            <a:endParaRPr sz="1800">
              <a:solidFill>
                <a:schemeClr val="dk1"/>
              </a:solidFill>
              <a:latin typeface="Gill Sans"/>
              <a:ea typeface="Gill Sans"/>
              <a:cs typeface="Gill Sans"/>
              <a:sym typeface="Gill Sans"/>
            </a:endParaRPr>
          </a:p>
          <a:p>
            <a:pPr indent="-285750" lvl="0" marL="323850" marR="340995"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In 4G the download speed is up to 100  Mbps for moving users and 1 Gbps for  stationary users</a:t>
            </a:r>
            <a:endParaRPr sz="1800">
              <a:solidFill>
                <a:schemeClr val="dk1"/>
              </a:solidFill>
              <a:latin typeface="Gill Sans"/>
              <a:ea typeface="Gill Sans"/>
              <a:cs typeface="Gill Sans"/>
              <a:sym typeface="Gill Sans"/>
            </a:endParaRPr>
          </a:p>
          <a:p>
            <a:pPr indent="-285750" lvl="0" marL="323850" marR="9906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Will allow users to download a full-length  feature film within five minutes</a:t>
            </a:r>
            <a:endParaRPr sz="1800">
              <a:solidFill>
                <a:schemeClr val="dk1"/>
              </a:solidFill>
              <a:latin typeface="Gill Sans"/>
              <a:ea typeface="Gill Sans"/>
              <a:cs typeface="Gill Sans"/>
              <a:sym typeface="Gill Sans"/>
            </a:endParaRPr>
          </a:p>
          <a:p>
            <a:pPr indent="-285750" lvl="0" marL="323850" marR="8255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Will also be able to stream high-definition  television and radio to hand-held devices</a:t>
            </a:r>
            <a:endParaRPr sz="1800">
              <a:solidFill>
                <a:schemeClr val="dk1"/>
              </a:solidFill>
              <a:latin typeface="Gill Sans"/>
              <a:ea typeface="Gill Sans"/>
              <a:cs typeface="Gill Sans"/>
              <a:sym typeface="Gill Sans"/>
            </a:endParaRPr>
          </a:p>
          <a:p>
            <a:pPr indent="-285750" lvl="0" marL="323850" marR="30480"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is adoption of packet switching instead  of circuit switching in voice and video calls</a:t>
            </a:r>
            <a:endParaRPr sz="1800">
              <a:solidFill>
                <a:schemeClr val="dk1"/>
              </a:solidFill>
              <a:latin typeface="Gill Sans"/>
              <a:ea typeface="Gill Sans"/>
              <a:cs typeface="Gill Sans"/>
              <a:sym typeface="Gill Sans"/>
            </a:endParaRPr>
          </a:p>
          <a:p>
            <a:pPr indent="-285750" lvl="0" marL="323850" marR="52069" rtl="0" algn="just">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With packet switching, resources are only  used when there is information to be sent  across</a:t>
            </a:r>
            <a:endParaRPr sz="1800">
              <a:solidFill>
                <a:schemeClr val="dk1"/>
              </a:solidFill>
              <a:latin typeface="Gill Sans"/>
              <a:ea typeface="Gill Sans"/>
              <a:cs typeface="Gill Sans"/>
              <a:sym typeface="Gill Sans"/>
            </a:endParaRPr>
          </a:p>
        </p:txBody>
      </p:sp>
      <p:sp>
        <p:nvSpPr>
          <p:cNvPr id="3194" name="Google Shape;3194;p159"/>
          <p:cNvSpPr/>
          <p:nvPr/>
        </p:nvSpPr>
        <p:spPr>
          <a:xfrm>
            <a:off x="5943600" y="2133600"/>
            <a:ext cx="3048000" cy="2590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503937" y="325323"/>
            <a:ext cx="346075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Amplitude Shift Keying</a:t>
            </a:r>
            <a:endParaRPr sz="2800"/>
          </a:p>
        </p:txBody>
      </p:sp>
      <p:sp>
        <p:nvSpPr>
          <p:cNvPr id="158" name="Google Shape;158;p25"/>
          <p:cNvSpPr txBox="1"/>
          <p:nvPr/>
        </p:nvSpPr>
        <p:spPr>
          <a:xfrm>
            <a:off x="535941" y="1624330"/>
            <a:ext cx="7844155" cy="203835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In ASK, the amplitude of the signal is changed in response to information</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and frequency &amp; phase is kept fixed</a:t>
            </a:r>
            <a:endParaRPr sz="2000">
              <a:solidFill>
                <a:schemeClr val="dk1"/>
              </a:solidFill>
              <a:latin typeface="Times New Roman"/>
              <a:ea typeface="Times New Roman"/>
              <a:cs typeface="Times New Roman"/>
              <a:sym typeface="Times New Roman"/>
            </a:endParaRPr>
          </a:p>
          <a:p>
            <a:pPr indent="-342900" lvl="0" marL="355600" marR="28702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Bit 1 is transmitted by a signal of one particular amplitude. To transmit  0,we change the amplitude keeping the frequency constant</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Thus this modulation scheme is known as on-off keying (OOK).</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Low bandwidth requirement &amp; very susceptible to interference</a:t>
            </a:r>
            <a:endParaRPr sz="2000">
              <a:solidFill>
                <a:schemeClr val="dk1"/>
              </a:solidFill>
              <a:latin typeface="Times New Roman"/>
              <a:ea typeface="Times New Roman"/>
              <a:cs typeface="Times New Roman"/>
              <a:sym typeface="Times New Roman"/>
            </a:endParaRPr>
          </a:p>
        </p:txBody>
      </p:sp>
      <p:sp>
        <p:nvSpPr>
          <p:cNvPr id="159" name="Google Shape;159;p25"/>
          <p:cNvSpPr/>
          <p:nvPr/>
        </p:nvSpPr>
        <p:spPr>
          <a:xfrm>
            <a:off x="1219200" y="3922776"/>
            <a:ext cx="6244668" cy="239115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graphicFrame>
        <p:nvGraphicFramePr>
          <p:cNvPr id="3199" name="Google Shape;3199;p160"/>
          <p:cNvGraphicFramePr/>
          <p:nvPr/>
        </p:nvGraphicFramePr>
        <p:xfrm>
          <a:off x="1219200" y="2286000"/>
          <a:ext cx="3000000" cy="3000000"/>
        </p:xfrm>
        <a:graphic>
          <a:graphicData uri="http://schemas.openxmlformats.org/drawingml/2006/table">
            <a:tbl>
              <a:tblPr bandRow="1" firstRow="1">
                <a:noFill/>
                <a:tableStyleId>{718B2871-B7B6-4A63-9577-FC8A6E8434A8}</a:tableStyleId>
              </a:tblPr>
              <a:tblGrid>
                <a:gridCol w="2407275"/>
                <a:gridCol w="2334250"/>
                <a:gridCol w="2726700"/>
              </a:tblGrid>
              <a:tr h="624850">
                <a:tc>
                  <a:txBody>
                    <a:bodyPr/>
                    <a:lstStyle/>
                    <a:p>
                      <a:pPr indent="0" lvl="0" marL="89535" marR="0" rtl="0" algn="l">
                        <a:lnSpc>
                          <a:spcPct val="100000"/>
                        </a:lnSpc>
                        <a:spcBef>
                          <a:spcPts val="0"/>
                        </a:spcBef>
                        <a:spcAft>
                          <a:spcPts val="0"/>
                        </a:spcAft>
                        <a:buNone/>
                      </a:pPr>
                      <a:r>
                        <a:rPr lang="en-US" sz="1800" u="none" cap="none" strike="noStrike">
                          <a:solidFill>
                            <a:srgbClr val="FFFFFF"/>
                          </a:solidFill>
                          <a:latin typeface="Libre Franklin"/>
                          <a:ea typeface="Libre Franklin"/>
                          <a:cs typeface="Libre Franklin"/>
                          <a:sym typeface="Libre Franklin"/>
                        </a:rPr>
                        <a:t>Technology</a:t>
                      </a:r>
                      <a:endParaRPr sz="1800" u="none" cap="none" strike="noStrike">
                        <a:latin typeface="Libre Franklin"/>
                        <a:ea typeface="Libre Franklin"/>
                        <a:cs typeface="Libre Franklin"/>
                        <a:sym typeface="Libre Franklin"/>
                      </a:endParaRPr>
                    </a:p>
                  </a:txBody>
                  <a:tcPr marT="47000" marB="0" marR="0" marL="0">
                    <a:solidFill>
                      <a:srgbClr val="97C622"/>
                    </a:solidFill>
                  </a:tcPr>
                </a:tc>
                <a:tc>
                  <a:txBody>
                    <a:bodyPr/>
                    <a:lstStyle/>
                    <a:p>
                      <a:pPr indent="0" lvl="0" marL="172085" marR="0" rtl="0" algn="l">
                        <a:lnSpc>
                          <a:spcPct val="100000"/>
                        </a:lnSpc>
                        <a:spcBef>
                          <a:spcPts val="0"/>
                        </a:spcBef>
                        <a:spcAft>
                          <a:spcPts val="0"/>
                        </a:spcAft>
                        <a:buNone/>
                      </a:pPr>
                      <a:r>
                        <a:rPr lang="en-US" sz="1800" u="none" cap="none" strike="noStrike">
                          <a:solidFill>
                            <a:srgbClr val="FFFFFF"/>
                          </a:solidFill>
                          <a:latin typeface="Libre Franklin"/>
                          <a:ea typeface="Libre Franklin"/>
                          <a:cs typeface="Libre Franklin"/>
                          <a:sym typeface="Libre Franklin"/>
                        </a:rPr>
                        <a:t>3G</a:t>
                      </a:r>
                      <a:endParaRPr sz="1800" u="none" cap="none" strike="noStrike">
                        <a:latin typeface="Libre Franklin"/>
                        <a:ea typeface="Libre Franklin"/>
                        <a:cs typeface="Libre Franklin"/>
                        <a:sym typeface="Libre Franklin"/>
                      </a:endParaRPr>
                    </a:p>
                  </a:txBody>
                  <a:tcPr marT="47000" marB="0" marR="0" marL="0">
                    <a:solidFill>
                      <a:srgbClr val="97C622"/>
                    </a:solidFill>
                  </a:tcPr>
                </a:tc>
                <a:tc>
                  <a:txBody>
                    <a:bodyPr/>
                    <a:lstStyle/>
                    <a:p>
                      <a:pPr indent="0" lvl="0" marL="327025" marR="0" rtl="0" algn="l">
                        <a:lnSpc>
                          <a:spcPct val="100000"/>
                        </a:lnSpc>
                        <a:spcBef>
                          <a:spcPts val="0"/>
                        </a:spcBef>
                        <a:spcAft>
                          <a:spcPts val="0"/>
                        </a:spcAft>
                        <a:buNone/>
                      </a:pPr>
                      <a:r>
                        <a:rPr lang="en-US" sz="1800" u="none" cap="none" strike="noStrike">
                          <a:solidFill>
                            <a:srgbClr val="FFFFFF"/>
                          </a:solidFill>
                          <a:latin typeface="Libre Franklin"/>
                          <a:ea typeface="Libre Franklin"/>
                          <a:cs typeface="Libre Franklin"/>
                          <a:sym typeface="Libre Franklin"/>
                        </a:rPr>
                        <a:t>4G</a:t>
                      </a:r>
                      <a:endParaRPr sz="1800" u="none" cap="none" strike="noStrike">
                        <a:latin typeface="Libre Franklin"/>
                        <a:ea typeface="Libre Franklin"/>
                        <a:cs typeface="Libre Franklin"/>
                        <a:sym typeface="Libre Franklin"/>
                      </a:endParaRPr>
                    </a:p>
                  </a:txBody>
                  <a:tcPr marT="47000" marB="0" marR="0" marL="0">
                    <a:solidFill>
                      <a:srgbClr val="97C622"/>
                    </a:solidFill>
                  </a:tcPr>
                </a:tc>
              </a:tr>
              <a:tr h="627375">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Data Transfer Rate</a:t>
                      </a:r>
                      <a:endParaRPr sz="1800" u="none" cap="none" strike="noStrike">
                        <a:latin typeface="Libre Franklin"/>
                        <a:ea typeface="Libre Franklin"/>
                        <a:cs typeface="Libre Franklin"/>
                        <a:sym typeface="Libre Franklin"/>
                      </a:endParaRPr>
                    </a:p>
                  </a:txBody>
                  <a:tcPr marT="47000" marB="0" marR="0" marL="0">
                    <a:solidFill>
                      <a:srgbClr val="CFD7E7"/>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3.1MB /sec</a:t>
                      </a:r>
                      <a:endParaRPr sz="1800" u="none" cap="none" strike="noStrike">
                        <a:latin typeface="Libre Franklin"/>
                        <a:ea typeface="Libre Franklin"/>
                        <a:cs typeface="Libre Franklin"/>
                        <a:sym typeface="Libre Franklin"/>
                      </a:endParaRPr>
                    </a:p>
                  </a:txBody>
                  <a:tcPr marT="47000" marB="0" marR="0" marL="0">
                    <a:solidFill>
                      <a:srgbClr val="CFD7E7"/>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100MB/sec</a:t>
                      </a:r>
                      <a:endParaRPr sz="1800" u="none" cap="none" strike="noStrike">
                        <a:latin typeface="Libre Franklin"/>
                        <a:ea typeface="Libre Franklin"/>
                        <a:cs typeface="Libre Franklin"/>
                        <a:sym typeface="Libre Franklin"/>
                      </a:endParaRPr>
                    </a:p>
                  </a:txBody>
                  <a:tcPr marT="47000" marB="0" marR="0" marL="0">
                    <a:solidFill>
                      <a:srgbClr val="CFD7E7"/>
                    </a:solidFill>
                  </a:tcPr>
                </a:tc>
              </a:tr>
              <a:tr h="626100">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Internet services</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Broadband</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Ultra Broadband</a:t>
                      </a:r>
                      <a:endParaRPr sz="1800" u="none" cap="none" strike="noStrike">
                        <a:latin typeface="Libre Franklin"/>
                        <a:ea typeface="Libre Franklin"/>
                        <a:cs typeface="Libre Franklin"/>
                        <a:sym typeface="Libre Franklin"/>
                      </a:endParaRPr>
                    </a:p>
                  </a:txBody>
                  <a:tcPr marT="47000" marB="0" marR="0" marL="0">
                    <a:solidFill>
                      <a:srgbClr val="E8ECF3"/>
                    </a:solidFill>
                  </a:tcPr>
                </a:tc>
              </a:tr>
              <a:tr h="624850">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Mobile -TV Resolution</a:t>
                      </a:r>
                      <a:endParaRPr sz="1800" u="none" cap="none" strike="noStrike">
                        <a:latin typeface="Libre Franklin"/>
                        <a:ea typeface="Libre Franklin"/>
                        <a:cs typeface="Libre Franklin"/>
                        <a:sym typeface="Libre Franklin"/>
                      </a:endParaRPr>
                    </a:p>
                  </a:txBody>
                  <a:tcPr marT="45725" marB="0" marR="0" marL="0">
                    <a:solidFill>
                      <a:srgbClr val="CFD7E7"/>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Low</a:t>
                      </a:r>
                      <a:endParaRPr sz="1800" u="none" cap="none" strike="noStrike">
                        <a:latin typeface="Libre Franklin"/>
                        <a:ea typeface="Libre Franklin"/>
                        <a:cs typeface="Libre Franklin"/>
                        <a:sym typeface="Libre Franklin"/>
                      </a:endParaRPr>
                    </a:p>
                  </a:txBody>
                  <a:tcPr marT="45725" marB="0" marR="0" marL="0">
                    <a:solidFill>
                      <a:srgbClr val="CFD7E7"/>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High</a:t>
                      </a:r>
                      <a:endParaRPr sz="1800" u="none" cap="none" strike="noStrike">
                        <a:latin typeface="Libre Franklin"/>
                        <a:ea typeface="Libre Franklin"/>
                        <a:cs typeface="Libre Franklin"/>
                        <a:sym typeface="Libre Franklin"/>
                      </a:endParaRPr>
                    </a:p>
                  </a:txBody>
                  <a:tcPr marT="45725" marB="0" marR="0" marL="0">
                    <a:solidFill>
                      <a:srgbClr val="CFD7E7"/>
                    </a:solidFill>
                  </a:tcPr>
                </a:tc>
              </a:tr>
              <a:tr h="626100">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Bandwidth</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5 - 20 MHz</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100 +MHz</a:t>
                      </a:r>
                      <a:endParaRPr sz="1800" u="none" cap="none" strike="noStrike">
                        <a:latin typeface="Libre Franklin"/>
                        <a:ea typeface="Libre Franklin"/>
                        <a:cs typeface="Libre Franklin"/>
                        <a:sym typeface="Libre Franklin"/>
                      </a:endParaRPr>
                    </a:p>
                  </a:txBody>
                  <a:tcPr marT="47000" marB="0" marR="0" marL="0">
                    <a:solidFill>
                      <a:srgbClr val="E8ECF3"/>
                    </a:solidFill>
                  </a:tcPr>
                </a:tc>
              </a:tr>
              <a:tr h="626100">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Frequency</a:t>
                      </a:r>
                      <a:endParaRPr sz="1800" u="none" cap="none" strike="noStrike">
                        <a:latin typeface="Libre Franklin"/>
                        <a:ea typeface="Libre Franklin"/>
                        <a:cs typeface="Libre Franklin"/>
                        <a:sym typeface="Libre Franklin"/>
                      </a:endParaRPr>
                    </a:p>
                  </a:txBody>
                  <a:tcPr marT="45725" marB="0" marR="0" marL="0">
                    <a:solidFill>
                      <a:srgbClr val="CFD7E7"/>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1.6- 2 GHZ</a:t>
                      </a:r>
                      <a:endParaRPr sz="1800" u="none" cap="none" strike="noStrike">
                        <a:latin typeface="Libre Franklin"/>
                        <a:ea typeface="Libre Franklin"/>
                        <a:cs typeface="Libre Franklin"/>
                        <a:sym typeface="Libre Franklin"/>
                      </a:endParaRPr>
                    </a:p>
                  </a:txBody>
                  <a:tcPr marT="45725" marB="0" marR="0" marL="0">
                    <a:solidFill>
                      <a:srgbClr val="CFD7E7"/>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2 – 8 GHz</a:t>
                      </a:r>
                      <a:endParaRPr sz="1800" u="none" cap="none" strike="noStrike">
                        <a:latin typeface="Libre Franklin"/>
                        <a:ea typeface="Libre Franklin"/>
                        <a:cs typeface="Libre Franklin"/>
                        <a:sym typeface="Libre Franklin"/>
                      </a:endParaRPr>
                    </a:p>
                  </a:txBody>
                  <a:tcPr marT="45725" marB="0" marR="0" marL="0">
                    <a:solidFill>
                      <a:srgbClr val="CFD7E7"/>
                    </a:solidFill>
                  </a:tcPr>
                </a:tc>
              </a:tr>
              <a:tr h="626100">
                <a:tc>
                  <a:txBody>
                    <a:bodyPr/>
                    <a:lstStyle/>
                    <a:p>
                      <a:pPr indent="0" lvl="0" marL="8953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Network Architecture</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17208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Wide Area Network</a:t>
                      </a:r>
                      <a:endParaRPr sz="1800" u="none" cap="none" strike="noStrike">
                        <a:latin typeface="Libre Franklin"/>
                        <a:ea typeface="Libre Franklin"/>
                        <a:cs typeface="Libre Franklin"/>
                        <a:sym typeface="Libre Franklin"/>
                      </a:endParaRPr>
                    </a:p>
                  </a:txBody>
                  <a:tcPr marT="47000" marB="0" marR="0" marL="0">
                    <a:solidFill>
                      <a:srgbClr val="E8ECF3"/>
                    </a:solidFill>
                  </a:tcPr>
                </a:tc>
                <a:tc>
                  <a:txBody>
                    <a:bodyPr/>
                    <a:lstStyle/>
                    <a:p>
                      <a:pPr indent="0" lvl="0" marL="327025" marR="0" rtl="0" algn="l">
                        <a:lnSpc>
                          <a:spcPct val="100000"/>
                        </a:lnSpc>
                        <a:spcBef>
                          <a:spcPts val="0"/>
                        </a:spcBef>
                        <a:spcAft>
                          <a:spcPts val="0"/>
                        </a:spcAft>
                        <a:buNone/>
                      </a:pPr>
                      <a:r>
                        <a:rPr lang="en-US" sz="1800" u="none" cap="none" strike="noStrike">
                          <a:latin typeface="Libre Franklin"/>
                          <a:ea typeface="Libre Franklin"/>
                          <a:cs typeface="Libre Franklin"/>
                          <a:sym typeface="Libre Franklin"/>
                        </a:rPr>
                        <a:t>Hybrid Network</a:t>
                      </a:r>
                      <a:endParaRPr sz="1800" u="none" cap="none" strike="noStrike">
                        <a:latin typeface="Libre Franklin"/>
                        <a:ea typeface="Libre Franklin"/>
                        <a:cs typeface="Libre Franklin"/>
                        <a:sym typeface="Libre Franklin"/>
                      </a:endParaRPr>
                    </a:p>
                  </a:txBody>
                  <a:tcPr marT="47000" marB="0" marR="0" marL="0">
                    <a:solidFill>
                      <a:srgbClr val="E8ECF3"/>
                    </a:solidFill>
                  </a:tcPr>
                </a:tc>
              </a:tr>
            </a:tbl>
          </a:graphicData>
        </a:graphic>
      </p:graphicFrame>
      <p:sp>
        <p:nvSpPr>
          <p:cNvPr id="3200" name="Google Shape;3200;p160"/>
          <p:cNvSpPr/>
          <p:nvPr/>
        </p:nvSpPr>
        <p:spPr>
          <a:xfrm>
            <a:off x="3708400" y="2286000"/>
            <a:ext cx="0" cy="4381500"/>
          </a:xfrm>
          <a:custGeom>
            <a:rect b="b" l="l" r="r" t="t"/>
            <a:pathLst>
              <a:path extrusionOk="0" h="4381500" w="120000">
                <a:moveTo>
                  <a:pt x="0" y="0"/>
                </a:moveTo>
                <a:lnTo>
                  <a:pt x="0" y="438150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1" name="Google Shape;3201;p160"/>
          <p:cNvSpPr/>
          <p:nvPr/>
        </p:nvSpPr>
        <p:spPr>
          <a:xfrm>
            <a:off x="6197600" y="2286000"/>
            <a:ext cx="0" cy="4381500"/>
          </a:xfrm>
          <a:custGeom>
            <a:rect b="b" l="l" r="r" t="t"/>
            <a:pathLst>
              <a:path extrusionOk="0" h="4381500" w="120000">
                <a:moveTo>
                  <a:pt x="0" y="0"/>
                </a:moveTo>
                <a:lnTo>
                  <a:pt x="0" y="438150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2" name="Google Shape;3202;p160"/>
          <p:cNvSpPr/>
          <p:nvPr/>
        </p:nvSpPr>
        <p:spPr>
          <a:xfrm>
            <a:off x="1219200" y="2910839"/>
            <a:ext cx="7467600" cy="0"/>
          </a:xfrm>
          <a:custGeom>
            <a:rect b="b" l="l" r="r" t="t"/>
            <a:pathLst>
              <a:path extrusionOk="0" h="120000" w="7467600">
                <a:moveTo>
                  <a:pt x="0" y="0"/>
                </a:moveTo>
                <a:lnTo>
                  <a:pt x="7467600" y="0"/>
                </a:lnTo>
              </a:path>
            </a:pathLst>
          </a:custGeom>
          <a:noFill/>
          <a:ln cap="flat" cmpd="sng" w="38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3" name="Google Shape;3203;p160"/>
          <p:cNvSpPr/>
          <p:nvPr/>
        </p:nvSpPr>
        <p:spPr>
          <a:xfrm>
            <a:off x="1219200" y="3538220"/>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4" name="Google Shape;3204;p160"/>
          <p:cNvSpPr/>
          <p:nvPr/>
        </p:nvSpPr>
        <p:spPr>
          <a:xfrm>
            <a:off x="1219200" y="4164329"/>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5" name="Google Shape;3205;p160"/>
          <p:cNvSpPr/>
          <p:nvPr/>
        </p:nvSpPr>
        <p:spPr>
          <a:xfrm>
            <a:off x="1219200" y="4789170"/>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6" name="Google Shape;3206;p160"/>
          <p:cNvSpPr/>
          <p:nvPr/>
        </p:nvSpPr>
        <p:spPr>
          <a:xfrm>
            <a:off x="1219200" y="5415279"/>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7" name="Google Shape;3207;p160"/>
          <p:cNvSpPr/>
          <p:nvPr/>
        </p:nvSpPr>
        <p:spPr>
          <a:xfrm>
            <a:off x="1219200" y="6041390"/>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8" name="Google Shape;3208;p160"/>
          <p:cNvSpPr/>
          <p:nvPr/>
        </p:nvSpPr>
        <p:spPr>
          <a:xfrm>
            <a:off x="1219200" y="2286000"/>
            <a:ext cx="0" cy="4381500"/>
          </a:xfrm>
          <a:custGeom>
            <a:rect b="b" l="l" r="r" t="t"/>
            <a:pathLst>
              <a:path extrusionOk="0" h="4381500" w="120000">
                <a:moveTo>
                  <a:pt x="0" y="0"/>
                </a:moveTo>
                <a:lnTo>
                  <a:pt x="0" y="438150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9" name="Google Shape;3209;p160"/>
          <p:cNvSpPr/>
          <p:nvPr/>
        </p:nvSpPr>
        <p:spPr>
          <a:xfrm>
            <a:off x="8686800" y="2286000"/>
            <a:ext cx="0" cy="4381500"/>
          </a:xfrm>
          <a:custGeom>
            <a:rect b="b" l="l" r="r" t="t"/>
            <a:pathLst>
              <a:path extrusionOk="0" h="4381500" w="120000">
                <a:moveTo>
                  <a:pt x="0" y="0"/>
                </a:moveTo>
                <a:lnTo>
                  <a:pt x="0" y="438150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0" name="Google Shape;3210;p160"/>
          <p:cNvSpPr/>
          <p:nvPr/>
        </p:nvSpPr>
        <p:spPr>
          <a:xfrm>
            <a:off x="1219200" y="2286000"/>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1" name="Google Shape;3211;p160"/>
          <p:cNvSpPr/>
          <p:nvPr/>
        </p:nvSpPr>
        <p:spPr>
          <a:xfrm>
            <a:off x="1219200" y="6667500"/>
            <a:ext cx="7467600" cy="0"/>
          </a:xfrm>
          <a:custGeom>
            <a:rect b="b" l="l" r="r" t="t"/>
            <a:pathLst>
              <a:path extrusionOk="0" h="120000" w="7467600">
                <a:moveTo>
                  <a:pt x="0" y="0"/>
                </a:moveTo>
                <a:lnTo>
                  <a:pt x="7467600" y="0"/>
                </a:lnTo>
              </a:path>
            </a:pathLst>
          </a:custGeom>
          <a:noFill/>
          <a:ln cap="flat" cmpd="sng" w="12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2" name="Google Shape;3212;p160"/>
          <p:cNvSpPr txBox="1"/>
          <p:nvPr>
            <p:ph type="title"/>
          </p:nvPr>
        </p:nvSpPr>
        <p:spPr>
          <a:xfrm>
            <a:off x="3260090" y="414020"/>
            <a:ext cx="1864360" cy="5740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600">
                <a:solidFill>
                  <a:srgbClr val="000000"/>
                </a:solidFill>
              </a:rPr>
              <a:t>3G Vs 4G</a:t>
            </a:r>
            <a:endParaRPr sz="3600"/>
          </a:p>
        </p:txBody>
      </p:sp>
      <p:sp>
        <p:nvSpPr>
          <p:cNvPr id="3213" name="Google Shape;3213;p160"/>
          <p:cNvSpPr txBox="1"/>
          <p:nvPr/>
        </p:nvSpPr>
        <p:spPr>
          <a:xfrm>
            <a:off x="1525269" y="1145540"/>
            <a:ext cx="7177405" cy="84836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Gill Sans"/>
                <a:ea typeface="Gill Sans"/>
                <a:cs typeface="Gill Sans"/>
                <a:sym typeface="Gill Sans"/>
              </a:rPr>
              <a:t>The basic difference between 3G and 4G is in data transfer and signal quality.  The highest download and upload speed in 3G are 14 Mbps and 5.8 Mbps  respectively</a:t>
            </a:r>
            <a:endParaRPr sz="1800">
              <a:solidFill>
                <a:schemeClr val="dk1"/>
              </a:solidFill>
              <a:latin typeface="Gill Sans"/>
              <a:ea typeface="Gill Sans"/>
              <a:cs typeface="Gill Sans"/>
              <a:sym typeface="Gill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161"/>
          <p:cNvSpPr txBox="1"/>
          <p:nvPr>
            <p:ph type="title"/>
          </p:nvPr>
        </p:nvSpPr>
        <p:spPr>
          <a:xfrm>
            <a:off x="3121660" y="478790"/>
            <a:ext cx="472694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Advantages of 4-G</a:t>
            </a:r>
            <a:endParaRPr/>
          </a:p>
        </p:txBody>
      </p:sp>
      <p:sp>
        <p:nvSpPr>
          <p:cNvPr id="3219" name="Google Shape;3219;p161"/>
          <p:cNvSpPr txBox="1"/>
          <p:nvPr/>
        </p:nvSpPr>
        <p:spPr>
          <a:xfrm>
            <a:off x="1880870" y="1785620"/>
            <a:ext cx="6068060" cy="2219960"/>
          </a:xfrm>
          <a:prstGeom prst="rect">
            <a:avLst/>
          </a:prstGeom>
          <a:noFill/>
          <a:ln>
            <a:noFill/>
          </a:ln>
        </p:spPr>
        <p:txBody>
          <a:bodyPr anchorCtr="0" anchor="t" bIns="0" lIns="0" spcFirstLastPara="1" rIns="0" wrap="square" tIns="12700">
            <a:spAutoFit/>
          </a:bodyPr>
          <a:lstStyle/>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Affordable communication services.</a:t>
            </a:r>
            <a:endParaRPr sz="1800">
              <a:solidFill>
                <a:schemeClr val="dk1"/>
              </a:solidFill>
              <a:latin typeface="Gill Sans"/>
              <a:ea typeface="Gill Sans"/>
              <a:cs typeface="Gill Sans"/>
              <a:sym typeface="Gill Sans"/>
            </a:endParaRPr>
          </a:p>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High speed,high capacity and low cost per bit.</a:t>
            </a:r>
            <a:endParaRPr sz="1800">
              <a:solidFill>
                <a:schemeClr val="dk1"/>
              </a:solidFill>
              <a:latin typeface="Gill Sans"/>
              <a:ea typeface="Gill Sans"/>
              <a:cs typeface="Gill Sans"/>
              <a:sym typeface="Gill Sans"/>
            </a:endParaRPr>
          </a:p>
          <a:p>
            <a:pPr indent="-285750" lvl="0" marL="323850" marR="236854"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Support for interactive multimedia, voice , streaming video,  Internet and other broadband services.</a:t>
            </a:r>
            <a:endParaRPr sz="1800">
              <a:solidFill>
                <a:schemeClr val="dk1"/>
              </a:solidFill>
              <a:latin typeface="Gill Sans"/>
              <a:ea typeface="Gill Sans"/>
              <a:cs typeface="Gill Sans"/>
              <a:sym typeface="Gill Sans"/>
            </a:endParaRPr>
          </a:p>
          <a:p>
            <a:pPr indent="-285750" lvl="0" marL="323850" marR="3048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Global access, Service portability and scalable mobile services  and variety of quality of services provided.</a:t>
            </a:r>
            <a:endParaRPr sz="1800">
              <a:solidFill>
                <a:schemeClr val="dk1"/>
              </a:solidFill>
              <a:latin typeface="Gill Sans"/>
              <a:ea typeface="Gill Sans"/>
              <a:cs typeface="Gill Sans"/>
              <a:sym typeface="Gill Sans"/>
            </a:endParaRPr>
          </a:p>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Better spectral efficiency.</a:t>
            </a:r>
            <a:endParaRPr sz="1800">
              <a:solidFill>
                <a:schemeClr val="dk1"/>
              </a:solidFill>
              <a:latin typeface="Gill Sans"/>
              <a:ea typeface="Gill Sans"/>
              <a:cs typeface="Gill Sans"/>
              <a:sym typeface="Gill Sans"/>
            </a:endParaRPr>
          </a:p>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seamless network of multiple protocol and air interfaces.</a:t>
            </a:r>
            <a:endParaRPr sz="1800">
              <a:solidFill>
                <a:schemeClr val="dk1"/>
              </a:solidFill>
              <a:latin typeface="Gill Sans"/>
              <a:ea typeface="Gill Sans"/>
              <a:cs typeface="Gill Sans"/>
              <a:sym typeface="Gill Sans"/>
            </a:endParaRPr>
          </a:p>
        </p:txBody>
      </p:sp>
      <p:sp>
        <p:nvSpPr>
          <p:cNvPr id="3220" name="Google Shape;3220;p161"/>
          <p:cNvSpPr/>
          <p:nvPr/>
        </p:nvSpPr>
        <p:spPr>
          <a:xfrm>
            <a:off x="6858000" y="5029200"/>
            <a:ext cx="1670050" cy="137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162"/>
          <p:cNvSpPr txBox="1"/>
          <p:nvPr/>
        </p:nvSpPr>
        <p:spPr>
          <a:xfrm>
            <a:off x="1330960" y="2213609"/>
            <a:ext cx="7259955" cy="359156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Better Usage of Multimedia Applications</a:t>
            </a:r>
            <a:endParaRPr sz="1800">
              <a:solidFill>
                <a:schemeClr val="dk1"/>
              </a:solidFill>
              <a:latin typeface="Gill Sans"/>
              <a:ea typeface="Gill Sans"/>
              <a:cs typeface="Gill Sans"/>
              <a:sym typeface="Gill Sans"/>
            </a:endParaRPr>
          </a:p>
          <a:p>
            <a:pPr indent="0" lvl="0" marL="38100" marR="419734"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Virtual Presence: 4G system gives mobile users a "virtual presence" (for  example, always-on connections to keep people on event).Video  Conferencing</a:t>
            </a:r>
            <a:endParaRPr sz="1800">
              <a:solidFill>
                <a:schemeClr val="dk1"/>
              </a:solidFill>
              <a:latin typeface="Gill Sans"/>
              <a:ea typeface="Gill Sans"/>
              <a:cs typeface="Gill Sans"/>
              <a:sym typeface="Gill Sans"/>
            </a:endParaRPr>
          </a:p>
          <a:p>
            <a:pPr indent="0" lvl="0" marL="38100" marR="89535" rtl="0" algn="just">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Virtual navigation: a remote database contains the graphical representation  of streets, buildings, and physical characteristics of a large metropolis. Blocks  of this database are transmitted in rapid sequence to a vehicle</a:t>
            </a:r>
            <a:endParaRPr sz="1800">
              <a:solidFill>
                <a:schemeClr val="dk1"/>
              </a:solidFill>
              <a:latin typeface="Gill Sans"/>
              <a:ea typeface="Gill Sans"/>
              <a:cs typeface="Gill Sans"/>
              <a:sym typeface="Gill Sans"/>
            </a:endParaRPr>
          </a:p>
          <a:p>
            <a:pPr indent="0" lvl="0" marL="38100" marR="30480" rtl="0" algn="l">
              <a:lnSpc>
                <a:spcPct val="100000"/>
              </a:lnSpc>
              <a:spcBef>
                <a:spcPts val="0"/>
              </a:spcBef>
              <a:spcAft>
                <a:spcPts val="0"/>
              </a:spcAft>
              <a:buNone/>
            </a:pPr>
            <a:r>
              <a:rPr baseline="30000" lang="en-US" sz="2700">
                <a:solidFill>
                  <a:schemeClr val="dk1"/>
                </a:solidFill>
                <a:latin typeface="Courier New"/>
                <a:ea typeface="Courier New"/>
                <a:cs typeface="Courier New"/>
                <a:sym typeface="Courier New"/>
              </a:rPr>
              <a:t>o </a:t>
            </a:r>
            <a:r>
              <a:rPr lang="en-US" sz="1800">
                <a:solidFill>
                  <a:schemeClr val="dk1"/>
                </a:solidFill>
                <a:latin typeface="Gill Sans"/>
                <a:ea typeface="Gill Sans"/>
                <a:cs typeface="Gill Sans"/>
                <a:sym typeface="Gill Sans"/>
              </a:rPr>
              <a:t>Tele- geoprocessing: Queries dependent on location information of several  users, in addition to temporal aspects have many applications.e.g:GIS,GPS </a:t>
            </a:r>
            <a:r>
              <a:rPr baseline="30000" lang="en-US" sz="2700">
                <a:solidFill>
                  <a:schemeClr val="dk1"/>
                </a:solidFill>
                <a:latin typeface="Gill Sans"/>
                <a:ea typeface="Gill Sans"/>
                <a:cs typeface="Gill Sans"/>
                <a:sym typeface="Gill Sans"/>
              </a:rPr>
              <a:t> </a:t>
            </a:r>
            <a:r>
              <a:rPr baseline="30000" lang="en-US" sz="2700">
                <a:solidFill>
                  <a:schemeClr val="dk1"/>
                </a:solidFill>
                <a:latin typeface="Courier New"/>
                <a:ea typeface="Courier New"/>
                <a:cs typeface="Courier New"/>
                <a:sym typeface="Courier New"/>
              </a:rPr>
              <a:t>o</a:t>
            </a:r>
            <a:r>
              <a:rPr lang="en-US" sz="1800">
                <a:solidFill>
                  <a:schemeClr val="dk1"/>
                </a:solidFill>
                <a:latin typeface="Gill Sans"/>
                <a:ea typeface="Gill Sans"/>
                <a:cs typeface="Gill Sans"/>
                <a:sym typeface="Gill Sans"/>
              </a:rPr>
              <a:t>4G in normal life .</a:t>
            </a:r>
            <a:endParaRPr sz="1800">
              <a:solidFill>
                <a:schemeClr val="dk1"/>
              </a:solidFill>
              <a:latin typeface="Gill Sans"/>
              <a:ea typeface="Gill Sans"/>
              <a:cs typeface="Gill Sans"/>
              <a:sym typeface="Gill Sans"/>
            </a:endParaRPr>
          </a:p>
          <a:p>
            <a:pPr indent="63500" lvl="0" marL="952500" marR="4843780" rtl="0" algn="l">
              <a:lnSpc>
                <a:spcPct val="100000"/>
              </a:lnSpc>
              <a:spcBef>
                <a:spcPts val="0"/>
              </a:spcBef>
              <a:spcAft>
                <a:spcPts val="0"/>
              </a:spcAft>
              <a:buNone/>
            </a:pPr>
            <a:r>
              <a:rPr lang="en-US" sz="1800">
                <a:solidFill>
                  <a:schemeClr val="dk1"/>
                </a:solidFill>
                <a:latin typeface="Gill Sans"/>
                <a:ea typeface="Gill Sans"/>
                <a:cs typeface="Gill Sans"/>
                <a:sym typeface="Gill Sans"/>
              </a:rPr>
              <a:t>Traffic control.  Mobile phones.</a:t>
            </a:r>
            <a:endParaRPr sz="1800">
              <a:solidFill>
                <a:schemeClr val="dk1"/>
              </a:solidFill>
              <a:latin typeface="Gill Sans"/>
              <a:ea typeface="Gill Sans"/>
              <a:cs typeface="Gill Sans"/>
              <a:sym typeface="Gill Sans"/>
            </a:endParaRPr>
          </a:p>
          <a:p>
            <a:pPr indent="0" lvl="0" marL="952500" marR="0" rtl="0" algn="l">
              <a:lnSpc>
                <a:spcPct val="100000"/>
              </a:lnSpc>
              <a:spcBef>
                <a:spcPts val="0"/>
              </a:spcBef>
              <a:spcAft>
                <a:spcPts val="0"/>
              </a:spcAft>
              <a:buNone/>
            </a:pPr>
            <a:r>
              <a:rPr lang="en-US" sz="1800">
                <a:solidFill>
                  <a:schemeClr val="dk1"/>
                </a:solidFill>
                <a:latin typeface="Gill Sans"/>
                <a:ea typeface="Gill Sans"/>
                <a:cs typeface="Gill Sans"/>
                <a:sym typeface="Gill Sans"/>
              </a:rPr>
              <a:t>Sensor on public vehicle.</a:t>
            </a:r>
            <a:endParaRPr sz="1800">
              <a:solidFill>
                <a:schemeClr val="dk1"/>
              </a:solidFill>
              <a:latin typeface="Gill Sans"/>
              <a:ea typeface="Gill Sans"/>
              <a:cs typeface="Gill Sans"/>
              <a:sym typeface="Gill Sans"/>
            </a:endParaRPr>
          </a:p>
        </p:txBody>
      </p:sp>
      <p:sp>
        <p:nvSpPr>
          <p:cNvPr id="3226" name="Google Shape;3226;p162"/>
          <p:cNvSpPr txBox="1"/>
          <p:nvPr>
            <p:ph type="title"/>
          </p:nvPr>
        </p:nvSpPr>
        <p:spPr>
          <a:xfrm>
            <a:off x="1512569" y="478790"/>
            <a:ext cx="4149725"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Applications of 4G</a:t>
            </a:r>
            <a:endParaRPr/>
          </a:p>
        </p:txBody>
      </p:sp>
      <p:sp>
        <p:nvSpPr>
          <p:cNvPr id="3227" name="Google Shape;3227;p162"/>
          <p:cNvSpPr/>
          <p:nvPr/>
        </p:nvSpPr>
        <p:spPr>
          <a:xfrm>
            <a:off x="7077709" y="5105400"/>
            <a:ext cx="1670050" cy="137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163"/>
          <p:cNvSpPr txBox="1"/>
          <p:nvPr>
            <p:ph type="title"/>
          </p:nvPr>
        </p:nvSpPr>
        <p:spPr>
          <a:xfrm>
            <a:off x="2101850" y="431800"/>
            <a:ext cx="5882005"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Which countries have 4-G</a:t>
            </a:r>
            <a:endParaRPr/>
          </a:p>
        </p:txBody>
      </p:sp>
      <p:sp>
        <p:nvSpPr>
          <p:cNvPr id="3233" name="Google Shape;3233;p163"/>
          <p:cNvSpPr txBox="1"/>
          <p:nvPr/>
        </p:nvSpPr>
        <p:spPr>
          <a:xfrm>
            <a:off x="1601469" y="2548890"/>
            <a:ext cx="6262370" cy="1945639"/>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Gill Sans"/>
                <a:ea typeface="Gill Sans"/>
                <a:cs typeface="Gill Sans"/>
                <a:sym typeface="Gill Sans"/>
              </a:rPr>
              <a:t>Except for the Scandinavian countries, a few countries have started  the 4G commercially</a:t>
            </a:r>
            <a:endParaRPr sz="1800">
              <a:solidFill>
                <a:schemeClr val="dk1"/>
              </a:solidFill>
              <a:latin typeface="Gill Sans"/>
              <a:ea typeface="Gill Sans"/>
              <a:cs typeface="Gill Sans"/>
              <a:sym typeface="Gill Sans"/>
            </a:endParaRPr>
          </a:p>
          <a:p>
            <a:pPr indent="0" lvl="0" marL="0" marR="0" rtl="0" algn="l">
              <a:lnSpc>
                <a:spcPct val="100000"/>
              </a:lnSpc>
              <a:spcBef>
                <a:spcPts val="30"/>
              </a:spcBef>
              <a:spcAft>
                <a:spcPts val="0"/>
              </a:spcAft>
              <a:buNone/>
            </a:pPr>
            <a:r>
              <a:t/>
            </a:r>
            <a:endParaRPr sz="185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1800">
                <a:solidFill>
                  <a:schemeClr val="dk1"/>
                </a:solidFill>
                <a:latin typeface="Gill Sans"/>
                <a:ea typeface="Gill Sans"/>
                <a:cs typeface="Gill Sans"/>
                <a:sym typeface="Gill Sans"/>
              </a:rPr>
              <a:t>In the US, Sprint Nextel initiated the service last year</a:t>
            </a:r>
            <a:endParaRPr sz="1800">
              <a:solidFill>
                <a:schemeClr val="dk1"/>
              </a:solidFill>
              <a:latin typeface="Gill Sans"/>
              <a:ea typeface="Gill Sans"/>
              <a:cs typeface="Gill Sans"/>
              <a:sym typeface="Gill Sans"/>
            </a:endParaRPr>
          </a:p>
          <a:p>
            <a:pPr indent="0" lvl="0" marL="0" marR="0" rtl="0" algn="l">
              <a:lnSpc>
                <a:spcPct val="100000"/>
              </a:lnSpc>
              <a:spcBef>
                <a:spcPts val="35"/>
              </a:spcBef>
              <a:spcAft>
                <a:spcPts val="0"/>
              </a:spcAft>
              <a:buNone/>
            </a:pPr>
            <a:r>
              <a:t/>
            </a:r>
            <a:endParaRPr sz="1850">
              <a:solidFill>
                <a:schemeClr val="dk1"/>
              </a:solidFill>
              <a:latin typeface="Times New Roman"/>
              <a:ea typeface="Times New Roman"/>
              <a:cs typeface="Times New Roman"/>
              <a:sym typeface="Times New Roman"/>
            </a:endParaRPr>
          </a:p>
          <a:p>
            <a:pPr indent="0" lvl="0" marL="12700" marR="62230" rtl="0" algn="l">
              <a:lnSpc>
                <a:spcPct val="100000"/>
              </a:lnSpc>
              <a:spcBef>
                <a:spcPts val="0"/>
              </a:spcBef>
              <a:spcAft>
                <a:spcPts val="0"/>
              </a:spcAft>
              <a:buNone/>
            </a:pPr>
            <a:r>
              <a:rPr lang="en-US" sz="1800">
                <a:solidFill>
                  <a:schemeClr val="dk1"/>
                </a:solidFill>
                <a:latin typeface="Gill Sans"/>
                <a:ea typeface="Gill Sans"/>
                <a:cs typeface="Gill Sans"/>
                <a:sym typeface="Gill Sans"/>
              </a:rPr>
              <a:t>Countries expected to launch 4G by this year are Germany, Spain,  China, Japan and England</a:t>
            </a:r>
            <a:endParaRPr sz="1800">
              <a:solidFill>
                <a:schemeClr val="dk1"/>
              </a:solidFill>
              <a:latin typeface="Gill Sans"/>
              <a:ea typeface="Gill Sans"/>
              <a:cs typeface="Gill Sans"/>
              <a:sym typeface="Gill Sans"/>
            </a:endParaRPr>
          </a:p>
        </p:txBody>
      </p:sp>
      <p:sp>
        <p:nvSpPr>
          <p:cNvPr id="3234" name="Google Shape;3234;p163"/>
          <p:cNvSpPr/>
          <p:nvPr/>
        </p:nvSpPr>
        <p:spPr>
          <a:xfrm>
            <a:off x="7315200" y="5029200"/>
            <a:ext cx="1143000" cy="113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164"/>
          <p:cNvSpPr txBox="1"/>
          <p:nvPr>
            <p:ph type="title"/>
          </p:nvPr>
        </p:nvSpPr>
        <p:spPr>
          <a:xfrm>
            <a:off x="3661409" y="478790"/>
            <a:ext cx="3048000"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4-G in INDIA</a:t>
            </a:r>
            <a:endParaRPr/>
          </a:p>
        </p:txBody>
      </p:sp>
      <p:sp>
        <p:nvSpPr>
          <p:cNvPr id="3240" name="Google Shape;3240;p164"/>
          <p:cNvSpPr txBox="1"/>
          <p:nvPr/>
        </p:nvSpPr>
        <p:spPr>
          <a:xfrm>
            <a:off x="1310639" y="2242820"/>
            <a:ext cx="7634605" cy="2219960"/>
          </a:xfrm>
          <a:prstGeom prst="rect">
            <a:avLst/>
          </a:prstGeom>
          <a:noFill/>
          <a:ln>
            <a:noFill/>
          </a:ln>
        </p:spPr>
        <p:txBody>
          <a:bodyPr anchorCtr="0" anchor="t" bIns="0" lIns="0" spcFirstLastPara="1" rIns="0" wrap="square" tIns="12700">
            <a:spAutoFit/>
          </a:bodyPr>
          <a:lstStyle/>
          <a:p>
            <a:pPr indent="-285750" lvl="0" marL="3492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Has already begun the process of introducing 4G</a:t>
            </a:r>
            <a:endParaRPr sz="1800">
              <a:solidFill>
                <a:schemeClr val="dk1"/>
              </a:solidFill>
              <a:latin typeface="Gill Sans"/>
              <a:ea typeface="Gill Sans"/>
              <a:cs typeface="Gill Sans"/>
              <a:sym typeface="Gill Sans"/>
            </a:endParaRPr>
          </a:p>
          <a:p>
            <a:pPr indent="-349250" lvl="0" marL="4127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India is among the latecomers in 3G</a:t>
            </a:r>
            <a:endParaRPr sz="1800">
              <a:solidFill>
                <a:schemeClr val="dk1"/>
              </a:solidFill>
              <a:latin typeface="Gill Sans"/>
              <a:ea typeface="Gill Sans"/>
              <a:cs typeface="Gill Sans"/>
              <a:sym typeface="Gill Sans"/>
            </a:endParaRPr>
          </a:p>
          <a:p>
            <a:pPr indent="-285750" lvl="0" marL="348615" marR="5588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It is felt that by the time the implement 3G fully, 4G technologies such as LTE  will be available commercially.</a:t>
            </a:r>
            <a:endParaRPr sz="1800">
              <a:solidFill>
                <a:schemeClr val="dk1"/>
              </a:solidFill>
              <a:latin typeface="Gill Sans"/>
              <a:ea typeface="Gill Sans"/>
              <a:cs typeface="Gill Sans"/>
              <a:sym typeface="Gill Sans"/>
            </a:endParaRPr>
          </a:p>
          <a:p>
            <a:pPr indent="-285750" lvl="0" marL="348615" marR="682625"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It has taken three years for the government to decide on 3G-spectrum  auction policy.</a:t>
            </a:r>
            <a:endParaRPr sz="1800">
              <a:solidFill>
                <a:schemeClr val="dk1"/>
              </a:solidFill>
              <a:latin typeface="Gill Sans"/>
              <a:ea typeface="Gill Sans"/>
              <a:cs typeface="Gill Sans"/>
              <a:sym typeface="Gill Sans"/>
            </a:endParaRPr>
          </a:p>
          <a:p>
            <a:pPr indent="-285750" lvl="0" marL="348615" marR="197485"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could face the same delay unless India wants to catch up with the rest of  the world</a:t>
            </a:r>
            <a:endParaRPr sz="1800">
              <a:solidFill>
                <a:schemeClr val="dk1"/>
              </a:solidFill>
              <a:latin typeface="Gill Sans"/>
              <a:ea typeface="Gill Sans"/>
              <a:cs typeface="Gill Sans"/>
              <a:sym typeface="Gill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165"/>
          <p:cNvSpPr txBox="1"/>
          <p:nvPr>
            <p:ph type="title"/>
          </p:nvPr>
        </p:nvSpPr>
        <p:spPr>
          <a:xfrm>
            <a:off x="3614420" y="478790"/>
            <a:ext cx="362458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Disadvantages</a:t>
            </a:r>
            <a:endParaRPr/>
          </a:p>
        </p:txBody>
      </p:sp>
      <p:sp>
        <p:nvSpPr>
          <p:cNvPr id="3246" name="Google Shape;3246;p165"/>
          <p:cNvSpPr txBox="1"/>
          <p:nvPr/>
        </p:nvSpPr>
        <p:spPr>
          <a:xfrm>
            <a:off x="1574800" y="2928620"/>
            <a:ext cx="7061834" cy="1945639"/>
          </a:xfrm>
          <a:prstGeom prst="rect">
            <a:avLst/>
          </a:prstGeom>
          <a:noFill/>
          <a:ln>
            <a:noFill/>
          </a:ln>
        </p:spPr>
        <p:txBody>
          <a:bodyPr anchorCtr="0" anchor="t" bIns="0" lIns="0" spcFirstLastPara="1" rIns="0" wrap="square" tIns="12700">
            <a:spAutoFit/>
          </a:bodyPr>
          <a:lstStyle/>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Battery usage is more</a:t>
            </a:r>
            <a:endParaRPr sz="1800">
              <a:solidFill>
                <a:schemeClr val="dk1"/>
              </a:solidFill>
              <a:latin typeface="Gill Sans"/>
              <a:ea typeface="Gill Sans"/>
              <a:cs typeface="Gill Sans"/>
              <a:sym typeface="Gill Sans"/>
            </a:endParaRPr>
          </a:p>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Hard to implement</a:t>
            </a:r>
            <a:endParaRPr sz="1800">
              <a:solidFill>
                <a:schemeClr val="dk1"/>
              </a:solidFill>
              <a:latin typeface="Gill Sans"/>
              <a:ea typeface="Gill Sans"/>
              <a:cs typeface="Gill Sans"/>
              <a:sym typeface="Gill Sans"/>
            </a:endParaRPr>
          </a:p>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Need complicated hardware</a:t>
            </a:r>
            <a:endParaRPr sz="1800">
              <a:solidFill>
                <a:schemeClr val="dk1"/>
              </a:solidFill>
              <a:latin typeface="Gill Sans"/>
              <a:ea typeface="Gill Sans"/>
              <a:cs typeface="Gill Sans"/>
              <a:sym typeface="Gill Sans"/>
            </a:endParaRPr>
          </a:p>
          <a:p>
            <a:pPr indent="-285750" lvl="0" marL="323850" marR="3048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The equipment required to implement a next generation network is still  very expensive.</a:t>
            </a:r>
            <a:endParaRPr sz="1800">
              <a:solidFill>
                <a:schemeClr val="dk1"/>
              </a:solidFill>
              <a:latin typeface="Gill Sans"/>
              <a:ea typeface="Gill Sans"/>
              <a:cs typeface="Gill Sans"/>
              <a:sym typeface="Gill Sans"/>
            </a:endParaRPr>
          </a:p>
          <a:p>
            <a:pPr indent="-285750" lvl="0" marL="323850" marR="864235"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Carriers and providers have to plan carefully to make sure that  expenses are kept realistic.</a:t>
            </a:r>
            <a:endParaRPr sz="1800">
              <a:solidFill>
                <a:schemeClr val="dk1"/>
              </a:solidFill>
              <a:latin typeface="Gill Sans"/>
              <a:ea typeface="Gill Sans"/>
              <a:cs typeface="Gill Sans"/>
              <a:sym typeface="Gill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166"/>
          <p:cNvSpPr txBox="1"/>
          <p:nvPr>
            <p:ph type="title"/>
          </p:nvPr>
        </p:nvSpPr>
        <p:spPr>
          <a:xfrm>
            <a:off x="3281679" y="478790"/>
            <a:ext cx="3808729"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Future Prospects</a:t>
            </a:r>
            <a:endParaRPr/>
          </a:p>
        </p:txBody>
      </p:sp>
      <p:sp>
        <p:nvSpPr>
          <p:cNvPr id="3252" name="Google Shape;3252;p166"/>
          <p:cNvSpPr txBox="1"/>
          <p:nvPr/>
        </p:nvSpPr>
        <p:spPr>
          <a:xfrm>
            <a:off x="1499869" y="1863090"/>
            <a:ext cx="6588125" cy="2599690"/>
          </a:xfrm>
          <a:prstGeom prst="rect">
            <a:avLst/>
          </a:prstGeom>
          <a:noFill/>
          <a:ln>
            <a:noFill/>
          </a:ln>
        </p:spPr>
        <p:txBody>
          <a:bodyPr anchorCtr="0" anchor="t" bIns="0" lIns="0" spcFirstLastPara="1" rIns="0" wrap="square" tIns="88900">
            <a:spAutoFit/>
          </a:bodyPr>
          <a:lstStyle/>
          <a:p>
            <a:pPr indent="-285750" lvl="0" marL="323850" marR="0" rtl="0" algn="l">
              <a:lnSpc>
                <a:spcPct val="100000"/>
              </a:lnSpc>
              <a:spcBef>
                <a:spcPts val="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is coming quicker.</a:t>
            </a:r>
            <a:endParaRPr sz="1800">
              <a:solidFill>
                <a:schemeClr val="dk1"/>
              </a:solidFill>
              <a:latin typeface="Gill Sans"/>
              <a:ea typeface="Gill Sans"/>
              <a:cs typeface="Gill Sans"/>
              <a:sym typeface="Gill Sans"/>
            </a:endParaRPr>
          </a:p>
          <a:p>
            <a:pPr indent="-285750" lvl="0" marL="323850" marR="0" rtl="0" algn="l">
              <a:lnSpc>
                <a:spcPct val="100000"/>
              </a:lnSpc>
              <a:spcBef>
                <a:spcPts val="600"/>
              </a:spcBef>
              <a:spcAft>
                <a:spcPts val="0"/>
              </a:spcAft>
              <a:buClr>
                <a:schemeClr val="dk1"/>
              </a:buClr>
              <a:buSzPts val="1800"/>
              <a:buFont typeface="Courier New"/>
              <a:buChar char="o"/>
            </a:pPr>
            <a:r>
              <a:rPr b="1" lang="en-US" sz="1800">
                <a:solidFill>
                  <a:schemeClr val="dk1"/>
                </a:solidFill>
                <a:latin typeface="Gill Sans"/>
                <a:ea typeface="Gill Sans"/>
                <a:cs typeface="Gill Sans"/>
                <a:sym typeface="Gill Sans"/>
              </a:rPr>
              <a:t>Fast internet access </a:t>
            </a:r>
            <a:r>
              <a:rPr lang="en-US" sz="1800">
                <a:solidFill>
                  <a:schemeClr val="dk1"/>
                </a:solidFill>
                <a:latin typeface="Gill Sans"/>
                <a:ea typeface="Gill Sans"/>
                <a:cs typeface="Gill Sans"/>
                <a:sym typeface="Gill Sans"/>
              </a:rPr>
              <a:t>to both stationery and mobile users.</a:t>
            </a:r>
            <a:endParaRPr sz="1800">
              <a:solidFill>
                <a:schemeClr val="dk1"/>
              </a:solidFill>
              <a:latin typeface="Gill Sans"/>
              <a:ea typeface="Gill Sans"/>
              <a:cs typeface="Gill Sans"/>
              <a:sym typeface="Gill Sans"/>
            </a:endParaRPr>
          </a:p>
          <a:p>
            <a:pPr indent="-285750" lvl="0" marL="323850" marR="145415" rtl="0" algn="l">
              <a:lnSpc>
                <a:spcPct val="100000"/>
              </a:lnSpc>
              <a:spcBef>
                <a:spcPts val="60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can be efficiently combined with cellular technologies to make  consistent use of smart phones and also create </a:t>
            </a:r>
            <a:r>
              <a:rPr b="1" lang="en-US" sz="1800">
                <a:solidFill>
                  <a:schemeClr val="dk1"/>
                </a:solidFill>
                <a:latin typeface="Gill Sans"/>
                <a:ea typeface="Gill Sans"/>
                <a:cs typeface="Gill Sans"/>
                <a:sym typeface="Gill Sans"/>
              </a:rPr>
              <a:t>video blogs</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a:p>
            <a:pPr indent="-285750" lvl="0" marL="323850" marR="0" rtl="0" algn="l">
              <a:lnSpc>
                <a:spcPct val="100000"/>
              </a:lnSpc>
              <a:spcBef>
                <a:spcPts val="59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This gives the manufactures the opportunity to produce more</a:t>
            </a:r>
            <a:endParaRPr sz="1800">
              <a:solidFill>
                <a:schemeClr val="dk1"/>
              </a:solidFill>
              <a:latin typeface="Gill Sans"/>
              <a:ea typeface="Gill Sans"/>
              <a:cs typeface="Gill Sans"/>
              <a:sym typeface="Gill Sans"/>
            </a:endParaRPr>
          </a:p>
          <a:p>
            <a:pPr indent="0" lvl="0" marL="323850" marR="0" rtl="0" algn="l">
              <a:lnSpc>
                <a:spcPct val="100000"/>
              </a:lnSpc>
              <a:spcBef>
                <a:spcPts val="0"/>
              </a:spcBef>
              <a:spcAft>
                <a:spcPts val="0"/>
              </a:spcAft>
              <a:buNone/>
            </a:pPr>
            <a:r>
              <a:rPr b="1" lang="en-US" sz="1800">
                <a:solidFill>
                  <a:schemeClr val="dk1"/>
                </a:solidFill>
                <a:latin typeface="Gill Sans"/>
                <a:ea typeface="Gill Sans"/>
                <a:cs typeface="Gill Sans"/>
                <a:sym typeface="Gill Sans"/>
              </a:rPr>
              <a:t>affordable user friendly 4G compatible devices</a:t>
            </a: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a:p>
            <a:pPr indent="-285750" lvl="0" marL="323850" marR="30480" rtl="0" algn="l">
              <a:lnSpc>
                <a:spcPct val="100000"/>
              </a:lnSpc>
              <a:spcBef>
                <a:spcPts val="600"/>
              </a:spcBef>
              <a:spcAft>
                <a:spcPts val="0"/>
              </a:spcAft>
              <a:buClr>
                <a:schemeClr val="dk1"/>
              </a:buClr>
              <a:buSzPts val="1800"/>
              <a:buFont typeface="Courier New"/>
              <a:buChar char="o"/>
            </a:pPr>
            <a:r>
              <a:rPr lang="en-US" sz="1800">
                <a:solidFill>
                  <a:schemeClr val="dk1"/>
                </a:solidFill>
                <a:latin typeface="Gill Sans"/>
                <a:ea typeface="Gill Sans"/>
                <a:cs typeface="Gill Sans"/>
                <a:sym typeface="Gill Sans"/>
              </a:rPr>
              <a:t>4G is capable of providing </a:t>
            </a:r>
            <a:r>
              <a:rPr b="1" lang="en-US" sz="1800">
                <a:solidFill>
                  <a:schemeClr val="dk1"/>
                </a:solidFill>
                <a:latin typeface="Gill Sans"/>
                <a:ea typeface="Gill Sans"/>
                <a:cs typeface="Gill Sans"/>
                <a:sym typeface="Gill Sans"/>
              </a:rPr>
              <a:t>new horizon of opportunity </a:t>
            </a:r>
            <a:r>
              <a:rPr lang="en-US" sz="1800">
                <a:solidFill>
                  <a:schemeClr val="dk1"/>
                </a:solidFill>
                <a:latin typeface="Gill Sans"/>
                <a:ea typeface="Gill Sans"/>
                <a:cs typeface="Gill Sans"/>
                <a:sym typeface="Gill Sans"/>
              </a:rPr>
              <a:t>for both  existing and startup telephone companies.</a:t>
            </a:r>
            <a:endParaRPr sz="1800">
              <a:solidFill>
                <a:schemeClr val="dk1"/>
              </a:solidFill>
              <a:latin typeface="Gill Sans"/>
              <a:ea typeface="Gill Sans"/>
              <a:cs typeface="Gill Sans"/>
              <a:sym typeface="Gill Sans"/>
            </a:endParaRPr>
          </a:p>
        </p:txBody>
      </p:sp>
      <p:sp>
        <p:nvSpPr>
          <p:cNvPr id="3253" name="Google Shape;3253;p166"/>
          <p:cNvSpPr/>
          <p:nvPr/>
        </p:nvSpPr>
        <p:spPr>
          <a:xfrm>
            <a:off x="5867400" y="4343400"/>
            <a:ext cx="3048000" cy="228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167"/>
          <p:cNvSpPr txBox="1"/>
          <p:nvPr>
            <p:ph type="title"/>
          </p:nvPr>
        </p:nvSpPr>
        <p:spPr>
          <a:xfrm>
            <a:off x="3989070" y="478790"/>
            <a:ext cx="302133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Challenges</a:t>
            </a:r>
            <a:endParaRPr/>
          </a:p>
        </p:txBody>
      </p:sp>
      <p:sp>
        <p:nvSpPr>
          <p:cNvPr id="3259" name="Google Shape;3259;p167"/>
          <p:cNvSpPr txBox="1"/>
          <p:nvPr>
            <p:ph idx="1" type="body"/>
          </p:nvPr>
        </p:nvSpPr>
        <p:spPr>
          <a:xfrm>
            <a:off x="504189" y="1259180"/>
            <a:ext cx="8135620" cy="307777"/>
          </a:xfrm>
          <a:prstGeom prst="rect">
            <a:avLst/>
          </a:prstGeom>
          <a:noFill/>
          <a:ln>
            <a:noFill/>
          </a:ln>
        </p:spPr>
        <p:txBody>
          <a:bodyPr anchorCtr="0" anchor="t" bIns="0" lIns="0" spcFirstLastPara="1" rIns="0" wrap="square" tIns="139700">
            <a:spAutoFit/>
          </a:bodyPr>
          <a:lstStyle/>
          <a:p>
            <a:pPr indent="0" lvl="0" marL="274320" rtl="0" algn="l">
              <a:lnSpc>
                <a:spcPct val="100000"/>
              </a:lnSpc>
              <a:spcBef>
                <a:spcPts val="0"/>
              </a:spcBef>
              <a:spcAft>
                <a:spcPts val="0"/>
              </a:spcAft>
              <a:buNone/>
            </a:pPr>
            <a:r>
              <a:rPr baseline="30000" lang="en-US" sz="2700">
                <a:latin typeface="Courier New"/>
                <a:ea typeface="Courier New"/>
                <a:cs typeface="Courier New"/>
                <a:sym typeface="Courier New"/>
              </a:rPr>
              <a:t>o </a:t>
            </a:r>
            <a:r>
              <a:rPr lang="en-US" sz="1800"/>
              <a:t>Integrating all the promised services is a challenge.</a:t>
            </a:r>
            <a:endParaRPr sz="1800">
              <a:latin typeface="Courier New"/>
              <a:ea typeface="Courier New"/>
              <a:cs typeface="Courier New"/>
              <a:sym typeface="Courier New"/>
            </a:endParaRPr>
          </a:p>
          <a:p>
            <a:pPr indent="-285749" lvl="0" marL="560070" rtl="0" algn="l">
              <a:lnSpc>
                <a:spcPct val="100000"/>
              </a:lnSpc>
              <a:spcBef>
                <a:spcPts val="1000"/>
              </a:spcBef>
              <a:spcAft>
                <a:spcPts val="0"/>
              </a:spcAft>
              <a:buClr>
                <a:schemeClr val="dk1"/>
              </a:buClr>
              <a:buSzPts val="1800"/>
              <a:buFont typeface="Noto Sans Symbols"/>
              <a:buChar char="⮚"/>
            </a:pPr>
            <a:r>
              <a:rPr lang="en-US" sz="1800"/>
              <a:t>Challenges in migration to 4G.</a:t>
            </a:r>
            <a:endParaRPr sz="1800"/>
          </a:p>
          <a:p>
            <a:pPr indent="-285749" lvl="0" marL="560070" rtl="0" algn="l">
              <a:lnSpc>
                <a:spcPct val="100000"/>
              </a:lnSpc>
              <a:spcBef>
                <a:spcPts val="600"/>
              </a:spcBef>
              <a:spcAft>
                <a:spcPts val="0"/>
              </a:spcAft>
              <a:buClr>
                <a:schemeClr val="dk1"/>
              </a:buClr>
              <a:buSzPts val="1800"/>
              <a:buFont typeface="Noto Sans Symbols"/>
              <a:buChar char="⮚"/>
            </a:pPr>
            <a:r>
              <a:rPr lang="en-US" sz="1800"/>
              <a:t>High data-rate services and low per bit transmission cost.</a:t>
            </a:r>
            <a:endParaRPr sz="1800"/>
          </a:p>
          <a:p>
            <a:pPr indent="-285749" lvl="0" marL="560070" rtl="0" algn="l">
              <a:lnSpc>
                <a:spcPct val="100000"/>
              </a:lnSpc>
              <a:spcBef>
                <a:spcPts val="600"/>
              </a:spcBef>
              <a:spcAft>
                <a:spcPts val="0"/>
              </a:spcAft>
              <a:buClr>
                <a:schemeClr val="dk1"/>
              </a:buClr>
              <a:buSzPts val="1800"/>
              <a:buFont typeface="Noto Sans Symbols"/>
              <a:buChar char="⮚"/>
            </a:pPr>
            <a:r>
              <a:rPr lang="en-US" sz="1800"/>
              <a:t>Meet the demand of the diverse users.</a:t>
            </a:r>
            <a:endParaRPr sz="1800"/>
          </a:p>
          <a:p>
            <a:pPr indent="0" lvl="0" marL="248920" rtl="0" algn="l">
              <a:lnSpc>
                <a:spcPct val="100000"/>
              </a:lnSpc>
              <a:spcBef>
                <a:spcPts val="15"/>
              </a:spcBef>
              <a:spcAft>
                <a:spcPts val="0"/>
              </a:spcAft>
              <a:buNone/>
            </a:pPr>
            <a:r>
              <a:t/>
            </a:r>
            <a:endParaRPr sz="2900">
              <a:latin typeface="Times New Roman"/>
              <a:ea typeface="Times New Roman"/>
              <a:cs typeface="Times New Roman"/>
              <a:sym typeface="Times New Roman"/>
            </a:endParaRPr>
          </a:p>
          <a:p>
            <a:pPr indent="0" lvl="0" marL="274320" rtl="0" algn="l">
              <a:lnSpc>
                <a:spcPct val="100000"/>
              </a:lnSpc>
              <a:spcBef>
                <a:spcPts val="0"/>
              </a:spcBef>
              <a:spcAft>
                <a:spcPts val="0"/>
              </a:spcAft>
              <a:buNone/>
            </a:pPr>
            <a:r>
              <a:rPr baseline="30000" lang="en-US" sz="2700">
                <a:latin typeface="Courier New"/>
                <a:ea typeface="Courier New"/>
                <a:cs typeface="Courier New"/>
                <a:sym typeface="Courier New"/>
              </a:rPr>
              <a:t>o </a:t>
            </a:r>
            <a:r>
              <a:rPr lang="en-US" sz="1800"/>
              <a:t>Competition with the next forth coming 5G.</a:t>
            </a:r>
            <a:endParaRPr sz="1800">
              <a:latin typeface="Courier New"/>
              <a:ea typeface="Courier New"/>
              <a:cs typeface="Courier New"/>
              <a:sym typeface="Courier New"/>
            </a:endParaRPr>
          </a:p>
          <a:p>
            <a:pPr indent="-285749" lvl="0" marL="560070" marR="17780" rtl="0" algn="l">
              <a:lnSpc>
                <a:spcPct val="100000"/>
              </a:lnSpc>
              <a:spcBef>
                <a:spcPts val="1000"/>
              </a:spcBef>
              <a:spcAft>
                <a:spcPts val="0"/>
              </a:spcAft>
              <a:buClr>
                <a:schemeClr val="dk1"/>
              </a:buClr>
              <a:buSzPts val="1800"/>
              <a:buFont typeface="Noto Sans Symbols"/>
              <a:buChar char="⮚"/>
            </a:pPr>
            <a:r>
              <a:rPr lang="en-US" sz="1800"/>
              <a:t>5G technology is providing large broadcasting of data in Gigabit which  supports almost 65,000 connections.</a:t>
            </a:r>
            <a:endParaRPr sz="1800"/>
          </a:p>
          <a:p>
            <a:pPr indent="-349249" lvl="0" marL="623570" rtl="0" algn="l">
              <a:lnSpc>
                <a:spcPct val="100000"/>
              </a:lnSpc>
              <a:spcBef>
                <a:spcPts val="600"/>
              </a:spcBef>
              <a:spcAft>
                <a:spcPts val="0"/>
              </a:spcAft>
              <a:buClr>
                <a:schemeClr val="dk1"/>
              </a:buClr>
              <a:buSzPts val="1800"/>
              <a:buFont typeface="Noto Sans Symbols"/>
              <a:buChar char="⮚"/>
            </a:pPr>
            <a:r>
              <a:rPr lang="en-US" sz="1800"/>
              <a:t>5G technology would provide better use of available bandwidth.</a:t>
            </a:r>
            <a:endParaRPr sz="18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168"/>
          <p:cNvSpPr txBox="1"/>
          <p:nvPr>
            <p:ph type="title"/>
          </p:nvPr>
        </p:nvSpPr>
        <p:spPr>
          <a:xfrm>
            <a:off x="3925570" y="478790"/>
            <a:ext cx="285623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a:t>
            </a:r>
            <a:endParaRPr/>
          </a:p>
        </p:txBody>
      </p:sp>
      <p:sp>
        <p:nvSpPr>
          <p:cNvPr id="3265" name="Google Shape;3265;p168"/>
          <p:cNvSpPr txBox="1"/>
          <p:nvPr/>
        </p:nvSpPr>
        <p:spPr>
          <a:xfrm>
            <a:off x="1753870" y="1499870"/>
            <a:ext cx="13017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3266" name="Google Shape;3266;p168"/>
          <p:cNvSpPr txBox="1"/>
          <p:nvPr/>
        </p:nvSpPr>
        <p:spPr>
          <a:xfrm>
            <a:off x="2039620" y="1482090"/>
            <a:ext cx="615061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Gill Sans"/>
                <a:ea typeface="Gill Sans"/>
                <a:cs typeface="Gill Sans"/>
                <a:sym typeface="Gill Sans"/>
              </a:rPr>
              <a:t>4G can be best described in one word “</a:t>
            </a:r>
            <a:r>
              <a:rPr b="1" lang="en-US" sz="2200">
                <a:solidFill>
                  <a:schemeClr val="dk1"/>
                </a:solidFill>
                <a:latin typeface="Gill Sans"/>
                <a:ea typeface="Gill Sans"/>
                <a:cs typeface="Gill Sans"/>
                <a:sym typeface="Gill Sans"/>
              </a:rPr>
              <a:t>MAGIC</a:t>
            </a:r>
            <a:r>
              <a:rPr lang="en-US" sz="1800">
                <a:solidFill>
                  <a:schemeClr val="dk1"/>
                </a:solidFill>
                <a:latin typeface="Gill Sans"/>
                <a:ea typeface="Gill Sans"/>
                <a:cs typeface="Gill Sans"/>
                <a:sym typeface="Gill Sans"/>
              </a:rPr>
              <a:t>”, which stands  for:</a:t>
            </a:r>
            <a:endParaRPr sz="1800">
              <a:solidFill>
                <a:schemeClr val="dk1"/>
              </a:solidFill>
              <a:latin typeface="Gill Sans"/>
              <a:ea typeface="Gill Sans"/>
              <a:cs typeface="Gill Sans"/>
              <a:sym typeface="Gill Sans"/>
            </a:endParaRPr>
          </a:p>
        </p:txBody>
      </p:sp>
      <p:sp>
        <p:nvSpPr>
          <p:cNvPr id="3267" name="Google Shape;3267;p168"/>
          <p:cNvSpPr txBox="1"/>
          <p:nvPr/>
        </p:nvSpPr>
        <p:spPr>
          <a:xfrm>
            <a:off x="2073910" y="2289809"/>
            <a:ext cx="4275455" cy="1426210"/>
          </a:xfrm>
          <a:prstGeom prst="rect">
            <a:avLst/>
          </a:prstGeom>
          <a:noFill/>
          <a:ln>
            <a:noFill/>
          </a:ln>
        </p:spPr>
        <p:txBody>
          <a:bodyPr anchorCtr="0" anchor="t" bIns="0" lIns="0" spcFirstLastPara="1" rIns="0" wrap="square" tIns="13325">
            <a:spAutoFit/>
          </a:bodyPr>
          <a:lstStyle/>
          <a:p>
            <a:pPr indent="0" lvl="0" marL="12700" marR="1981200" rtl="0" algn="l">
              <a:lnSpc>
                <a:spcPct val="127499"/>
              </a:lnSpc>
              <a:spcBef>
                <a:spcPts val="0"/>
              </a:spcBef>
              <a:spcAft>
                <a:spcPts val="0"/>
              </a:spcAft>
              <a:buNone/>
            </a:pPr>
            <a:r>
              <a:rPr b="1" lang="en-US" sz="1800">
                <a:solidFill>
                  <a:schemeClr val="dk1"/>
                </a:solidFill>
                <a:latin typeface="Gill Sans"/>
                <a:ea typeface="Gill Sans"/>
                <a:cs typeface="Gill Sans"/>
                <a:sym typeface="Gill Sans"/>
              </a:rPr>
              <a:t>M</a:t>
            </a:r>
            <a:r>
              <a:rPr lang="en-US" sz="1800">
                <a:solidFill>
                  <a:schemeClr val="dk1"/>
                </a:solidFill>
                <a:latin typeface="Gill Sans"/>
                <a:ea typeface="Gill Sans"/>
                <a:cs typeface="Gill Sans"/>
                <a:sym typeface="Gill Sans"/>
              </a:rPr>
              <a:t>obile </a:t>
            </a:r>
            <a:r>
              <a:rPr b="1" lang="en-US" sz="1800">
                <a:solidFill>
                  <a:schemeClr val="dk1"/>
                </a:solidFill>
                <a:latin typeface="Gill Sans"/>
                <a:ea typeface="Gill Sans"/>
                <a:cs typeface="Gill Sans"/>
                <a:sym typeface="Gill Sans"/>
              </a:rPr>
              <a:t>m</a:t>
            </a:r>
            <a:r>
              <a:rPr lang="en-US" sz="1800">
                <a:solidFill>
                  <a:schemeClr val="dk1"/>
                </a:solidFill>
                <a:latin typeface="Gill Sans"/>
                <a:ea typeface="Gill Sans"/>
                <a:cs typeface="Gill Sans"/>
                <a:sym typeface="Gill Sans"/>
              </a:rPr>
              <a:t>ultimedia  </a:t>
            </a:r>
            <a:r>
              <a:rPr b="1" lang="en-US" sz="1800">
                <a:solidFill>
                  <a:schemeClr val="dk1"/>
                </a:solidFill>
                <a:latin typeface="Gill Sans"/>
                <a:ea typeface="Gill Sans"/>
                <a:cs typeface="Gill Sans"/>
                <a:sym typeface="Gill Sans"/>
              </a:rPr>
              <a:t>A</a:t>
            </a:r>
            <a:r>
              <a:rPr lang="en-US" sz="1800">
                <a:solidFill>
                  <a:schemeClr val="dk1"/>
                </a:solidFill>
                <a:latin typeface="Gill Sans"/>
                <a:ea typeface="Gill Sans"/>
                <a:cs typeface="Gill Sans"/>
                <a:sym typeface="Gill Sans"/>
              </a:rPr>
              <a:t>nytime </a:t>
            </a:r>
            <a:r>
              <a:rPr b="1" lang="en-US" sz="1800">
                <a:solidFill>
                  <a:schemeClr val="dk1"/>
                </a:solidFill>
                <a:latin typeface="Gill Sans"/>
                <a:ea typeface="Gill Sans"/>
                <a:cs typeface="Gill Sans"/>
                <a:sym typeface="Gill Sans"/>
              </a:rPr>
              <a:t>A</a:t>
            </a:r>
            <a:r>
              <a:rPr lang="en-US" sz="1800">
                <a:solidFill>
                  <a:schemeClr val="dk1"/>
                </a:solidFill>
                <a:latin typeface="Gill Sans"/>
                <a:ea typeface="Gill Sans"/>
                <a:cs typeface="Gill Sans"/>
                <a:sym typeface="Gill Sans"/>
              </a:rPr>
              <a:t>nywhere  </a:t>
            </a:r>
            <a:r>
              <a:rPr b="1" lang="en-US" sz="1800">
                <a:solidFill>
                  <a:schemeClr val="dk1"/>
                </a:solidFill>
                <a:latin typeface="Gill Sans"/>
                <a:ea typeface="Gill Sans"/>
                <a:cs typeface="Gill Sans"/>
                <a:sym typeface="Gill Sans"/>
              </a:rPr>
              <a:t>G</a:t>
            </a:r>
            <a:r>
              <a:rPr lang="en-US" sz="1800">
                <a:solidFill>
                  <a:schemeClr val="dk1"/>
                </a:solidFill>
                <a:latin typeface="Gill Sans"/>
                <a:ea typeface="Gill Sans"/>
                <a:cs typeface="Gill Sans"/>
                <a:sym typeface="Gill Sans"/>
              </a:rPr>
              <a:t>lobal mobility support,</a:t>
            </a:r>
            <a:endParaRPr sz="1800">
              <a:solidFill>
                <a:schemeClr val="dk1"/>
              </a:solidFill>
              <a:latin typeface="Gill Sans"/>
              <a:ea typeface="Gill Sans"/>
              <a:cs typeface="Gill Sans"/>
              <a:sym typeface="Gill Sans"/>
            </a:endParaRPr>
          </a:p>
          <a:p>
            <a:pPr indent="0" lvl="0" marL="12700" marR="0" rtl="0" algn="l">
              <a:lnSpc>
                <a:spcPct val="100000"/>
              </a:lnSpc>
              <a:spcBef>
                <a:spcPts val="600"/>
              </a:spcBef>
              <a:spcAft>
                <a:spcPts val="0"/>
              </a:spcAft>
              <a:buNone/>
            </a:pPr>
            <a:r>
              <a:rPr b="1" lang="en-US" sz="1800">
                <a:solidFill>
                  <a:schemeClr val="dk1"/>
                </a:solidFill>
                <a:latin typeface="Gill Sans"/>
                <a:ea typeface="Gill Sans"/>
                <a:cs typeface="Gill Sans"/>
                <a:sym typeface="Gill Sans"/>
              </a:rPr>
              <a:t>I</a:t>
            </a:r>
            <a:r>
              <a:rPr lang="en-US" sz="1800">
                <a:solidFill>
                  <a:schemeClr val="dk1"/>
                </a:solidFill>
                <a:latin typeface="Gill Sans"/>
                <a:ea typeface="Gill Sans"/>
                <a:cs typeface="Gill Sans"/>
                <a:sym typeface="Gill Sans"/>
              </a:rPr>
              <a:t>ntegrated wireless and personalized services.</a:t>
            </a:r>
            <a:endParaRPr sz="1800">
              <a:solidFill>
                <a:schemeClr val="dk1"/>
              </a:solidFill>
              <a:latin typeface="Gill Sans"/>
              <a:ea typeface="Gill Sans"/>
              <a:cs typeface="Gill Sans"/>
              <a:sym typeface="Gill Sans"/>
            </a:endParaRPr>
          </a:p>
        </p:txBody>
      </p:sp>
      <p:sp>
        <p:nvSpPr>
          <p:cNvPr id="3268" name="Google Shape;3268;p168"/>
          <p:cNvSpPr txBox="1"/>
          <p:nvPr/>
        </p:nvSpPr>
        <p:spPr>
          <a:xfrm>
            <a:off x="1753870" y="3952240"/>
            <a:ext cx="13017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3269" name="Google Shape;3269;p168"/>
          <p:cNvSpPr txBox="1"/>
          <p:nvPr/>
        </p:nvSpPr>
        <p:spPr>
          <a:xfrm>
            <a:off x="2039620" y="3964940"/>
            <a:ext cx="6287770" cy="11226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chemeClr val="dk1"/>
                </a:solidFill>
                <a:latin typeface="Gill Sans"/>
                <a:ea typeface="Gill Sans"/>
                <a:cs typeface="Gill Sans"/>
                <a:sym typeface="Gill Sans"/>
              </a:rPr>
              <a:t>Though 4G is facing challenges and problems we believe that future  research will overcome these challenges and integrate newly  developed services to 4G networks making them available to  everyone, anytime and everywhere.</a:t>
            </a:r>
            <a:endParaRPr sz="1800">
              <a:solidFill>
                <a:schemeClr val="dk1"/>
              </a:solidFill>
              <a:latin typeface="Gill Sans"/>
              <a:ea typeface="Gill Sans"/>
              <a:cs typeface="Gill Sans"/>
              <a:sym typeface="Gill Sans"/>
            </a:endParaRPr>
          </a:p>
        </p:txBody>
      </p:sp>
      <p:sp>
        <p:nvSpPr>
          <p:cNvPr id="3270" name="Google Shape;3270;p168"/>
          <p:cNvSpPr/>
          <p:nvPr/>
        </p:nvSpPr>
        <p:spPr>
          <a:xfrm>
            <a:off x="6940550" y="5105400"/>
            <a:ext cx="1670050" cy="137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grpSp>
        <p:nvGrpSpPr>
          <p:cNvPr id="3275" name="Google Shape;3275;p169"/>
          <p:cNvGrpSpPr/>
          <p:nvPr/>
        </p:nvGrpSpPr>
        <p:grpSpPr>
          <a:xfrm>
            <a:off x="0" y="42671"/>
            <a:ext cx="9144317" cy="6815327"/>
            <a:chOff x="0" y="42671"/>
            <a:chExt cx="9144317" cy="6815327"/>
          </a:xfrm>
        </p:grpSpPr>
        <p:sp>
          <p:nvSpPr>
            <p:cNvPr id="3276" name="Google Shape;3276;p169"/>
            <p:cNvSpPr/>
            <p:nvPr/>
          </p:nvSpPr>
          <p:spPr>
            <a:xfrm>
              <a:off x="914396" y="457199"/>
              <a:ext cx="7324694" cy="5257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7" name="Google Shape;3277;p169"/>
            <p:cNvSpPr/>
            <p:nvPr/>
          </p:nvSpPr>
          <p:spPr>
            <a:xfrm>
              <a:off x="1687512" y="4953000"/>
              <a:ext cx="7456805" cy="488315"/>
            </a:xfrm>
            <a:custGeom>
              <a:rect b="b" l="l" r="r" t="t"/>
              <a:pathLst>
                <a:path extrusionOk="0" h="488314" w="7456805">
                  <a:moveTo>
                    <a:pt x="7456487" y="0"/>
                  </a:moveTo>
                  <a:lnTo>
                    <a:pt x="0" y="289966"/>
                  </a:lnTo>
                  <a:lnTo>
                    <a:pt x="7456487" y="488149"/>
                  </a:lnTo>
                  <a:lnTo>
                    <a:pt x="7456487" y="0"/>
                  </a:lnTo>
                  <a:close/>
                </a:path>
              </a:pathLst>
            </a:custGeom>
            <a:solidFill>
              <a:srgbClr val="9FCBDC">
                <a:alpha val="39607"/>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8" name="Google Shape;3278;p169"/>
            <p:cNvSpPr/>
            <p:nvPr/>
          </p:nvSpPr>
          <p:spPr>
            <a:xfrm>
              <a:off x="111351" y="5237744"/>
              <a:ext cx="9032875" cy="788670"/>
            </a:xfrm>
            <a:custGeom>
              <a:rect b="b" l="l" r="r" t="t"/>
              <a:pathLst>
                <a:path extrusionOk="0" h="788670" w="9032875">
                  <a:moveTo>
                    <a:pt x="9032646" y="0"/>
                  </a:moveTo>
                  <a:lnTo>
                    <a:pt x="0" y="0"/>
                  </a:lnTo>
                  <a:lnTo>
                    <a:pt x="9032646" y="788657"/>
                  </a:lnTo>
                  <a:lnTo>
                    <a:pt x="903264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9" name="Google Shape;3279;p169"/>
            <p:cNvSpPr/>
            <p:nvPr/>
          </p:nvSpPr>
          <p:spPr>
            <a:xfrm>
              <a:off x="0" y="4998719"/>
              <a:ext cx="9143999" cy="185927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0" name="Google Shape;3280;p169"/>
            <p:cNvSpPr/>
            <p:nvPr/>
          </p:nvSpPr>
          <p:spPr>
            <a:xfrm>
              <a:off x="0" y="4991620"/>
              <a:ext cx="9144000" cy="802678"/>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1" name="Google Shape;3281;p169"/>
            <p:cNvSpPr/>
            <p:nvPr/>
          </p:nvSpPr>
          <p:spPr>
            <a:xfrm>
              <a:off x="0" y="42671"/>
              <a:ext cx="7479792" cy="743711"/>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82" name="Google Shape;3282;p169"/>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283" name="Google Shape;3283;p169"/>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284" name="Google Shape;3284;p169"/>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433832" y="332943"/>
            <a:ext cx="286956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Problems with ASK</a:t>
            </a:r>
            <a:endParaRPr sz="2800"/>
          </a:p>
        </p:txBody>
      </p:sp>
      <p:sp>
        <p:nvSpPr>
          <p:cNvPr id="165" name="Google Shape;165;p26"/>
          <p:cNvSpPr txBox="1"/>
          <p:nvPr/>
        </p:nvSpPr>
        <p:spPr>
          <a:xfrm>
            <a:off x="535940" y="1564358"/>
            <a:ext cx="7846059" cy="2159635"/>
          </a:xfrm>
          <a:prstGeom prst="rect">
            <a:avLst/>
          </a:prstGeom>
          <a:noFill/>
          <a:ln>
            <a:noFill/>
          </a:ln>
        </p:spPr>
        <p:txBody>
          <a:bodyPr anchorCtr="0" anchor="t" bIns="0" lIns="0" spcFirstLastPara="1" rIns="0" wrap="square" tIns="730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ASK transmission is highly susceptible to noise interference</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Unintentional voltages combine with the signal to change the amplitude</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4"/>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High amount of energy is required</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In OOK one of the values is represented by no voltage</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The modulation process produces a complex signal that is combination of</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many simple frequencies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grpSp>
        <p:nvGrpSpPr>
          <p:cNvPr id="3289" name="Google Shape;3289;p170"/>
          <p:cNvGrpSpPr/>
          <p:nvPr/>
        </p:nvGrpSpPr>
        <p:grpSpPr>
          <a:xfrm>
            <a:off x="914400" y="0"/>
            <a:ext cx="7383845" cy="6286521"/>
            <a:chOff x="914400" y="0"/>
            <a:chExt cx="7383845" cy="6286521"/>
          </a:xfrm>
        </p:grpSpPr>
        <p:sp>
          <p:nvSpPr>
            <p:cNvPr id="3290" name="Google Shape;3290;p170"/>
            <p:cNvSpPr/>
            <p:nvPr/>
          </p:nvSpPr>
          <p:spPr>
            <a:xfrm>
              <a:off x="914400" y="476247"/>
              <a:ext cx="7315200" cy="455292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1" name="Google Shape;3291;p170"/>
            <p:cNvSpPr/>
            <p:nvPr/>
          </p:nvSpPr>
          <p:spPr>
            <a:xfrm>
              <a:off x="1533144" y="0"/>
              <a:ext cx="6074663" cy="75285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2" name="Google Shape;3292;p170"/>
            <p:cNvSpPr/>
            <p:nvPr/>
          </p:nvSpPr>
          <p:spPr>
            <a:xfrm>
              <a:off x="1285852" y="1501988"/>
              <a:ext cx="7012393" cy="4784533"/>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93" name="Google Shape;3293;p170"/>
          <p:cNvSpPr txBox="1"/>
          <p:nvPr/>
        </p:nvSpPr>
        <p:spPr>
          <a:xfrm>
            <a:off x="2763315" y="2509841"/>
            <a:ext cx="60769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Appl.</a:t>
            </a:r>
            <a:endParaRPr sz="1800">
              <a:solidFill>
                <a:schemeClr val="dk1"/>
              </a:solidFill>
              <a:latin typeface="Lucida Sans"/>
              <a:ea typeface="Lucida Sans"/>
              <a:cs typeface="Lucida Sans"/>
              <a:sym typeface="Lucida Sans"/>
            </a:endParaRPr>
          </a:p>
        </p:txBody>
      </p:sp>
      <p:sp>
        <p:nvSpPr>
          <p:cNvPr id="3294" name="Google Shape;3294;p170"/>
          <p:cNvSpPr txBox="1"/>
          <p:nvPr/>
        </p:nvSpPr>
        <p:spPr>
          <a:xfrm>
            <a:off x="8804243" y="6531795"/>
            <a:ext cx="156210" cy="220345"/>
          </a:xfrm>
          <a:prstGeom prst="rect">
            <a:avLst/>
          </a:prstGeom>
          <a:noFill/>
          <a:ln>
            <a:noFill/>
          </a:ln>
        </p:spPr>
        <p:txBody>
          <a:bodyPr anchorCtr="0" anchor="t" bIns="0" lIns="0" spcFirstLastPara="1" rIns="0" wrap="square" tIns="24125">
            <a:spAutoFit/>
          </a:bodyPr>
          <a:lstStyle/>
          <a:p>
            <a:pPr indent="0" lvl="0" marL="38100" marR="0" rtl="0" algn="l">
              <a:lnSpc>
                <a:spcPct val="100000"/>
              </a:lnSpc>
              <a:spcBef>
                <a:spcPts val="0"/>
              </a:spcBef>
              <a:spcAft>
                <a:spcPts val="0"/>
              </a:spcAft>
              <a:buNone/>
            </a:pPr>
            <a:fld id="{00000000-1234-1234-1234-123412341234}" type="slidenum">
              <a:rPr lang="en-US" sz="1000">
                <a:solidFill>
                  <a:schemeClr val="dk1"/>
                </a:solidFill>
                <a:latin typeface="Lucida Sans"/>
                <a:ea typeface="Lucida Sans"/>
                <a:cs typeface="Lucida Sans"/>
                <a:sym typeface="Lucida Sans"/>
              </a:rPr>
              <a:t>‹#›</a:t>
            </a:fld>
            <a:endParaRPr sz="1000">
              <a:solidFill>
                <a:schemeClr val="dk1"/>
              </a:solidFill>
              <a:latin typeface="Lucida Sans"/>
              <a:ea typeface="Lucida Sans"/>
              <a:cs typeface="Lucida Sans"/>
              <a:sym typeface="Lucida Sans"/>
            </a:endParaRPr>
          </a:p>
        </p:txBody>
      </p:sp>
      <p:sp>
        <p:nvSpPr>
          <p:cNvPr id="3295" name="Google Shape;3295;p170"/>
          <p:cNvSpPr txBox="1"/>
          <p:nvPr/>
        </p:nvSpPr>
        <p:spPr>
          <a:xfrm>
            <a:off x="1372156" y="4383619"/>
            <a:ext cx="912494"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Handoff</a:t>
            </a:r>
            <a:endParaRPr sz="1800">
              <a:solidFill>
                <a:schemeClr val="dk1"/>
              </a:solidFill>
              <a:latin typeface="Lucida Sans"/>
              <a:ea typeface="Lucida Sans"/>
              <a:cs typeface="Lucida Sans"/>
              <a:sym typeface="Lucida Sans"/>
            </a:endParaRPr>
          </a:p>
        </p:txBody>
      </p:sp>
      <p:sp>
        <p:nvSpPr>
          <p:cNvPr id="3296" name="Google Shape;3296;p170"/>
          <p:cNvSpPr txBox="1"/>
          <p:nvPr>
            <p:ph type="title"/>
          </p:nvPr>
        </p:nvSpPr>
        <p:spPr>
          <a:xfrm>
            <a:off x="1048386" y="1728343"/>
            <a:ext cx="7047229" cy="696594"/>
          </a:xfrm>
          <a:prstGeom prst="rect">
            <a:avLst/>
          </a:prstGeom>
          <a:noFill/>
          <a:ln>
            <a:noFill/>
          </a:ln>
        </p:spPr>
        <p:txBody>
          <a:bodyPr anchorCtr="0" anchor="t" bIns="0" lIns="0" spcFirstLastPara="1" rIns="0" wrap="square" tIns="13325">
            <a:spAutoFit/>
          </a:bodyPr>
          <a:lstStyle/>
          <a:p>
            <a:pPr indent="0" lvl="0" marL="1419860" rtl="0" algn="l">
              <a:lnSpc>
                <a:spcPct val="100000"/>
              </a:lnSpc>
              <a:spcBef>
                <a:spcPts val="0"/>
              </a:spcBef>
              <a:spcAft>
                <a:spcPts val="0"/>
              </a:spcAft>
              <a:buNone/>
            </a:pPr>
            <a:r>
              <a:rPr lang="en-US"/>
              <a:t>Intro</a:t>
            </a:r>
            <a:endParaRPr/>
          </a:p>
        </p:txBody>
      </p:sp>
      <p:sp>
        <p:nvSpPr>
          <p:cNvPr id="3297" name="Google Shape;3297;p170"/>
          <p:cNvSpPr txBox="1"/>
          <p:nvPr/>
        </p:nvSpPr>
        <p:spPr>
          <a:xfrm>
            <a:off x="3244651" y="4944799"/>
            <a:ext cx="2957195" cy="909955"/>
          </a:xfrm>
          <a:prstGeom prst="rect">
            <a:avLst/>
          </a:prstGeom>
          <a:noFill/>
          <a:ln>
            <a:noFill/>
          </a:ln>
        </p:spPr>
        <p:txBody>
          <a:bodyPr anchorCtr="0" anchor="t" bIns="0" lIns="0" spcFirstLastPara="1" rIns="0" wrap="square" tIns="12700">
            <a:spAutoFit/>
          </a:bodyPr>
          <a:lstStyle/>
          <a:p>
            <a:pPr indent="-52069" lvl="0" marL="2265045" marR="508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How it  Works</a:t>
            </a:r>
            <a:endParaRPr sz="1800">
              <a:solidFill>
                <a:schemeClr val="dk1"/>
              </a:solidFill>
              <a:latin typeface="Lucida Sans"/>
              <a:ea typeface="Lucida Sans"/>
              <a:cs typeface="Lucida Sans"/>
              <a:sym typeface="Lucida Sans"/>
            </a:endParaRPr>
          </a:p>
          <a:p>
            <a:pPr indent="0" lvl="0" marL="12700" marR="0" rtl="0" algn="l">
              <a:lnSpc>
                <a:spcPct val="100000"/>
              </a:lnSpc>
              <a:spcBef>
                <a:spcPts val="480"/>
              </a:spcBef>
              <a:spcAft>
                <a:spcPts val="0"/>
              </a:spcAft>
              <a:buNone/>
            </a:pPr>
            <a:r>
              <a:rPr lang="en-US" sz="1800">
                <a:solidFill>
                  <a:srgbClr val="FFFFFF"/>
                </a:solidFill>
                <a:latin typeface="Lucida Sans"/>
                <a:ea typeface="Lucida Sans"/>
                <a:cs typeface="Lucida Sans"/>
                <a:sym typeface="Lucida Sans"/>
              </a:rPr>
              <a:t>Routing</a:t>
            </a:r>
            <a:endParaRPr sz="1800">
              <a:solidFill>
                <a:schemeClr val="dk1"/>
              </a:solidFill>
              <a:latin typeface="Lucida Sans"/>
              <a:ea typeface="Lucida Sans"/>
              <a:cs typeface="Lucida Sans"/>
              <a:sym typeface="Lucida Sans"/>
            </a:endParaRPr>
          </a:p>
        </p:txBody>
      </p:sp>
      <p:sp>
        <p:nvSpPr>
          <p:cNvPr id="3298" name="Google Shape;3298;p170"/>
          <p:cNvSpPr txBox="1"/>
          <p:nvPr/>
        </p:nvSpPr>
        <p:spPr>
          <a:xfrm>
            <a:off x="4013111" y="3600972"/>
            <a:ext cx="1574165"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2800">
                <a:solidFill>
                  <a:schemeClr val="dk1"/>
                </a:solidFill>
                <a:latin typeface="Lucida Sans"/>
                <a:ea typeface="Lucida Sans"/>
                <a:cs typeface="Lucida Sans"/>
                <a:sym typeface="Lucida Sans"/>
              </a:rPr>
              <a:t>Satellites</a:t>
            </a:r>
            <a:endParaRPr sz="2800">
              <a:solidFill>
                <a:schemeClr val="dk1"/>
              </a:solidFill>
              <a:latin typeface="Lucida Sans"/>
              <a:ea typeface="Lucida Sans"/>
              <a:cs typeface="Lucida Sans"/>
              <a:sym typeface="Lucida Sans"/>
            </a:endParaRPr>
          </a:p>
        </p:txBody>
      </p:sp>
      <p:sp>
        <p:nvSpPr>
          <p:cNvPr id="3299" name="Google Shape;3299;p170"/>
          <p:cNvSpPr txBox="1"/>
          <p:nvPr/>
        </p:nvSpPr>
        <p:spPr>
          <a:xfrm>
            <a:off x="6912485" y="3157796"/>
            <a:ext cx="61023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US" sz="1600">
                <a:solidFill>
                  <a:srgbClr val="FFFFFF"/>
                </a:solidFill>
                <a:latin typeface="Lucida Sans"/>
                <a:ea typeface="Lucida Sans"/>
                <a:cs typeface="Lucida Sans"/>
                <a:sym typeface="Lucida Sans"/>
              </a:rPr>
              <a:t>Types</a:t>
            </a:r>
            <a:endParaRPr sz="1600">
              <a:solidFill>
                <a:schemeClr val="dk1"/>
              </a:solidFill>
              <a:latin typeface="Lucida Sans"/>
              <a:ea typeface="Lucida Sans"/>
              <a:cs typeface="Lucida Sans"/>
              <a:sym typeface="Lucida Sans"/>
            </a:endParaRPr>
          </a:p>
        </p:txBody>
      </p:sp>
      <p:sp>
        <p:nvSpPr>
          <p:cNvPr id="3300" name="Google Shape;3300;p170"/>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301" name="Google Shape;3301;p170"/>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02" name="Google Shape;3302;p170"/>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171"/>
          <p:cNvSpPr txBox="1"/>
          <p:nvPr/>
        </p:nvSpPr>
        <p:spPr>
          <a:xfrm>
            <a:off x="188436" y="1212928"/>
            <a:ext cx="8872855" cy="3469640"/>
          </a:xfrm>
          <a:prstGeom prst="rect">
            <a:avLst/>
          </a:prstGeom>
          <a:noFill/>
          <a:ln>
            <a:noFill/>
          </a:ln>
        </p:spPr>
        <p:txBody>
          <a:bodyPr anchorCtr="0" anchor="t" bIns="0" lIns="0" spcFirstLastPara="1" rIns="0" wrap="square" tIns="12700">
            <a:spAutoFit/>
          </a:bodyPr>
          <a:lstStyle/>
          <a:p>
            <a:pPr indent="-256540" lvl="0" marL="268605" marR="57531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A satellite is an object that orbits another large object  like planet.</a:t>
            </a:r>
            <a:endParaRPr sz="2700">
              <a:solidFill>
                <a:schemeClr val="dk1"/>
              </a:solidFill>
              <a:latin typeface="Arial"/>
              <a:ea typeface="Arial"/>
              <a:cs typeface="Arial"/>
              <a:sym typeface="Arial"/>
            </a:endParaRPr>
          </a:p>
          <a:p>
            <a:pPr indent="0" lvl="0" marL="0" marR="0" rtl="0" algn="l">
              <a:lnSpc>
                <a:spcPct val="100000"/>
              </a:lnSpc>
              <a:spcBef>
                <a:spcPts val="10"/>
              </a:spcBef>
              <a:spcAft>
                <a:spcPts val="0"/>
              </a:spcAft>
              <a:buClr>
                <a:srgbClr val="2DA2BF"/>
              </a:buClr>
              <a:buSzPts val="3150"/>
              <a:buFont typeface="Noto Sans Symbols"/>
              <a:buNone/>
            </a:pPr>
            <a:r>
              <a:t/>
            </a:r>
            <a:endParaRPr sz="3150">
              <a:solidFill>
                <a:schemeClr val="dk1"/>
              </a:solidFill>
              <a:latin typeface="Arial"/>
              <a:ea typeface="Arial"/>
              <a:cs typeface="Arial"/>
              <a:sym typeface="Arial"/>
            </a:endParaRPr>
          </a:p>
          <a:p>
            <a:pPr indent="-256540" lvl="0" marL="268605" marR="508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A communication satellite is a station in space that is  used for telecommunication, radio and television signals.</a:t>
            </a:r>
            <a:endParaRPr sz="2700">
              <a:solidFill>
                <a:schemeClr val="dk1"/>
              </a:solidFill>
              <a:latin typeface="Arial"/>
              <a:ea typeface="Arial"/>
              <a:cs typeface="Arial"/>
              <a:sym typeface="Arial"/>
            </a:endParaRPr>
          </a:p>
          <a:p>
            <a:pPr indent="0" lvl="0" marL="0" marR="0" rtl="0" algn="l">
              <a:lnSpc>
                <a:spcPct val="100000"/>
              </a:lnSpc>
              <a:spcBef>
                <a:spcPts val="20"/>
              </a:spcBef>
              <a:spcAft>
                <a:spcPts val="0"/>
              </a:spcAft>
              <a:buClr>
                <a:srgbClr val="2DA2BF"/>
              </a:buClr>
              <a:buSzPts val="3500"/>
              <a:buFont typeface="Noto Sans Symbols"/>
              <a:buNone/>
            </a:pPr>
            <a:r>
              <a:t/>
            </a:r>
            <a:endParaRPr sz="3500">
              <a:solidFill>
                <a:schemeClr val="dk1"/>
              </a:solidFill>
              <a:latin typeface="Arial"/>
              <a:ea typeface="Arial"/>
              <a:cs typeface="Arial"/>
              <a:sym typeface="Arial"/>
            </a:endParaRPr>
          </a:p>
          <a:p>
            <a:pPr indent="-256540" lvl="0" marL="268605" marR="92075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In simplest form , a satellite communication can be  thought of as a big microwave repeater in the sky.</a:t>
            </a:r>
            <a:endParaRPr sz="2700">
              <a:solidFill>
                <a:schemeClr val="dk1"/>
              </a:solidFill>
              <a:latin typeface="Arial"/>
              <a:ea typeface="Arial"/>
              <a:cs typeface="Arial"/>
              <a:sym typeface="Arial"/>
            </a:endParaRPr>
          </a:p>
        </p:txBody>
      </p:sp>
      <p:sp>
        <p:nvSpPr>
          <p:cNvPr id="3308" name="Google Shape;3308;p171"/>
          <p:cNvSpPr/>
          <p:nvPr/>
        </p:nvSpPr>
        <p:spPr>
          <a:xfrm>
            <a:off x="2667000" y="0"/>
            <a:ext cx="3803904"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9" name="Google Shape;3309;p171"/>
          <p:cNvSpPr txBox="1"/>
          <p:nvPr/>
        </p:nvSpPr>
        <p:spPr>
          <a:xfrm>
            <a:off x="8804243" y="6531795"/>
            <a:ext cx="156210" cy="220345"/>
          </a:xfrm>
          <a:prstGeom prst="rect">
            <a:avLst/>
          </a:prstGeom>
          <a:noFill/>
          <a:ln>
            <a:noFill/>
          </a:ln>
        </p:spPr>
        <p:txBody>
          <a:bodyPr anchorCtr="0" anchor="t" bIns="0" lIns="0" spcFirstLastPara="1" rIns="0" wrap="square" tIns="24125">
            <a:spAutoFit/>
          </a:bodyPr>
          <a:lstStyle/>
          <a:p>
            <a:pPr indent="0" lvl="0" marL="38100" marR="0" rtl="0" algn="l">
              <a:lnSpc>
                <a:spcPct val="100000"/>
              </a:lnSpc>
              <a:spcBef>
                <a:spcPts val="0"/>
              </a:spcBef>
              <a:spcAft>
                <a:spcPts val="0"/>
              </a:spcAft>
              <a:buNone/>
            </a:pPr>
            <a:fld id="{00000000-1234-1234-1234-123412341234}" type="slidenum">
              <a:rPr lang="en-US" sz="1000">
                <a:solidFill>
                  <a:schemeClr val="dk1"/>
                </a:solidFill>
                <a:latin typeface="Lucida Sans"/>
                <a:ea typeface="Lucida Sans"/>
                <a:cs typeface="Lucida Sans"/>
                <a:sym typeface="Lucida Sans"/>
              </a:rPr>
              <a:t>‹#›</a:t>
            </a:fld>
            <a:endParaRPr sz="1000">
              <a:solidFill>
                <a:schemeClr val="dk1"/>
              </a:solidFill>
              <a:latin typeface="Lucida Sans"/>
              <a:ea typeface="Lucida Sans"/>
              <a:cs typeface="Lucida Sans"/>
              <a:sym typeface="Lucida Sans"/>
            </a:endParaRPr>
          </a:p>
        </p:txBody>
      </p:sp>
      <p:sp>
        <p:nvSpPr>
          <p:cNvPr id="3310" name="Google Shape;3310;p171"/>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311" name="Google Shape;3311;p171"/>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12" name="Google Shape;3312;p171"/>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6" name="Shape 3316"/>
        <p:cNvGrpSpPr/>
        <p:nvPr/>
      </p:nvGrpSpPr>
      <p:grpSpPr>
        <a:xfrm>
          <a:off x="0" y="0"/>
          <a:ext cx="0" cy="0"/>
          <a:chOff x="0" y="0"/>
          <a:chExt cx="0" cy="0"/>
        </a:xfrm>
      </p:grpSpPr>
      <p:sp>
        <p:nvSpPr>
          <p:cNvPr id="3317" name="Google Shape;3317;p172"/>
          <p:cNvSpPr txBox="1"/>
          <p:nvPr/>
        </p:nvSpPr>
        <p:spPr>
          <a:xfrm>
            <a:off x="674272" y="1460648"/>
            <a:ext cx="7933690" cy="3964940"/>
          </a:xfrm>
          <a:prstGeom prst="rect">
            <a:avLst/>
          </a:prstGeom>
          <a:noFill/>
          <a:ln>
            <a:noFill/>
          </a:ln>
        </p:spPr>
        <p:txBody>
          <a:bodyPr anchorCtr="0" anchor="t" bIns="0" lIns="0" spcFirstLastPara="1" rIns="0" wrap="square" tIns="69850">
            <a:spAutoFit/>
          </a:bodyPr>
          <a:lstStyle/>
          <a:p>
            <a:pPr indent="-256540" lvl="0" marL="268605" marR="74930" rtl="0" algn="l">
              <a:lnSpc>
                <a:spcPct val="80000"/>
              </a:lnSpc>
              <a:spcBef>
                <a:spcPts val="0"/>
              </a:spcBef>
              <a:spcAft>
                <a:spcPts val="0"/>
              </a:spcAft>
              <a:buClr>
                <a:srgbClr val="2DA2BF"/>
              </a:buClr>
              <a:buSzPts val="1300"/>
              <a:buFont typeface="Noto Sans Symbols"/>
              <a:buChar char="🞂"/>
            </a:pPr>
            <a:r>
              <a:rPr lang="en-US" sz="1900">
                <a:solidFill>
                  <a:schemeClr val="dk1"/>
                </a:solidFill>
                <a:latin typeface="Arial"/>
                <a:ea typeface="Arial"/>
                <a:cs typeface="Arial"/>
                <a:sym typeface="Arial"/>
              </a:rPr>
              <a:t>They are used for mobile applications such as communication to ships,  vehicles, planes, hand-held terminals and for TV and radio  broadcasting.</a:t>
            </a:r>
            <a:endParaRPr sz="19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2DA2BF"/>
              </a:buClr>
              <a:buSzPts val="2250"/>
              <a:buFont typeface="Noto Sans Symbols"/>
              <a:buNone/>
            </a:pPr>
            <a:r>
              <a:t/>
            </a:r>
            <a:endParaRPr sz="2250">
              <a:solidFill>
                <a:schemeClr val="dk1"/>
              </a:solidFill>
              <a:latin typeface="Arial"/>
              <a:ea typeface="Arial"/>
              <a:cs typeface="Arial"/>
              <a:sym typeface="Arial"/>
            </a:endParaRPr>
          </a:p>
          <a:p>
            <a:pPr indent="-256540" lvl="0" marL="268605" marR="342900" rtl="0" algn="l">
              <a:lnSpc>
                <a:spcPct val="80000"/>
              </a:lnSpc>
              <a:spcBef>
                <a:spcPts val="0"/>
              </a:spcBef>
              <a:spcAft>
                <a:spcPts val="0"/>
              </a:spcAft>
              <a:buClr>
                <a:srgbClr val="2DA2BF"/>
              </a:buClr>
              <a:buSzPts val="1300"/>
              <a:buFont typeface="Noto Sans Symbols"/>
              <a:buChar char="🞂"/>
            </a:pPr>
            <a:r>
              <a:rPr lang="en-US" sz="1900">
                <a:solidFill>
                  <a:schemeClr val="dk1"/>
                </a:solidFill>
                <a:latin typeface="Arial"/>
                <a:ea typeface="Arial"/>
                <a:cs typeface="Arial"/>
                <a:sym typeface="Arial"/>
              </a:rPr>
              <a:t>A satellite works most efficiently when the transmissions are focused  with a desired area.</a:t>
            </a:r>
            <a:endParaRPr sz="1900">
              <a:solidFill>
                <a:schemeClr val="dk1"/>
              </a:solidFill>
              <a:latin typeface="Arial"/>
              <a:ea typeface="Arial"/>
              <a:cs typeface="Arial"/>
              <a:sym typeface="Arial"/>
            </a:endParaRPr>
          </a:p>
          <a:p>
            <a:pPr indent="0" lvl="0" marL="0" marR="0" rtl="0" algn="l">
              <a:lnSpc>
                <a:spcPct val="100000"/>
              </a:lnSpc>
              <a:spcBef>
                <a:spcPts val="30"/>
              </a:spcBef>
              <a:spcAft>
                <a:spcPts val="0"/>
              </a:spcAft>
              <a:buClr>
                <a:srgbClr val="2DA2BF"/>
              </a:buClr>
              <a:buSzPts val="2250"/>
              <a:buFont typeface="Noto Sans Symbols"/>
              <a:buNone/>
            </a:pPr>
            <a:r>
              <a:t/>
            </a:r>
            <a:endParaRPr sz="2250">
              <a:solidFill>
                <a:schemeClr val="dk1"/>
              </a:solidFill>
              <a:latin typeface="Arial"/>
              <a:ea typeface="Arial"/>
              <a:cs typeface="Arial"/>
              <a:sym typeface="Arial"/>
            </a:endParaRPr>
          </a:p>
          <a:p>
            <a:pPr indent="-256540" lvl="0" marL="268605" marR="52069" rtl="0" algn="l">
              <a:lnSpc>
                <a:spcPct val="80000"/>
              </a:lnSpc>
              <a:spcBef>
                <a:spcPts val="0"/>
              </a:spcBef>
              <a:spcAft>
                <a:spcPts val="0"/>
              </a:spcAft>
              <a:buClr>
                <a:srgbClr val="2DA2BF"/>
              </a:buClr>
              <a:buSzPts val="1300"/>
              <a:buFont typeface="Noto Sans Symbols"/>
              <a:buChar char="🞂"/>
            </a:pPr>
            <a:r>
              <a:rPr lang="en-US" sz="1900">
                <a:solidFill>
                  <a:schemeClr val="dk1"/>
                </a:solidFill>
                <a:latin typeface="Arial"/>
                <a:ea typeface="Arial"/>
                <a:cs typeface="Arial"/>
                <a:sym typeface="Arial"/>
              </a:rPr>
              <a:t>The earth station should be in a position to control the satellite if it drifts  from its orbit it is subjected to any kind of drag from the external forces.</a:t>
            </a:r>
            <a:endParaRPr sz="1900">
              <a:solidFill>
                <a:schemeClr val="dk1"/>
              </a:solidFill>
              <a:latin typeface="Arial"/>
              <a:ea typeface="Arial"/>
              <a:cs typeface="Arial"/>
              <a:sym typeface="Arial"/>
            </a:endParaRPr>
          </a:p>
          <a:p>
            <a:pPr indent="0" lvl="0" marL="0" marR="0" rtl="0" algn="l">
              <a:lnSpc>
                <a:spcPct val="100000"/>
              </a:lnSpc>
              <a:spcBef>
                <a:spcPts val="45"/>
              </a:spcBef>
              <a:spcAft>
                <a:spcPts val="0"/>
              </a:spcAft>
              <a:buClr>
                <a:srgbClr val="2DA2BF"/>
              </a:buClr>
              <a:buSzPts val="1850"/>
              <a:buFont typeface="Noto Sans Symbols"/>
              <a:buNone/>
            </a:pPr>
            <a:r>
              <a:t/>
            </a:r>
            <a:endParaRPr sz="1850">
              <a:solidFill>
                <a:schemeClr val="dk1"/>
              </a:solidFill>
              <a:latin typeface="Arial"/>
              <a:ea typeface="Arial"/>
              <a:cs typeface="Arial"/>
              <a:sym typeface="Arial"/>
            </a:endParaRPr>
          </a:p>
          <a:p>
            <a:pPr indent="-256540" lvl="0" marL="268605" marR="0" rtl="0" algn="l">
              <a:lnSpc>
                <a:spcPct val="100000"/>
              </a:lnSpc>
              <a:spcBef>
                <a:spcPts val="0"/>
              </a:spcBef>
              <a:spcAft>
                <a:spcPts val="0"/>
              </a:spcAft>
              <a:buClr>
                <a:srgbClr val="2DA2BF"/>
              </a:buClr>
              <a:buSzPts val="1300"/>
              <a:buFont typeface="Noto Sans Symbols"/>
              <a:buChar char="🞂"/>
            </a:pPr>
            <a:r>
              <a:rPr lang="en-US" sz="1900">
                <a:solidFill>
                  <a:schemeClr val="dk1"/>
                </a:solidFill>
                <a:latin typeface="Arial"/>
                <a:ea typeface="Arial"/>
                <a:cs typeface="Arial"/>
                <a:sym typeface="Arial"/>
              </a:rPr>
              <a:t>Transmission cost is independent of distance.</a:t>
            </a:r>
            <a:endParaRPr sz="19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2DA2BF"/>
              </a:buClr>
              <a:buSzPts val="2250"/>
              <a:buFont typeface="Noto Sans Symbols"/>
              <a:buNone/>
            </a:pPr>
            <a:r>
              <a:t/>
            </a:r>
            <a:endParaRPr sz="2250">
              <a:solidFill>
                <a:schemeClr val="dk1"/>
              </a:solidFill>
              <a:latin typeface="Arial"/>
              <a:ea typeface="Arial"/>
              <a:cs typeface="Arial"/>
              <a:sym typeface="Arial"/>
            </a:endParaRPr>
          </a:p>
          <a:p>
            <a:pPr indent="-256540" lvl="0" marL="268605" marR="5080" rtl="0" algn="l">
              <a:lnSpc>
                <a:spcPct val="80000"/>
              </a:lnSpc>
              <a:spcBef>
                <a:spcPts val="0"/>
              </a:spcBef>
              <a:spcAft>
                <a:spcPts val="0"/>
              </a:spcAft>
              <a:buClr>
                <a:srgbClr val="2DA2BF"/>
              </a:buClr>
              <a:buSzPts val="1300"/>
              <a:buFont typeface="Noto Sans Symbols"/>
              <a:buChar char="🞂"/>
            </a:pPr>
            <a:r>
              <a:rPr lang="en-US" sz="1900">
                <a:solidFill>
                  <a:schemeClr val="dk1"/>
                </a:solidFill>
                <a:latin typeface="Arial"/>
                <a:ea typeface="Arial"/>
                <a:cs typeface="Arial"/>
                <a:sym typeface="Arial"/>
              </a:rPr>
              <a:t>The power and bandwidth of these satellites depend upon the preferred  size of the footprint, complexity of the traffic control protocol schemes  and the cost of ground stations.</a:t>
            </a:r>
            <a:endParaRPr sz="1900">
              <a:solidFill>
                <a:schemeClr val="dk1"/>
              </a:solidFill>
              <a:latin typeface="Arial"/>
              <a:ea typeface="Arial"/>
              <a:cs typeface="Arial"/>
              <a:sym typeface="Arial"/>
            </a:endParaRPr>
          </a:p>
        </p:txBody>
      </p:sp>
      <p:sp>
        <p:nvSpPr>
          <p:cNvPr id="3318" name="Google Shape;3318;p172"/>
          <p:cNvSpPr/>
          <p:nvPr/>
        </p:nvSpPr>
        <p:spPr>
          <a:xfrm>
            <a:off x="1149096" y="0"/>
            <a:ext cx="7001255"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9" name="Google Shape;3319;p172"/>
          <p:cNvSpPr txBox="1"/>
          <p:nvPr/>
        </p:nvSpPr>
        <p:spPr>
          <a:xfrm>
            <a:off x="8804243" y="6531795"/>
            <a:ext cx="156210" cy="220345"/>
          </a:xfrm>
          <a:prstGeom prst="rect">
            <a:avLst/>
          </a:prstGeom>
          <a:noFill/>
          <a:ln>
            <a:noFill/>
          </a:ln>
        </p:spPr>
        <p:txBody>
          <a:bodyPr anchorCtr="0" anchor="t" bIns="0" lIns="0" spcFirstLastPara="1" rIns="0" wrap="square" tIns="24125">
            <a:spAutoFit/>
          </a:bodyPr>
          <a:lstStyle/>
          <a:p>
            <a:pPr indent="0" lvl="0" marL="38100" marR="0" rtl="0" algn="l">
              <a:lnSpc>
                <a:spcPct val="100000"/>
              </a:lnSpc>
              <a:spcBef>
                <a:spcPts val="0"/>
              </a:spcBef>
              <a:spcAft>
                <a:spcPts val="0"/>
              </a:spcAft>
              <a:buNone/>
            </a:pPr>
            <a:fld id="{00000000-1234-1234-1234-123412341234}" type="slidenum">
              <a:rPr lang="en-US" sz="1000">
                <a:solidFill>
                  <a:schemeClr val="dk1"/>
                </a:solidFill>
                <a:latin typeface="Lucida Sans"/>
                <a:ea typeface="Lucida Sans"/>
                <a:cs typeface="Lucida Sans"/>
                <a:sym typeface="Lucida Sans"/>
              </a:rPr>
              <a:t>‹#›</a:t>
            </a:fld>
            <a:endParaRPr sz="1000">
              <a:solidFill>
                <a:schemeClr val="dk1"/>
              </a:solidFill>
              <a:latin typeface="Lucida Sans"/>
              <a:ea typeface="Lucida Sans"/>
              <a:cs typeface="Lucida Sans"/>
              <a:sym typeface="Lucida Sans"/>
            </a:endParaRPr>
          </a:p>
        </p:txBody>
      </p:sp>
      <p:sp>
        <p:nvSpPr>
          <p:cNvPr id="3320" name="Google Shape;3320;p172"/>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321" name="Google Shape;3321;p172"/>
          <p:cNvSpPr txBox="1"/>
          <p:nvPr>
            <p:ph idx="12" type="sldNum"/>
          </p:nvPr>
        </p:nvSpPr>
        <p:spPr>
          <a:xfrm>
            <a:off x="6583680" y="6377941"/>
            <a:ext cx="2103120" cy="276999"/>
          </a:xfrm>
          <a:prstGeom prst="rect">
            <a:avLst/>
          </a:prstGeom>
          <a:noFill/>
          <a:ln>
            <a:noFill/>
          </a:ln>
        </p:spPr>
        <p:txBody>
          <a:bodyPr anchorCtr="0" anchor="t" bIns="0" lIns="0" spcFirstLastPara="1" rIns="0" wrap="square" tIns="0">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22" name="Google Shape;3322;p172"/>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173"/>
          <p:cNvSpPr/>
          <p:nvPr/>
        </p:nvSpPr>
        <p:spPr>
          <a:xfrm>
            <a:off x="714348" y="3984235"/>
            <a:ext cx="3571899" cy="23341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8" name="Google Shape;3328;p173"/>
          <p:cNvSpPr txBox="1"/>
          <p:nvPr/>
        </p:nvSpPr>
        <p:spPr>
          <a:xfrm>
            <a:off x="688502" y="811004"/>
            <a:ext cx="7740650" cy="3094990"/>
          </a:xfrm>
          <a:prstGeom prst="rect">
            <a:avLst/>
          </a:prstGeom>
          <a:noFill/>
          <a:ln>
            <a:noFill/>
          </a:ln>
        </p:spPr>
        <p:txBody>
          <a:bodyPr anchorCtr="0" anchor="t" bIns="0" lIns="0" spcFirstLastPara="1" rIns="0" wrap="square" tIns="13325">
            <a:spAutoFit/>
          </a:bodyPr>
          <a:lstStyle/>
          <a:p>
            <a:pPr indent="-255904" lvl="0" marL="255904" marR="3413125" rtl="0" algn="r">
              <a:lnSpc>
                <a:spcPct val="116304"/>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Satellites orbit around the earth</a:t>
            </a:r>
            <a:endParaRPr sz="2300">
              <a:solidFill>
                <a:schemeClr val="dk1"/>
              </a:solidFill>
              <a:latin typeface="Arial"/>
              <a:ea typeface="Arial"/>
              <a:cs typeface="Arial"/>
              <a:sym typeface="Arial"/>
            </a:endParaRPr>
          </a:p>
          <a:p>
            <a:pPr indent="-227965" lvl="1" marL="227965" marR="3471545" rtl="0" algn="r">
              <a:lnSpc>
                <a:spcPct val="112000"/>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Orbits can be circular or elliptical.</a:t>
            </a:r>
            <a:endParaRPr b="0" i="0" sz="2000" u="none" cap="none" strike="noStrike">
              <a:solidFill>
                <a:schemeClr val="dk1"/>
              </a:solidFill>
              <a:latin typeface="Arial"/>
              <a:ea typeface="Arial"/>
              <a:cs typeface="Arial"/>
              <a:sym typeface="Arial"/>
            </a:endParaRPr>
          </a:p>
          <a:p>
            <a:pPr indent="-256539" lvl="0" marL="268605" marR="0" rtl="0" algn="l">
              <a:lnSpc>
                <a:spcPct val="112608"/>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Important parameters</a:t>
            </a:r>
            <a:endParaRPr sz="2300">
              <a:solidFill>
                <a:schemeClr val="dk1"/>
              </a:solidFill>
              <a:latin typeface="Arial"/>
              <a:ea typeface="Arial"/>
              <a:cs typeface="Arial"/>
              <a:sym typeface="Arial"/>
            </a:endParaRPr>
          </a:p>
          <a:p>
            <a:pPr indent="-229234" lvl="1" marL="524510" marR="0" rtl="0" algn="l">
              <a:lnSpc>
                <a:spcPct val="111000"/>
              </a:lnSpc>
              <a:spcBef>
                <a:spcPts val="0"/>
              </a:spcBef>
              <a:spcAft>
                <a:spcPts val="0"/>
              </a:spcAft>
              <a:buClr>
                <a:srgbClr val="2DA2BF"/>
              </a:buClr>
              <a:buSzPts val="2000"/>
              <a:buFont typeface="Verdana"/>
              <a:buChar char="◦"/>
            </a:pPr>
            <a:r>
              <a:rPr b="0" i="1" lang="en-US" sz="2000" u="none" cap="none" strike="noStrike">
                <a:solidFill>
                  <a:schemeClr val="dk1"/>
                </a:solidFill>
                <a:latin typeface="Arial"/>
                <a:ea typeface="Arial"/>
                <a:cs typeface="Arial"/>
                <a:sym typeface="Arial"/>
              </a:rPr>
              <a:t>inclination and elevation angles</a:t>
            </a:r>
            <a:endParaRPr b="0" i="0" sz="2000" u="none" cap="none" strike="noStrike">
              <a:solidFill>
                <a:schemeClr val="dk1"/>
              </a:solidFill>
              <a:latin typeface="Arial"/>
              <a:ea typeface="Arial"/>
              <a:cs typeface="Arial"/>
              <a:sym typeface="Arial"/>
            </a:endParaRPr>
          </a:p>
          <a:p>
            <a:pPr indent="-256540" lvl="0" marL="268605" marR="0" rtl="0" algn="l">
              <a:lnSpc>
                <a:spcPct val="104166"/>
              </a:lnSpc>
              <a:spcBef>
                <a:spcPts val="0"/>
              </a:spcBef>
              <a:spcAft>
                <a:spcPts val="0"/>
              </a:spcAft>
              <a:buClr>
                <a:srgbClr val="2DA2BF"/>
              </a:buClr>
              <a:buSzPts val="1600"/>
              <a:buFont typeface="Noto Sans Symbols"/>
              <a:buChar char="🞂"/>
            </a:pPr>
            <a:r>
              <a:rPr lang="en-US" sz="2400">
                <a:solidFill>
                  <a:schemeClr val="dk1"/>
                </a:solidFill>
                <a:latin typeface="Arial"/>
                <a:ea typeface="Arial"/>
                <a:cs typeface="Arial"/>
                <a:sym typeface="Arial"/>
              </a:rPr>
              <a:t>Inclination angle (δ):	Between the equatorial plane and</a:t>
            </a:r>
            <a:endParaRPr sz="2400">
              <a:solidFill>
                <a:schemeClr val="dk1"/>
              </a:solidFill>
              <a:latin typeface="Arial"/>
              <a:ea typeface="Arial"/>
              <a:cs typeface="Arial"/>
              <a:sym typeface="Arial"/>
            </a:endParaRPr>
          </a:p>
          <a:p>
            <a:pPr indent="0" lvl="0" marL="268605" marR="0" rtl="0" algn="l">
              <a:lnSpc>
                <a:spcPct val="104583"/>
              </a:lnSpc>
              <a:spcBef>
                <a:spcPts val="0"/>
              </a:spcBef>
              <a:spcAft>
                <a:spcPts val="0"/>
              </a:spcAft>
              <a:buNone/>
            </a:pPr>
            <a:r>
              <a:rPr lang="en-US" sz="2400">
                <a:solidFill>
                  <a:schemeClr val="dk1"/>
                </a:solidFill>
                <a:latin typeface="Arial"/>
                <a:ea typeface="Arial"/>
                <a:cs typeface="Arial"/>
                <a:sym typeface="Arial"/>
              </a:rPr>
              <a:t>the plane described by the satellite orbit.</a:t>
            </a:r>
            <a:endParaRPr sz="2400">
              <a:solidFill>
                <a:schemeClr val="dk1"/>
              </a:solidFill>
              <a:latin typeface="Arial"/>
              <a:ea typeface="Arial"/>
              <a:cs typeface="Arial"/>
              <a:sym typeface="Arial"/>
            </a:endParaRPr>
          </a:p>
          <a:p>
            <a:pPr indent="-256540" lvl="0" marL="268605" marR="0" rtl="0" algn="l">
              <a:lnSpc>
                <a:spcPct val="104583"/>
              </a:lnSpc>
              <a:spcBef>
                <a:spcPts val="0"/>
              </a:spcBef>
              <a:spcAft>
                <a:spcPts val="0"/>
              </a:spcAft>
              <a:buClr>
                <a:srgbClr val="2DA2BF"/>
              </a:buClr>
              <a:buSzPts val="1600"/>
              <a:buFont typeface="Noto Sans Symbols"/>
              <a:buChar char="🞂"/>
            </a:pPr>
            <a:r>
              <a:rPr lang="en-US" sz="2400">
                <a:solidFill>
                  <a:schemeClr val="dk1"/>
                </a:solidFill>
                <a:latin typeface="Arial"/>
                <a:ea typeface="Arial"/>
                <a:cs typeface="Arial"/>
                <a:sym typeface="Arial"/>
              </a:rPr>
              <a:t>Elevation angle (ε): Between the centre of the satellite</a:t>
            </a:r>
            <a:endParaRPr sz="2400">
              <a:solidFill>
                <a:schemeClr val="dk1"/>
              </a:solidFill>
              <a:latin typeface="Arial"/>
              <a:ea typeface="Arial"/>
              <a:cs typeface="Arial"/>
              <a:sym typeface="Arial"/>
            </a:endParaRPr>
          </a:p>
          <a:p>
            <a:pPr indent="0" lvl="0" marL="268605" marR="0" rtl="0" algn="l">
              <a:lnSpc>
                <a:spcPct val="103750"/>
              </a:lnSpc>
              <a:spcBef>
                <a:spcPts val="0"/>
              </a:spcBef>
              <a:spcAft>
                <a:spcPts val="0"/>
              </a:spcAft>
              <a:buNone/>
            </a:pPr>
            <a:r>
              <a:rPr lang="en-US" sz="2400">
                <a:solidFill>
                  <a:schemeClr val="dk1"/>
                </a:solidFill>
                <a:latin typeface="Arial"/>
                <a:ea typeface="Arial"/>
                <a:cs typeface="Arial"/>
                <a:sym typeface="Arial"/>
              </a:rPr>
              <a:t>beam and the plane tangential to the earth’s surface.</a:t>
            </a:r>
            <a:endParaRPr sz="2400">
              <a:solidFill>
                <a:schemeClr val="dk1"/>
              </a:solidFill>
              <a:latin typeface="Arial"/>
              <a:ea typeface="Arial"/>
              <a:cs typeface="Arial"/>
              <a:sym typeface="Arial"/>
            </a:endParaRPr>
          </a:p>
          <a:p>
            <a:pPr indent="-228600" lvl="1" marL="524510" marR="640715" rtl="0" algn="l">
              <a:lnSpc>
                <a:spcPct val="96190"/>
              </a:lnSpc>
              <a:spcBef>
                <a:spcPts val="38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Footprint can be defined as the area on earth where the  signals of the satellite can be received.</a:t>
            </a:r>
            <a:endParaRPr b="0" i="0" sz="2100" u="none" cap="none" strike="noStrike">
              <a:solidFill>
                <a:schemeClr val="dk1"/>
              </a:solidFill>
              <a:latin typeface="Arial"/>
              <a:ea typeface="Arial"/>
              <a:cs typeface="Arial"/>
              <a:sym typeface="Arial"/>
            </a:endParaRPr>
          </a:p>
        </p:txBody>
      </p:sp>
      <p:sp>
        <p:nvSpPr>
          <p:cNvPr id="3329" name="Google Shape;3329;p173"/>
          <p:cNvSpPr/>
          <p:nvPr/>
        </p:nvSpPr>
        <p:spPr>
          <a:xfrm>
            <a:off x="3474720" y="70104"/>
            <a:ext cx="2188464" cy="7619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0" name="Google Shape;3330;p173"/>
          <p:cNvSpPr/>
          <p:nvPr/>
        </p:nvSpPr>
        <p:spPr>
          <a:xfrm>
            <a:off x="5527482" y="4125520"/>
            <a:ext cx="2955747" cy="2071701"/>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1" name="Google Shape;3331;p173"/>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32" name="Google Shape;3332;p173"/>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333" name="Google Shape;3333;p173"/>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sp>
        <p:nvSpPr>
          <p:cNvPr id="3338" name="Google Shape;3338;p174"/>
          <p:cNvSpPr txBox="1"/>
          <p:nvPr/>
        </p:nvSpPr>
        <p:spPr>
          <a:xfrm>
            <a:off x="645668" y="1045129"/>
            <a:ext cx="7714615" cy="4140200"/>
          </a:xfrm>
          <a:prstGeom prst="rect">
            <a:avLst/>
          </a:prstGeom>
          <a:noFill/>
          <a:ln>
            <a:noFill/>
          </a:ln>
        </p:spPr>
        <p:txBody>
          <a:bodyPr anchorCtr="0" anchor="t" bIns="0" lIns="0" spcFirstLastPara="1" rIns="0" wrap="square" tIns="6285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International Telecommunication Union (ITU)</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Three regions</a:t>
            </a:r>
            <a:endParaRPr sz="2700">
              <a:solidFill>
                <a:schemeClr val="dk1"/>
              </a:solidFill>
              <a:latin typeface="Arial"/>
              <a:ea typeface="Arial"/>
              <a:cs typeface="Arial"/>
              <a:sym typeface="Arial"/>
            </a:endParaRPr>
          </a:p>
          <a:p>
            <a:pPr indent="-229234" lvl="1" marL="524510" marR="0" rtl="0" algn="l">
              <a:lnSpc>
                <a:spcPct val="100000"/>
              </a:lnSpc>
              <a:spcBef>
                <a:spcPts val="315"/>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Region1: Europe, Africa and Mongolia</a:t>
            </a:r>
            <a:endParaRPr b="0" i="0" sz="23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Region 2: North and South America and Greenland</a:t>
            </a:r>
            <a:endParaRPr b="0" i="0" sz="2300" u="none" cap="none" strike="noStrike">
              <a:solidFill>
                <a:schemeClr val="dk1"/>
              </a:solidFill>
              <a:latin typeface="Arial"/>
              <a:ea typeface="Arial"/>
              <a:cs typeface="Arial"/>
              <a:sym typeface="Arial"/>
            </a:endParaRPr>
          </a:p>
          <a:p>
            <a:pPr indent="-228600" lvl="1" marL="524510" marR="508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Region 3: Asia (excluding region 1 areas), Australia and  south-west Pacific.</a:t>
            </a:r>
            <a:endParaRPr b="0" i="0" sz="2300" u="none" cap="none" strike="noStrike">
              <a:solidFill>
                <a:schemeClr val="dk1"/>
              </a:solidFill>
              <a:latin typeface="Arial"/>
              <a:ea typeface="Arial"/>
              <a:cs typeface="Arial"/>
              <a:sym typeface="Arial"/>
            </a:endParaRPr>
          </a:p>
          <a:p>
            <a:pPr indent="-256540" lvl="0" marL="268605" marR="0" rtl="0" algn="l">
              <a:lnSpc>
                <a:spcPct val="100000"/>
              </a:lnSpc>
              <a:spcBef>
                <a:spcPts val="38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Three common bands (in GHz):</a:t>
            </a:r>
            <a:endParaRPr sz="2700">
              <a:solidFill>
                <a:schemeClr val="dk1"/>
              </a:solidFill>
              <a:latin typeface="Arial"/>
              <a:ea typeface="Arial"/>
              <a:cs typeface="Arial"/>
              <a:sym typeface="Arial"/>
            </a:endParaRPr>
          </a:p>
          <a:p>
            <a:pPr indent="-229234" lvl="1" marL="524510" marR="0" rtl="0" algn="l">
              <a:lnSpc>
                <a:spcPct val="100000"/>
              </a:lnSpc>
              <a:spcBef>
                <a:spcPts val="315"/>
              </a:spcBef>
              <a:spcAft>
                <a:spcPts val="0"/>
              </a:spcAft>
              <a:buClr>
                <a:srgbClr val="2DA2BF"/>
              </a:buClr>
              <a:buSzPts val="2400"/>
              <a:buFont typeface="Verdana"/>
              <a:buChar char="◦"/>
            </a:pPr>
            <a:r>
              <a:rPr b="0" i="0" lang="en-US" sz="2400" u="none" cap="none" strike="noStrike">
                <a:solidFill>
                  <a:schemeClr val="dk1"/>
                </a:solidFill>
                <a:latin typeface="Arial"/>
                <a:ea typeface="Arial"/>
                <a:cs typeface="Arial"/>
                <a:sym typeface="Arial"/>
              </a:rPr>
              <a:t>C-band: 4-8 - Fixed Satellite Service</a:t>
            </a:r>
            <a:endParaRPr b="0" i="0" sz="24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400"/>
              <a:buFont typeface="Verdana"/>
              <a:buChar char="◦"/>
            </a:pPr>
            <a:r>
              <a:rPr b="0" i="0" lang="en-US" sz="2400" u="none" cap="none" strike="noStrike">
                <a:solidFill>
                  <a:schemeClr val="dk1"/>
                </a:solidFill>
                <a:latin typeface="Arial"/>
                <a:ea typeface="Arial"/>
                <a:cs typeface="Arial"/>
                <a:sym typeface="Arial"/>
              </a:rPr>
              <a:t>Ku-band: 12-18 - Direct Broadcast Satellite Services</a:t>
            </a:r>
            <a:endParaRPr b="0" i="0" sz="24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400"/>
              <a:buFont typeface="Verdana"/>
              <a:buChar char="◦"/>
            </a:pPr>
            <a:r>
              <a:rPr b="0" i="0" lang="en-US" sz="2400" u="none" cap="none" strike="noStrike">
                <a:solidFill>
                  <a:schemeClr val="dk1"/>
                </a:solidFill>
                <a:latin typeface="Arial"/>
                <a:ea typeface="Arial"/>
                <a:cs typeface="Arial"/>
                <a:sym typeface="Arial"/>
              </a:rPr>
              <a:t>Ka-band: 25-40 –	Military &amp; Scientific Research</a:t>
            </a:r>
            <a:endParaRPr b="0" i="0" sz="2400" u="none" cap="none" strike="noStrike">
              <a:solidFill>
                <a:schemeClr val="dk1"/>
              </a:solidFill>
              <a:latin typeface="Arial"/>
              <a:ea typeface="Arial"/>
              <a:cs typeface="Arial"/>
              <a:sym typeface="Arial"/>
            </a:endParaRPr>
          </a:p>
        </p:txBody>
      </p:sp>
      <p:sp>
        <p:nvSpPr>
          <p:cNvPr id="3339" name="Google Shape;3339;p174"/>
          <p:cNvSpPr/>
          <p:nvPr/>
        </p:nvSpPr>
        <p:spPr>
          <a:xfrm>
            <a:off x="774191" y="161543"/>
            <a:ext cx="7702295" cy="5852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0" name="Google Shape;3340;p174"/>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41" name="Google Shape;3341;p174"/>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342" name="Google Shape;3342;p174"/>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6" name="Shape 3346"/>
        <p:cNvGrpSpPr/>
        <p:nvPr/>
      </p:nvGrpSpPr>
      <p:grpSpPr>
        <a:xfrm>
          <a:off x="0" y="0"/>
          <a:ext cx="0" cy="0"/>
          <a:chOff x="0" y="0"/>
          <a:chExt cx="0" cy="0"/>
        </a:xfrm>
      </p:grpSpPr>
      <p:sp>
        <p:nvSpPr>
          <p:cNvPr id="3347" name="Google Shape;3347;p175"/>
          <p:cNvSpPr txBox="1"/>
          <p:nvPr/>
        </p:nvSpPr>
        <p:spPr>
          <a:xfrm>
            <a:off x="188468" y="1505203"/>
            <a:ext cx="8148320" cy="436880"/>
          </a:xfrm>
          <a:prstGeom prst="rect">
            <a:avLst/>
          </a:prstGeom>
          <a:noFill/>
          <a:ln>
            <a:noFill/>
          </a:ln>
        </p:spPr>
        <p:txBody>
          <a:bodyPr anchorCtr="0" anchor="t" bIns="0" lIns="0" spcFirstLastPara="1" rIns="0" wrap="square" tIns="1270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Geostationary or geosynchronous earth orbit (GEO)</a:t>
            </a:r>
            <a:endParaRPr sz="2700">
              <a:solidFill>
                <a:schemeClr val="dk1"/>
              </a:solidFill>
              <a:latin typeface="Arial"/>
              <a:ea typeface="Arial"/>
              <a:cs typeface="Arial"/>
              <a:sym typeface="Arial"/>
            </a:endParaRPr>
          </a:p>
        </p:txBody>
      </p:sp>
      <p:sp>
        <p:nvSpPr>
          <p:cNvPr id="3348" name="Google Shape;3348;p175"/>
          <p:cNvSpPr txBox="1"/>
          <p:nvPr/>
        </p:nvSpPr>
        <p:spPr>
          <a:xfrm>
            <a:off x="188468" y="2428747"/>
            <a:ext cx="3692525" cy="436880"/>
          </a:xfrm>
          <a:prstGeom prst="rect">
            <a:avLst/>
          </a:prstGeom>
          <a:noFill/>
          <a:ln>
            <a:noFill/>
          </a:ln>
        </p:spPr>
        <p:txBody>
          <a:bodyPr anchorCtr="0" anchor="t" bIns="0" lIns="0" spcFirstLastPara="1" rIns="0" wrap="square" tIns="1270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Quasi - Zenith satellite</a:t>
            </a:r>
            <a:endParaRPr sz="2700">
              <a:solidFill>
                <a:schemeClr val="dk1"/>
              </a:solidFill>
              <a:latin typeface="Arial"/>
              <a:ea typeface="Arial"/>
              <a:cs typeface="Arial"/>
              <a:sym typeface="Arial"/>
            </a:endParaRPr>
          </a:p>
        </p:txBody>
      </p:sp>
      <p:sp>
        <p:nvSpPr>
          <p:cNvPr id="3349" name="Google Shape;3349;p175"/>
          <p:cNvSpPr txBox="1"/>
          <p:nvPr/>
        </p:nvSpPr>
        <p:spPr>
          <a:xfrm>
            <a:off x="188468" y="3303523"/>
            <a:ext cx="4488815" cy="1412240"/>
          </a:xfrm>
          <a:prstGeom prst="rect">
            <a:avLst/>
          </a:prstGeom>
          <a:noFill/>
          <a:ln>
            <a:noFill/>
          </a:ln>
        </p:spPr>
        <p:txBody>
          <a:bodyPr anchorCtr="0" anchor="t" bIns="0" lIns="0" spcFirstLastPara="1" rIns="0" wrap="square" tIns="6285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Low Earth Orbit (LEO)</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Medium Earth Orbit (MEO)</a:t>
            </a:r>
            <a:endParaRPr sz="2700">
              <a:solidFill>
                <a:schemeClr val="dk1"/>
              </a:solidFill>
              <a:latin typeface="Arial"/>
              <a:ea typeface="Arial"/>
              <a:cs typeface="Arial"/>
              <a:sym typeface="Arial"/>
            </a:endParaRPr>
          </a:p>
          <a:p>
            <a:pPr indent="-256540" lvl="0" marL="268605" marR="0" rtl="0" algn="l">
              <a:lnSpc>
                <a:spcPct val="100000"/>
              </a:lnSpc>
              <a:spcBef>
                <a:spcPts val="409"/>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Highly Elliptical Orbit (HEO)</a:t>
            </a:r>
            <a:endParaRPr sz="2700">
              <a:solidFill>
                <a:schemeClr val="dk1"/>
              </a:solidFill>
              <a:latin typeface="Arial"/>
              <a:ea typeface="Arial"/>
              <a:cs typeface="Arial"/>
              <a:sym typeface="Arial"/>
            </a:endParaRPr>
          </a:p>
        </p:txBody>
      </p:sp>
      <p:sp>
        <p:nvSpPr>
          <p:cNvPr id="3350" name="Google Shape;3350;p175"/>
          <p:cNvSpPr/>
          <p:nvPr/>
        </p:nvSpPr>
        <p:spPr>
          <a:xfrm>
            <a:off x="359663" y="268224"/>
            <a:ext cx="8784336" cy="66751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1" name="Google Shape;3351;p175"/>
          <p:cNvSpPr/>
          <p:nvPr/>
        </p:nvSpPr>
        <p:spPr>
          <a:xfrm>
            <a:off x="4845052" y="1916103"/>
            <a:ext cx="4097362" cy="38830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2" name="Google Shape;3352;p175"/>
          <p:cNvSpPr txBox="1"/>
          <p:nvPr/>
        </p:nvSpPr>
        <p:spPr>
          <a:xfrm>
            <a:off x="6595220" y="3745676"/>
            <a:ext cx="5956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Earth</a:t>
            </a:r>
            <a:endParaRPr sz="1800">
              <a:solidFill>
                <a:schemeClr val="dk1"/>
              </a:solidFill>
              <a:latin typeface="Lucida Sans"/>
              <a:ea typeface="Lucida Sans"/>
              <a:cs typeface="Lucida Sans"/>
              <a:sym typeface="Lucida Sans"/>
            </a:endParaRPr>
          </a:p>
        </p:txBody>
      </p:sp>
      <p:sp>
        <p:nvSpPr>
          <p:cNvPr id="3353" name="Google Shape;3353;p175"/>
          <p:cNvSpPr txBox="1"/>
          <p:nvPr/>
        </p:nvSpPr>
        <p:spPr>
          <a:xfrm>
            <a:off x="8508391" y="2226237"/>
            <a:ext cx="3390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GEO</a:t>
            </a:r>
            <a:endParaRPr sz="1200">
              <a:solidFill>
                <a:schemeClr val="dk1"/>
              </a:solidFill>
              <a:latin typeface="Lucida Sans"/>
              <a:ea typeface="Lucida Sans"/>
              <a:cs typeface="Lucida Sans"/>
              <a:sym typeface="Lucida Sans"/>
            </a:endParaRPr>
          </a:p>
        </p:txBody>
      </p:sp>
      <p:sp>
        <p:nvSpPr>
          <p:cNvPr id="3354" name="Google Shape;3354;p175"/>
          <p:cNvSpPr txBox="1"/>
          <p:nvPr/>
        </p:nvSpPr>
        <p:spPr>
          <a:xfrm>
            <a:off x="6722441" y="2377866"/>
            <a:ext cx="3409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HEO</a:t>
            </a:r>
            <a:endParaRPr sz="1200">
              <a:solidFill>
                <a:schemeClr val="dk1"/>
              </a:solidFill>
              <a:latin typeface="Lucida Sans"/>
              <a:ea typeface="Lucida Sans"/>
              <a:cs typeface="Lucida Sans"/>
              <a:sym typeface="Lucida Sans"/>
            </a:endParaRPr>
          </a:p>
        </p:txBody>
      </p:sp>
      <p:grpSp>
        <p:nvGrpSpPr>
          <p:cNvPr id="3355" name="Google Shape;3355;p175"/>
          <p:cNvGrpSpPr/>
          <p:nvPr/>
        </p:nvGrpSpPr>
        <p:grpSpPr>
          <a:xfrm>
            <a:off x="6298691" y="3264408"/>
            <a:ext cx="2118359" cy="548638"/>
            <a:chOff x="6298691" y="3264408"/>
            <a:chExt cx="2118359" cy="548638"/>
          </a:xfrm>
        </p:grpSpPr>
        <p:sp>
          <p:nvSpPr>
            <p:cNvPr id="3356" name="Google Shape;3356;p175"/>
            <p:cNvSpPr/>
            <p:nvPr/>
          </p:nvSpPr>
          <p:spPr>
            <a:xfrm>
              <a:off x="8153399" y="3550919"/>
              <a:ext cx="263651" cy="2621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7" name="Google Shape;3357;p175"/>
            <p:cNvSpPr/>
            <p:nvPr/>
          </p:nvSpPr>
          <p:spPr>
            <a:xfrm>
              <a:off x="8208987" y="3565526"/>
              <a:ext cx="155575" cy="1555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8" name="Google Shape;3358;p175"/>
            <p:cNvSpPr/>
            <p:nvPr/>
          </p:nvSpPr>
          <p:spPr>
            <a:xfrm>
              <a:off x="6298691" y="3264408"/>
              <a:ext cx="262127" cy="26212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9" name="Google Shape;3359;p175"/>
            <p:cNvSpPr/>
            <p:nvPr/>
          </p:nvSpPr>
          <p:spPr>
            <a:xfrm>
              <a:off x="6357950" y="3286125"/>
              <a:ext cx="142875" cy="14287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0" name="Google Shape;3360;p175"/>
            <p:cNvSpPr/>
            <p:nvPr/>
          </p:nvSpPr>
          <p:spPr>
            <a:xfrm>
              <a:off x="6351600" y="3279775"/>
              <a:ext cx="155575" cy="15557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61" name="Google Shape;3361;p175"/>
          <p:cNvSpPr txBox="1"/>
          <p:nvPr/>
        </p:nvSpPr>
        <p:spPr>
          <a:xfrm>
            <a:off x="7936887" y="3297807"/>
            <a:ext cx="3619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MEO</a:t>
            </a:r>
            <a:endParaRPr sz="1200">
              <a:solidFill>
                <a:schemeClr val="dk1"/>
              </a:solidFill>
              <a:latin typeface="Lucida Sans"/>
              <a:ea typeface="Lucida Sans"/>
              <a:cs typeface="Lucida Sans"/>
              <a:sym typeface="Lucida Sans"/>
            </a:endParaRPr>
          </a:p>
        </p:txBody>
      </p:sp>
      <p:sp>
        <p:nvSpPr>
          <p:cNvPr id="3362" name="Google Shape;3362;p175"/>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63" name="Google Shape;3363;p175"/>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364" name="Google Shape;3364;p175"/>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365" name="Google Shape;3365;p175"/>
          <p:cNvSpPr txBox="1"/>
          <p:nvPr/>
        </p:nvSpPr>
        <p:spPr>
          <a:xfrm>
            <a:off x="5865186" y="3154932"/>
            <a:ext cx="3098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LEO</a:t>
            </a:r>
            <a:endParaRPr sz="1200">
              <a:solidFill>
                <a:schemeClr val="dk1"/>
              </a:solidFill>
              <a:latin typeface="Lucida Sans"/>
              <a:ea typeface="Lucida Sans"/>
              <a:cs typeface="Lucida Sans"/>
              <a:sym typeface="Lucida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9" name="Shape 3369"/>
        <p:cNvGrpSpPr/>
        <p:nvPr/>
      </p:nvGrpSpPr>
      <p:grpSpPr>
        <a:xfrm>
          <a:off x="0" y="0"/>
          <a:ext cx="0" cy="0"/>
          <a:chOff x="0" y="0"/>
          <a:chExt cx="0" cy="0"/>
        </a:xfrm>
      </p:grpSpPr>
      <p:sp>
        <p:nvSpPr>
          <p:cNvPr id="3370" name="Google Shape;3370;p176"/>
          <p:cNvSpPr txBox="1"/>
          <p:nvPr/>
        </p:nvSpPr>
        <p:spPr>
          <a:xfrm>
            <a:off x="645668" y="1025318"/>
            <a:ext cx="7491730" cy="4864735"/>
          </a:xfrm>
          <a:prstGeom prst="rect">
            <a:avLst/>
          </a:prstGeom>
          <a:noFill/>
          <a:ln>
            <a:noFill/>
          </a:ln>
        </p:spPr>
        <p:txBody>
          <a:bodyPr anchorCtr="0" anchor="t" bIns="0" lIns="0" spcFirstLastPara="1" rIns="0" wrap="square" tIns="13325">
            <a:spAutoFit/>
          </a:bodyPr>
          <a:lstStyle/>
          <a:p>
            <a:pPr indent="-256539" lvl="0" marL="268605" marR="0" rtl="0" algn="l">
              <a:lnSpc>
                <a:spcPct val="116956"/>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Synchronous with respect to earth</a:t>
            </a:r>
            <a:endParaRPr sz="2300">
              <a:solidFill>
                <a:schemeClr val="dk1"/>
              </a:solidFill>
              <a:latin typeface="Arial"/>
              <a:ea typeface="Arial"/>
              <a:cs typeface="Arial"/>
              <a:sym typeface="Arial"/>
            </a:endParaRPr>
          </a:p>
          <a:p>
            <a:pPr indent="-256539" lvl="0" marL="268605" marR="0" rtl="0" algn="l">
              <a:lnSpc>
                <a:spcPct val="113043"/>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Footprint is covering almost 1/3rd of the Earth</a:t>
            </a:r>
            <a:endParaRPr sz="2300">
              <a:solidFill>
                <a:schemeClr val="dk1"/>
              </a:solidFill>
              <a:latin typeface="Arial"/>
              <a:ea typeface="Arial"/>
              <a:cs typeface="Arial"/>
              <a:sym typeface="Arial"/>
            </a:endParaRPr>
          </a:p>
          <a:p>
            <a:pPr indent="-227965" lvl="1" marL="227965" marR="2093595" rtl="0" algn="r">
              <a:lnSpc>
                <a:spcPct val="111500"/>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3-4 Satellites are enough to cover the earth</a:t>
            </a:r>
            <a:endParaRPr b="0" i="0" sz="2000" u="none" cap="none" strike="noStrike">
              <a:solidFill>
                <a:schemeClr val="dk1"/>
              </a:solidFill>
              <a:latin typeface="Arial"/>
              <a:ea typeface="Arial"/>
              <a:cs typeface="Arial"/>
              <a:sym typeface="Arial"/>
            </a:endParaRPr>
          </a:p>
          <a:p>
            <a:pPr indent="-255904" lvl="0" marL="255904" marR="2138680" rtl="0" algn="r">
              <a:lnSpc>
                <a:spcPct val="113260"/>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Circular Orbit, Satellite visibility 24 hour</a:t>
            </a:r>
            <a:endParaRPr sz="2300">
              <a:solidFill>
                <a:schemeClr val="dk1"/>
              </a:solidFill>
              <a:latin typeface="Arial"/>
              <a:ea typeface="Arial"/>
              <a:cs typeface="Arial"/>
              <a:sym typeface="Arial"/>
            </a:endParaRPr>
          </a:p>
          <a:p>
            <a:pPr indent="-256539" lvl="0" marL="268605" marR="0" rtl="0" algn="l">
              <a:lnSpc>
                <a:spcPct val="113478"/>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Altitude : 36,000 km</a:t>
            </a:r>
            <a:endParaRPr sz="2300">
              <a:solidFill>
                <a:schemeClr val="dk1"/>
              </a:solidFill>
              <a:latin typeface="Arial"/>
              <a:ea typeface="Arial"/>
              <a:cs typeface="Arial"/>
              <a:sym typeface="Arial"/>
            </a:endParaRPr>
          </a:p>
          <a:p>
            <a:pPr indent="-256539" lvl="0" marL="268605" marR="0" rtl="0" algn="l">
              <a:lnSpc>
                <a:spcPct val="113478"/>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Inclination Angle : 0</a:t>
            </a:r>
            <a:endParaRPr sz="2300">
              <a:solidFill>
                <a:schemeClr val="dk1"/>
              </a:solidFill>
              <a:latin typeface="Arial"/>
              <a:ea typeface="Arial"/>
              <a:cs typeface="Arial"/>
              <a:sym typeface="Arial"/>
            </a:endParaRPr>
          </a:p>
          <a:p>
            <a:pPr indent="-256539" lvl="0" marL="268605" marR="0" rtl="0" algn="l">
              <a:lnSpc>
                <a:spcPct val="113043"/>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Applications:</a:t>
            </a:r>
            <a:endParaRPr sz="2300">
              <a:solidFill>
                <a:schemeClr val="dk1"/>
              </a:solidFill>
              <a:latin typeface="Arial"/>
              <a:ea typeface="Arial"/>
              <a:cs typeface="Arial"/>
              <a:sym typeface="Arial"/>
            </a:endParaRPr>
          </a:p>
          <a:p>
            <a:pPr indent="-229234" lvl="1" marL="524510" marR="0" rtl="0" algn="l">
              <a:lnSpc>
                <a:spcPct val="111249"/>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TV and radio broadcast</a:t>
            </a:r>
            <a:endParaRPr b="0" i="0" sz="2000" u="none" cap="none" strike="noStrike">
              <a:solidFill>
                <a:schemeClr val="dk1"/>
              </a:solidFill>
              <a:latin typeface="Arial"/>
              <a:ea typeface="Arial"/>
              <a:cs typeface="Arial"/>
              <a:sym typeface="Arial"/>
            </a:endParaRPr>
          </a:p>
          <a:p>
            <a:pPr indent="-229234" lvl="1" marL="524510" marR="0" rtl="0" algn="l">
              <a:lnSpc>
                <a:spcPct val="111000"/>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Weather forecast</a:t>
            </a:r>
            <a:endParaRPr b="0" i="0" sz="2000" u="none" cap="none" strike="noStrike">
              <a:solidFill>
                <a:schemeClr val="dk1"/>
              </a:solidFill>
              <a:latin typeface="Arial"/>
              <a:ea typeface="Arial"/>
              <a:cs typeface="Arial"/>
              <a:sym typeface="Arial"/>
            </a:endParaRPr>
          </a:p>
          <a:p>
            <a:pPr indent="-229234" lvl="1" marL="524510" marR="0" rtl="0" algn="l">
              <a:lnSpc>
                <a:spcPct val="111249"/>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Backbones for the telephone networks</a:t>
            </a:r>
            <a:endParaRPr b="0" i="0" sz="2000" u="none" cap="none" strike="noStrike">
              <a:solidFill>
                <a:schemeClr val="dk1"/>
              </a:solidFill>
              <a:latin typeface="Arial"/>
              <a:ea typeface="Arial"/>
              <a:cs typeface="Arial"/>
              <a:sym typeface="Arial"/>
            </a:endParaRPr>
          </a:p>
          <a:p>
            <a:pPr indent="-256539" lvl="0" marL="268605" marR="0" rtl="0" algn="l">
              <a:lnSpc>
                <a:spcPct val="112608"/>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Issues</a:t>
            </a:r>
            <a:endParaRPr sz="2300">
              <a:solidFill>
                <a:schemeClr val="dk1"/>
              </a:solidFill>
              <a:latin typeface="Arial"/>
              <a:ea typeface="Arial"/>
              <a:cs typeface="Arial"/>
              <a:sym typeface="Arial"/>
            </a:endParaRPr>
          </a:p>
          <a:p>
            <a:pPr indent="-229234" lvl="1" marL="524510" marR="0" rtl="0" algn="l">
              <a:lnSpc>
                <a:spcPct val="111249"/>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Shading of the signals</a:t>
            </a:r>
            <a:endParaRPr b="0" i="0" sz="2000" u="none" cap="none" strike="noStrike">
              <a:solidFill>
                <a:schemeClr val="dk1"/>
              </a:solidFill>
              <a:latin typeface="Arial"/>
              <a:ea typeface="Arial"/>
              <a:cs typeface="Arial"/>
              <a:sym typeface="Arial"/>
            </a:endParaRPr>
          </a:p>
          <a:p>
            <a:pPr indent="-229234" lvl="1" marL="524510" marR="0" rtl="0" algn="l">
              <a:lnSpc>
                <a:spcPct val="111000"/>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High latency (270 ms)</a:t>
            </a:r>
            <a:endParaRPr b="0" i="0" sz="2000" u="none" cap="none" strike="noStrike">
              <a:solidFill>
                <a:schemeClr val="dk1"/>
              </a:solidFill>
              <a:latin typeface="Arial"/>
              <a:ea typeface="Arial"/>
              <a:cs typeface="Arial"/>
              <a:sym typeface="Arial"/>
            </a:endParaRPr>
          </a:p>
          <a:p>
            <a:pPr indent="-229234" lvl="1" marL="524510" marR="0" rtl="0" algn="l">
              <a:lnSpc>
                <a:spcPct val="111000"/>
              </a:lnSpc>
              <a:spcBef>
                <a:spcPts val="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Transferring a Satellite into GEO is very expensive</a:t>
            </a:r>
            <a:endParaRPr b="0" i="0" sz="2000" u="none" cap="none" strike="noStrike">
              <a:solidFill>
                <a:schemeClr val="dk1"/>
              </a:solidFill>
              <a:latin typeface="Arial"/>
              <a:ea typeface="Arial"/>
              <a:cs typeface="Arial"/>
              <a:sym typeface="Arial"/>
            </a:endParaRPr>
          </a:p>
          <a:p>
            <a:pPr indent="-228600" lvl="1" marL="524510" marR="5080" rtl="0" algn="l">
              <a:lnSpc>
                <a:spcPct val="79900"/>
              </a:lnSpc>
              <a:spcBef>
                <a:spcPts val="390"/>
              </a:spcBef>
              <a:spcAft>
                <a:spcPts val="0"/>
              </a:spcAft>
              <a:buClr>
                <a:srgbClr val="2DA2BF"/>
              </a:buClr>
              <a:buSzPts val="2000"/>
              <a:buFont typeface="Verdana"/>
              <a:buChar char="◦"/>
            </a:pPr>
            <a:r>
              <a:rPr b="0" i="0" lang="en-US" sz="2000" u="none" cap="none" strike="noStrike">
                <a:solidFill>
                  <a:schemeClr val="dk1"/>
                </a:solidFill>
                <a:latin typeface="Arial"/>
                <a:ea typeface="Arial"/>
                <a:cs typeface="Arial"/>
                <a:sym typeface="Arial"/>
              </a:rPr>
              <a:t>Cannot be used for small mobile phones (High transmit power  needed )</a:t>
            </a:r>
            <a:endParaRPr b="0" i="0" sz="2000" u="none" cap="none" strike="noStrike">
              <a:solidFill>
                <a:schemeClr val="dk1"/>
              </a:solidFill>
              <a:latin typeface="Arial"/>
              <a:ea typeface="Arial"/>
              <a:cs typeface="Arial"/>
              <a:sym typeface="Arial"/>
            </a:endParaRPr>
          </a:p>
        </p:txBody>
      </p:sp>
      <p:sp>
        <p:nvSpPr>
          <p:cNvPr id="3371" name="Google Shape;3371;p176"/>
          <p:cNvSpPr/>
          <p:nvPr/>
        </p:nvSpPr>
        <p:spPr>
          <a:xfrm>
            <a:off x="0" y="0"/>
            <a:ext cx="9144000" cy="11064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2" name="Google Shape;3372;p176"/>
          <p:cNvSpPr/>
          <p:nvPr/>
        </p:nvSpPr>
        <p:spPr>
          <a:xfrm>
            <a:off x="6715139" y="2285991"/>
            <a:ext cx="2095500" cy="2095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3" name="Google Shape;3373;p176"/>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74" name="Google Shape;3374;p176"/>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375" name="Google Shape;3375;p176"/>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177"/>
          <p:cNvSpPr txBox="1"/>
          <p:nvPr/>
        </p:nvSpPr>
        <p:spPr>
          <a:xfrm>
            <a:off x="188436" y="1162636"/>
            <a:ext cx="6186805" cy="3856990"/>
          </a:xfrm>
          <a:prstGeom prst="rect">
            <a:avLst/>
          </a:prstGeom>
          <a:noFill/>
          <a:ln>
            <a:noFill/>
          </a:ln>
        </p:spPr>
        <p:txBody>
          <a:bodyPr anchorCtr="0" anchor="t" bIns="0" lIns="0" spcFirstLastPara="1" rIns="0" wrap="square" tIns="6285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Circular orbit at 45 degree to equator</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Altitude 36000 km</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One satellite fixed near zenith in Japan</a:t>
            </a:r>
            <a:endParaRPr sz="2700">
              <a:solidFill>
                <a:schemeClr val="dk1"/>
              </a:solidFill>
              <a:latin typeface="Arial"/>
              <a:ea typeface="Arial"/>
              <a:cs typeface="Arial"/>
              <a:sym typeface="Arial"/>
            </a:endParaRPr>
          </a:p>
          <a:p>
            <a:pPr indent="-256540" lvl="0" marL="268605" marR="0" rtl="0" algn="l">
              <a:lnSpc>
                <a:spcPct val="100000"/>
              </a:lnSpc>
              <a:spcBef>
                <a:spcPts val="409"/>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3-4 satellites are required</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Applications:</a:t>
            </a:r>
            <a:endParaRPr sz="2700">
              <a:solidFill>
                <a:schemeClr val="dk1"/>
              </a:solidFill>
              <a:latin typeface="Arial"/>
              <a:ea typeface="Arial"/>
              <a:cs typeface="Arial"/>
              <a:sym typeface="Arial"/>
            </a:endParaRPr>
          </a:p>
          <a:p>
            <a:pPr indent="-229234" lvl="1" marL="524510" marR="0" rtl="0" algn="l">
              <a:lnSpc>
                <a:spcPct val="100000"/>
              </a:lnSpc>
              <a:spcBef>
                <a:spcPts val="315"/>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mobile applications</a:t>
            </a:r>
            <a:endParaRPr b="0" i="0" sz="23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Communications-based services</a:t>
            </a:r>
            <a:endParaRPr b="0" i="0" sz="2300" u="none" cap="none" strike="noStrike">
              <a:solidFill>
                <a:schemeClr val="dk1"/>
              </a:solidFill>
              <a:latin typeface="Arial"/>
              <a:ea typeface="Arial"/>
              <a:cs typeface="Arial"/>
              <a:sym typeface="Arial"/>
            </a:endParaRPr>
          </a:p>
          <a:p>
            <a:pPr indent="-229234" lvl="2" marL="762000" marR="0" rtl="0" algn="l">
              <a:lnSpc>
                <a:spcPct val="100000"/>
              </a:lnSpc>
              <a:spcBef>
                <a:spcPts val="405"/>
              </a:spcBef>
              <a:spcAft>
                <a:spcPts val="0"/>
              </a:spcAft>
              <a:buClr>
                <a:srgbClr val="DA1F28"/>
              </a:buClr>
              <a:buSzPts val="2100"/>
              <a:buFont typeface="Noto Sans Symbols"/>
              <a:buChar char="●"/>
            </a:pPr>
            <a:r>
              <a:rPr b="0" i="0" lang="en-US" sz="2100" u="none" cap="none" strike="noStrike">
                <a:solidFill>
                  <a:schemeClr val="dk1"/>
                </a:solidFill>
                <a:latin typeface="Arial"/>
                <a:ea typeface="Arial"/>
                <a:cs typeface="Arial"/>
                <a:sym typeface="Arial"/>
              </a:rPr>
              <a:t>Video</a:t>
            </a:r>
            <a:endParaRPr b="0" i="0" sz="2100" u="none" cap="none" strike="noStrike">
              <a:solidFill>
                <a:schemeClr val="dk1"/>
              </a:solidFill>
              <a:latin typeface="Arial"/>
              <a:ea typeface="Arial"/>
              <a:cs typeface="Arial"/>
              <a:sym typeface="Arial"/>
            </a:endParaRPr>
          </a:p>
          <a:p>
            <a:pPr indent="-229234" lvl="2" marL="762000" marR="0" rtl="0" algn="l">
              <a:lnSpc>
                <a:spcPct val="100000"/>
              </a:lnSpc>
              <a:spcBef>
                <a:spcPts val="395"/>
              </a:spcBef>
              <a:spcAft>
                <a:spcPts val="0"/>
              </a:spcAft>
              <a:buClr>
                <a:srgbClr val="DA1F28"/>
              </a:buClr>
              <a:buSzPts val="2100"/>
              <a:buFont typeface="Noto Sans Symbols"/>
              <a:buChar char="●"/>
            </a:pPr>
            <a:r>
              <a:rPr b="0" i="0" lang="en-US" sz="2100" u="none" cap="none" strike="noStrike">
                <a:solidFill>
                  <a:schemeClr val="dk1"/>
                </a:solidFill>
                <a:latin typeface="Arial"/>
                <a:ea typeface="Arial"/>
                <a:cs typeface="Arial"/>
                <a:sym typeface="Arial"/>
              </a:rPr>
              <a:t>audio,</a:t>
            </a:r>
            <a:endParaRPr b="0" i="0" sz="2100" u="none" cap="none" strike="noStrike">
              <a:solidFill>
                <a:schemeClr val="dk1"/>
              </a:solidFill>
              <a:latin typeface="Arial"/>
              <a:ea typeface="Arial"/>
              <a:cs typeface="Arial"/>
              <a:sym typeface="Arial"/>
            </a:endParaRPr>
          </a:p>
        </p:txBody>
      </p:sp>
      <p:sp>
        <p:nvSpPr>
          <p:cNvPr id="3381" name="Google Shape;3381;p177"/>
          <p:cNvSpPr txBox="1"/>
          <p:nvPr/>
        </p:nvSpPr>
        <p:spPr>
          <a:xfrm>
            <a:off x="471900" y="5012523"/>
            <a:ext cx="3287395" cy="766445"/>
          </a:xfrm>
          <a:prstGeom prst="rect">
            <a:avLst/>
          </a:prstGeom>
          <a:noFill/>
          <a:ln>
            <a:noFill/>
          </a:ln>
        </p:spPr>
        <p:txBody>
          <a:bodyPr anchorCtr="0" anchor="t" bIns="0" lIns="0" spcFirstLastPara="1" rIns="0" wrap="square" tIns="45700">
            <a:spAutoFit/>
          </a:bodyPr>
          <a:lstStyle/>
          <a:p>
            <a:pPr indent="-229235" lvl="0" marL="478790" marR="0" rtl="0" algn="l">
              <a:lnSpc>
                <a:spcPct val="100000"/>
              </a:lnSpc>
              <a:spcBef>
                <a:spcPts val="0"/>
              </a:spcBef>
              <a:spcAft>
                <a:spcPts val="0"/>
              </a:spcAft>
              <a:buClr>
                <a:srgbClr val="DA1F28"/>
              </a:buClr>
              <a:buSzPts val="2100"/>
              <a:buFont typeface="Noto Sans Symbols"/>
              <a:buChar char="●"/>
            </a:pPr>
            <a:r>
              <a:rPr lang="en-US" sz="2100">
                <a:solidFill>
                  <a:schemeClr val="dk1"/>
                </a:solidFill>
                <a:latin typeface="Arial"/>
                <a:ea typeface="Arial"/>
                <a:cs typeface="Arial"/>
                <a:sym typeface="Arial"/>
              </a:rPr>
              <a:t>data</a:t>
            </a:r>
            <a:endParaRPr sz="2100">
              <a:solidFill>
                <a:schemeClr val="dk1"/>
              </a:solidFill>
              <a:latin typeface="Arial"/>
              <a:ea typeface="Arial"/>
              <a:cs typeface="Arial"/>
              <a:sym typeface="Arial"/>
            </a:endParaRPr>
          </a:p>
          <a:p>
            <a:pPr indent="-228600" lvl="0" marL="241300" marR="0" rtl="0" algn="l">
              <a:lnSpc>
                <a:spcPct val="100000"/>
              </a:lnSpc>
              <a:spcBef>
                <a:spcPts val="290"/>
              </a:spcBef>
              <a:spcAft>
                <a:spcPts val="0"/>
              </a:spcAft>
              <a:buClr>
                <a:srgbClr val="2DA2BF"/>
              </a:buClr>
              <a:buSzPts val="2300"/>
              <a:buFont typeface="Verdana"/>
              <a:buChar char="◦"/>
            </a:pPr>
            <a:r>
              <a:rPr lang="en-US" sz="2300">
                <a:solidFill>
                  <a:schemeClr val="dk1"/>
                </a:solidFill>
                <a:latin typeface="Arial"/>
                <a:ea typeface="Arial"/>
                <a:cs typeface="Arial"/>
                <a:sym typeface="Arial"/>
              </a:rPr>
              <a:t>Positioning information.</a:t>
            </a:r>
            <a:endParaRPr sz="2300">
              <a:solidFill>
                <a:schemeClr val="dk1"/>
              </a:solidFill>
              <a:latin typeface="Arial"/>
              <a:ea typeface="Arial"/>
              <a:cs typeface="Arial"/>
              <a:sym typeface="Arial"/>
            </a:endParaRPr>
          </a:p>
        </p:txBody>
      </p:sp>
      <p:sp>
        <p:nvSpPr>
          <p:cNvPr id="3382" name="Google Shape;3382;p177"/>
          <p:cNvSpPr/>
          <p:nvPr/>
        </p:nvSpPr>
        <p:spPr>
          <a:xfrm>
            <a:off x="1444752" y="12192"/>
            <a:ext cx="6495288" cy="8412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3" name="Google Shape;3383;p177"/>
          <p:cNvSpPr/>
          <p:nvPr/>
        </p:nvSpPr>
        <p:spPr>
          <a:xfrm>
            <a:off x="6619903" y="1428736"/>
            <a:ext cx="2095500" cy="351472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4" name="Google Shape;3384;p177"/>
          <p:cNvSpPr txBox="1"/>
          <p:nvPr/>
        </p:nvSpPr>
        <p:spPr>
          <a:xfrm>
            <a:off x="6008061" y="5000128"/>
            <a:ext cx="302641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Lucida Sans"/>
                <a:ea typeface="Lucida Sans"/>
                <a:cs typeface="Lucida Sans"/>
                <a:sym typeface="Lucida Sans"/>
              </a:rPr>
              <a:t>Quasi-Zenith satellite orbit</a:t>
            </a:r>
            <a:endParaRPr sz="1800">
              <a:solidFill>
                <a:schemeClr val="dk1"/>
              </a:solidFill>
              <a:latin typeface="Lucida Sans"/>
              <a:ea typeface="Lucida Sans"/>
              <a:cs typeface="Lucida Sans"/>
              <a:sym typeface="Lucida Sans"/>
            </a:endParaRPr>
          </a:p>
        </p:txBody>
      </p:sp>
      <p:sp>
        <p:nvSpPr>
          <p:cNvPr id="3385" name="Google Shape;3385;p177"/>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386" name="Google Shape;3386;p177"/>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387" name="Google Shape;3387;p177"/>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178"/>
          <p:cNvSpPr txBox="1"/>
          <p:nvPr/>
        </p:nvSpPr>
        <p:spPr>
          <a:xfrm>
            <a:off x="188468" y="747185"/>
            <a:ext cx="8407400" cy="2345055"/>
          </a:xfrm>
          <a:prstGeom prst="rect">
            <a:avLst/>
          </a:prstGeom>
          <a:noFill/>
          <a:ln>
            <a:noFill/>
          </a:ln>
        </p:spPr>
        <p:txBody>
          <a:bodyPr anchorCtr="0" anchor="t" bIns="0" lIns="0" spcFirstLastPara="1" rIns="0" wrap="square" tIns="12700">
            <a:spAutoFit/>
          </a:bodyPr>
          <a:lstStyle/>
          <a:p>
            <a:pPr indent="-256540" lvl="0" marL="268605" marR="0" rtl="0" algn="l">
              <a:lnSpc>
                <a:spcPct val="117619"/>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Altitude 500-2000km</a:t>
            </a:r>
            <a:endParaRPr sz="2100">
              <a:solidFill>
                <a:schemeClr val="dk1"/>
              </a:solidFill>
              <a:latin typeface="Arial"/>
              <a:ea typeface="Arial"/>
              <a:cs typeface="Arial"/>
              <a:sym typeface="Arial"/>
            </a:endParaRPr>
          </a:p>
          <a:p>
            <a:pPr indent="-256540" lvl="0" marL="268605" marR="0" rtl="0" algn="l">
              <a:lnSpc>
                <a:spcPct val="115238"/>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Satellite visibility 10-20m, Orbital period 5-8 hour</a:t>
            </a:r>
            <a:endParaRPr sz="2100">
              <a:solidFill>
                <a:schemeClr val="dk1"/>
              </a:solidFill>
              <a:latin typeface="Arial"/>
              <a:ea typeface="Arial"/>
              <a:cs typeface="Arial"/>
              <a:sym typeface="Arial"/>
            </a:endParaRPr>
          </a:p>
          <a:p>
            <a:pPr indent="-256540" lvl="0" marL="268605" marR="0" rtl="0" algn="l">
              <a:lnSpc>
                <a:spcPct val="114761"/>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Delay : relatively low (approx 10 ms)</a:t>
            </a:r>
            <a:endParaRPr sz="2100">
              <a:solidFill>
                <a:schemeClr val="dk1"/>
              </a:solidFill>
              <a:latin typeface="Arial"/>
              <a:ea typeface="Arial"/>
              <a:cs typeface="Arial"/>
              <a:sym typeface="Arial"/>
            </a:endParaRPr>
          </a:p>
          <a:p>
            <a:pPr indent="-256540" lvl="0" marL="268605" marR="5080" rtl="0" algn="l">
              <a:lnSpc>
                <a:spcPct val="96190"/>
              </a:lnSpc>
              <a:spcBef>
                <a:spcPts val="43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Smaller footprints of LEOs allow for better frequency reuse, similar to  the concepts used for cellular networks</a:t>
            </a:r>
            <a:endParaRPr sz="2100">
              <a:solidFill>
                <a:schemeClr val="dk1"/>
              </a:solidFill>
              <a:latin typeface="Arial"/>
              <a:ea typeface="Arial"/>
              <a:cs typeface="Arial"/>
              <a:sym typeface="Arial"/>
            </a:endParaRPr>
          </a:p>
          <a:p>
            <a:pPr indent="-256540" lvl="0" marL="268605" marR="0" rtl="0" algn="l">
              <a:lnSpc>
                <a:spcPct val="112857"/>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Applications:</a:t>
            </a:r>
            <a:endParaRPr sz="2100">
              <a:solidFill>
                <a:schemeClr val="dk1"/>
              </a:solidFill>
              <a:latin typeface="Arial"/>
              <a:ea typeface="Arial"/>
              <a:cs typeface="Arial"/>
              <a:sym typeface="Arial"/>
            </a:endParaRPr>
          </a:p>
          <a:p>
            <a:pPr indent="-229234" lvl="1" marL="524510" marR="0" rtl="0" algn="l">
              <a:lnSpc>
                <a:spcPct val="112777"/>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Remote sensing</a:t>
            </a:r>
            <a:endParaRPr b="0" i="0" sz="1800" u="none" cap="none" strike="noStrike">
              <a:solidFill>
                <a:schemeClr val="dk1"/>
              </a:solidFill>
              <a:latin typeface="Arial"/>
              <a:ea typeface="Arial"/>
              <a:cs typeface="Arial"/>
              <a:sym typeface="Arial"/>
            </a:endParaRPr>
          </a:p>
          <a:p>
            <a:pPr indent="-229234" lvl="1" marL="524510" marR="0" rtl="0" algn="l">
              <a:lnSpc>
                <a:spcPct val="116388"/>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Mobile communication services (due to lower latency).</a:t>
            </a:r>
            <a:endParaRPr b="0" i="0" sz="1800" u="none" cap="none" strike="noStrike">
              <a:solidFill>
                <a:schemeClr val="dk1"/>
              </a:solidFill>
              <a:latin typeface="Arial"/>
              <a:ea typeface="Arial"/>
              <a:cs typeface="Arial"/>
              <a:sym typeface="Arial"/>
            </a:endParaRPr>
          </a:p>
        </p:txBody>
      </p:sp>
      <p:sp>
        <p:nvSpPr>
          <p:cNvPr id="3393" name="Google Shape;3393;p178"/>
          <p:cNvSpPr txBox="1"/>
          <p:nvPr/>
        </p:nvSpPr>
        <p:spPr>
          <a:xfrm>
            <a:off x="188468" y="3052998"/>
            <a:ext cx="5893435" cy="1131570"/>
          </a:xfrm>
          <a:prstGeom prst="rect">
            <a:avLst/>
          </a:prstGeom>
          <a:noFill/>
          <a:ln>
            <a:noFill/>
          </a:ln>
        </p:spPr>
        <p:txBody>
          <a:bodyPr anchorCtr="0" anchor="t" bIns="0" lIns="0" spcFirstLastPara="1" rIns="0" wrap="square" tIns="12700">
            <a:spAutoFit/>
          </a:bodyPr>
          <a:lstStyle/>
          <a:p>
            <a:pPr indent="-256540" lvl="0" marL="268605" marR="0" rtl="0" algn="l">
              <a:lnSpc>
                <a:spcPct val="117142"/>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Issues</a:t>
            </a:r>
            <a:endParaRPr sz="2100">
              <a:solidFill>
                <a:schemeClr val="dk1"/>
              </a:solidFill>
              <a:latin typeface="Arial"/>
              <a:ea typeface="Arial"/>
              <a:cs typeface="Arial"/>
              <a:sym typeface="Arial"/>
            </a:endParaRPr>
          </a:p>
          <a:p>
            <a:pPr indent="-229234" lvl="1" marL="524510" marR="0" rtl="0" algn="l">
              <a:lnSpc>
                <a:spcPct val="113055"/>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48 and above satellites required to cover whole earth</a:t>
            </a:r>
            <a:endParaRPr b="0" i="0" sz="1800" u="none" cap="none" strike="noStrike">
              <a:solidFill>
                <a:schemeClr val="dk1"/>
              </a:solidFill>
              <a:latin typeface="Arial"/>
              <a:ea typeface="Arial"/>
              <a:cs typeface="Arial"/>
              <a:sym typeface="Arial"/>
            </a:endParaRPr>
          </a:p>
          <a:p>
            <a:pPr indent="-229234" lvl="1" marL="524510" marR="0" rtl="0" algn="l">
              <a:lnSpc>
                <a:spcPct val="111888"/>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Short life: 4-10 years</a:t>
            </a:r>
            <a:endParaRPr b="0" i="0" sz="1800" u="none" cap="none" strike="noStrike">
              <a:solidFill>
                <a:schemeClr val="dk1"/>
              </a:solidFill>
              <a:latin typeface="Arial"/>
              <a:ea typeface="Arial"/>
              <a:cs typeface="Arial"/>
              <a:sym typeface="Arial"/>
            </a:endParaRPr>
          </a:p>
          <a:p>
            <a:pPr indent="-229234" lvl="1" marL="524510" marR="0" rtl="0" algn="l">
              <a:lnSpc>
                <a:spcPct val="115789"/>
              </a:lnSpc>
              <a:spcBef>
                <a:spcPts val="0"/>
              </a:spcBef>
              <a:spcAft>
                <a:spcPts val="0"/>
              </a:spcAft>
              <a:buClr>
                <a:srgbClr val="2DA2BF"/>
              </a:buClr>
              <a:buSzPts val="1900"/>
              <a:buFont typeface="Verdana"/>
              <a:buChar char="◦"/>
            </a:pPr>
            <a:r>
              <a:rPr b="0" i="0" lang="en-US" sz="1900" u="none" cap="none" strike="noStrike">
                <a:solidFill>
                  <a:schemeClr val="dk1"/>
                </a:solidFill>
                <a:latin typeface="Arial"/>
                <a:ea typeface="Arial"/>
                <a:cs typeface="Arial"/>
                <a:sym typeface="Arial"/>
              </a:rPr>
              <a:t>Larger Handoffs</a:t>
            </a:r>
            <a:endParaRPr b="0" i="0" sz="1900" u="none" cap="none" strike="noStrike">
              <a:solidFill>
                <a:schemeClr val="dk1"/>
              </a:solidFill>
              <a:latin typeface="Arial"/>
              <a:ea typeface="Arial"/>
              <a:cs typeface="Arial"/>
              <a:sym typeface="Arial"/>
            </a:endParaRPr>
          </a:p>
        </p:txBody>
      </p:sp>
      <p:sp>
        <p:nvSpPr>
          <p:cNvPr id="3394" name="Google Shape;3394;p178"/>
          <p:cNvSpPr txBox="1"/>
          <p:nvPr/>
        </p:nvSpPr>
        <p:spPr>
          <a:xfrm>
            <a:off x="188468" y="4413929"/>
            <a:ext cx="5314950" cy="1353820"/>
          </a:xfrm>
          <a:prstGeom prst="rect">
            <a:avLst/>
          </a:prstGeom>
          <a:noFill/>
          <a:ln>
            <a:noFill/>
          </a:ln>
        </p:spPr>
        <p:txBody>
          <a:bodyPr anchorCtr="0" anchor="t" bIns="0" lIns="0" spcFirstLastPara="1" rIns="0" wrap="square" tIns="12700">
            <a:spAutoFit/>
          </a:bodyPr>
          <a:lstStyle/>
          <a:p>
            <a:pPr indent="-256540" lvl="0" marL="268605" marR="0" rtl="0" algn="l">
              <a:lnSpc>
                <a:spcPct val="117142"/>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Examples:</a:t>
            </a:r>
            <a:endParaRPr sz="2100">
              <a:solidFill>
                <a:schemeClr val="dk1"/>
              </a:solidFill>
              <a:latin typeface="Arial"/>
              <a:ea typeface="Arial"/>
              <a:cs typeface="Arial"/>
              <a:sym typeface="Arial"/>
            </a:endParaRPr>
          </a:p>
          <a:p>
            <a:pPr indent="-229234" lvl="1" marL="524510" marR="0" rtl="0" algn="l">
              <a:lnSpc>
                <a:spcPct val="116666"/>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Iridium (start 1998, 66 satellites)</a:t>
            </a:r>
            <a:endParaRPr b="0" i="0" sz="1800" u="none" cap="none" strike="noStrike">
              <a:solidFill>
                <a:schemeClr val="dk1"/>
              </a:solidFill>
              <a:latin typeface="Arial"/>
              <a:ea typeface="Arial"/>
              <a:cs typeface="Arial"/>
              <a:sym typeface="Arial"/>
            </a:endParaRPr>
          </a:p>
          <a:p>
            <a:pPr indent="-229234" lvl="2" marL="762000" marR="0" rtl="0" algn="l">
              <a:lnSpc>
                <a:spcPct val="115625"/>
              </a:lnSpc>
              <a:spcBef>
                <a:spcPts val="20"/>
              </a:spcBef>
              <a:spcAft>
                <a:spcPts val="0"/>
              </a:spcAft>
              <a:buClr>
                <a:srgbClr val="DA1F28"/>
              </a:buClr>
              <a:buSzPts val="1600"/>
              <a:buFont typeface="Noto Sans Symbols"/>
              <a:buChar char="●"/>
            </a:pPr>
            <a:r>
              <a:rPr b="0" i="0" lang="en-US" sz="1600" u="none" cap="none" strike="noStrike">
                <a:solidFill>
                  <a:srgbClr val="FF0000"/>
                </a:solidFill>
                <a:latin typeface="Arial"/>
                <a:ea typeface="Arial"/>
                <a:cs typeface="Arial"/>
                <a:sym typeface="Arial"/>
              </a:rPr>
              <a:t>Bankruptcy in 2000, deal with US DoD for free use</a:t>
            </a:r>
            <a:endParaRPr b="0" i="0" sz="1600" u="none" cap="none" strike="noStrike">
              <a:solidFill>
                <a:schemeClr val="dk1"/>
              </a:solidFill>
              <a:latin typeface="Arial"/>
              <a:ea typeface="Arial"/>
              <a:cs typeface="Arial"/>
              <a:sym typeface="Arial"/>
            </a:endParaRPr>
          </a:p>
          <a:p>
            <a:pPr indent="-229234" lvl="1" marL="524510" marR="0" rtl="0" algn="l">
              <a:lnSpc>
                <a:spcPct val="116111"/>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Globalstar (start 1999, 48 satellites)</a:t>
            </a:r>
            <a:endParaRPr b="0" i="0" sz="1800" u="none" cap="none" strike="noStrike">
              <a:solidFill>
                <a:schemeClr val="dk1"/>
              </a:solidFill>
              <a:latin typeface="Arial"/>
              <a:ea typeface="Arial"/>
              <a:cs typeface="Arial"/>
              <a:sym typeface="Arial"/>
            </a:endParaRPr>
          </a:p>
          <a:p>
            <a:pPr indent="-229234" lvl="2" marL="762000" marR="0" rtl="0" algn="l">
              <a:lnSpc>
                <a:spcPct val="100000"/>
              </a:lnSpc>
              <a:spcBef>
                <a:spcPts val="20"/>
              </a:spcBef>
              <a:spcAft>
                <a:spcPts val="0"/>
              </a:spcAft>
              <a:buClr>
                <a:srgbClr val="DA1F28"/>
              </a:buClr>
              <a:buSzPts val="1600"/>
              <a:buFont typeface="Noto Sans Symbols"/>
              <a:buChar char="●"/>
            </a:pPr>
            <a:r>
              <a:rPr b="0" i="0" lang="en-US" sz="1600" u="none" cap="none" strike="noStrike">
                <a:solidFill>
                  <a:srgbClr val="FF0000"/>
                </a:solidFill>
                <a:latin typeface="Arial"/>
                <a:ea typeface="Arial"/>
                <a:cs typeface="Arial"/>
                <a:sym typeface="Arial"/>
              </a:rPr>
              <a:t>Not many customers (2001: 44000)</a:t>
            </a:r>
            <a:endParaRPr b="0" i="0" sz="1600" u="none" cap="none" strike="noStrike">
              <a:solidFill>
                <a:schemeClr val="dk1"/>
              </a:solidFill>
              <a:latin typeface="Arial"/>
              <a:ea typeface="Arial"/>
              <a:cs typeface="Arial"/>
              <a:sym typeface="Arial"/>
            </a:endParaRPr>
          </a:p>
        </p:txBody>
      </p:sp>
      <p:sp>
        <p:nvSpPr>
          <p:cNvPr id="3395" name="Google Shape;3395;p178"/>
          <p:cNvSpPr/>
          <p:nvPr/>
        </p:nvSpPr>
        <p:spPr>
          <a:xfrm>
            <a:off x="847344" y="0"/>
            <a:ext cx="7443215" cy="68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6" name="Google Shape;3396;p178"/>
          <p:cNvSpPr/>
          <p:nvPr/>
        </p:nvSpPr>
        <p:spPr>
          <a:xfrm>
            <a:off x="7131067" y="3130553"/>
            <a:ext cx="1525600" cy="145416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7" name="Google Shape;3397;p178"/>
          <p:cNvSpPr txBox="1"/>
          <p:nvPr/>
        </p:nvSpPr>
        <p:spPr>
          <a:xfrm>
            <a:off x="7595353" y="3674239"/>
            <a:ext cx="5956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Earth</a:t>
            </a:r>
            <a:endParaRPr sz="1800">
              <a:solidFill>
                <a:schemeClr val="dk1"/>
              </a:solidFill>
              <a:latin typeface="Lucida Sans"/>
              <a:ea typeface="Lucida Sans"/>
              <a:cs typeface="Lucida Sans"/>
              <a:sym typeface="Lucida Sans"/>
            </a:endParaRPr>
          </a:p>
        </p:txBody>
      </p:sp>
      <p:grpSp>
        <p:nvGrpSpPr>
          <p:cNvPr id="3398" name="Google Shape;3398;p178"/>
          <p:cNvGrpSpPr/>
          <p:nvPr/>
        </p:nvGrpSpPr>
        <p:grpSpPr>
          <a:xfrm>
            <a:off x="7298435" y="3192779"/>
            <a:ext cx="262127" cy="262127"/>
            <a:chOff x="7298435" y="3192779"/>
            <a:chExt cx="262127" cy="262127"/>
          </a:xfrm>
        </p:grpSpPr>
        <p:sp>
          <p:nvSpPr>
            <p:cNvPr id="3399" name="Google Shape;3399;p178"/>
            <p:cNvSpPr/>
            <p:nvPr/>
          </p:nvSpPr>
          <p:spPr>
            <a:xfrm>
              <a:off x="7298435" y="3192779"/>
              <a:ext cx="262127" cy="2621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0" name="Google Shape;3400;p178"/>
            <p:cNvSpPr/>
            <p:nvPr/>
          </p:nvSpPr>
          <p:spPr>
            <a:xfrm>
              <a:off x="7358088" y="3214687"/>
              <a:ext cx="142875" cy="1428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01" name="Google Shape;3401;p178"/>
            <p:cNvSpPr/>
            <p:nvPr/>
          </p:nvSpPr>
          <p:spPr>
            <a:xfrm>
              <a:off x="7351731" y="3208336"/>
              <a:ext cx="155575" cy="155575"/>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2" name="Google Shape;3402;p178"/>
          <p:cNvSpPr txBox="1"/>
          <p:nvPr/>
        </p:nvSpPr>
        <p:spPr>
          <a:xfrm>
            <a:off x="6865317" y="3083493"/>
            <a:ext cx="3098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LEO</a:t>
            </a:r>
            <a:endParaRPr sz="1200">
              <a:solidFill>
                <a:schemeClr val="dk1"/>
              </a:solidFill>
              <a:latin typeface="Lucida Sans"/>
              <a:ea typeface="Lucida Sans"/>
              <a:cs typeface="Lucida Sans"/>
              <a:sym typeface="Lucida Sans"/>
            </a:endParaRPr>
          </a:p>
        </p:txBody>
      </p:sp>
      <p:sp>
        <p:nvSpPr>
          <p:cNvPr id="3403" name="Google Shape;3403;p178"/>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04" name="Google Shape;3404;p178"/>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05" name="Google Shape;3405;p178"/>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sp>
        <p:nvSpPr>
          <p:cNvPr id="3410" name="Google Shape;3410;p179"/>
          <p:cNvSpPr txBox="1"/>
          <p:nvPr/>
        </p:nvSpPr>
        <p:spPr>
          <a:xfrm>
            <a:off x="188468" y="806432"/>
            <a:ext cx="4145915" cy="2183130"/>
          </a:xfrm>
          <a:prstGeom prst="rect">
            <a:avLst/>
          </a:prstGeom>
          <a:noFill/>
          <a:ln>
            <a:noFill/>
          </a:ln>
        </p:spPr>
        <p:txBody>
          <a:bodyPr anchorCtr="0" anchor="t" bIns="0" lIns="0" spcFirstLastPara="1" rIns="0" wrap="square" tIns="12050">
            <a:spAutoFit/>
          </a:bodyPr>
          <a:lstStyle/>
          <a:p>
            <a:pPr indent="-256540" lvl="0" marL="268605" marR="0" rtl="0" algn="l">
              <a:lnSpc>
                <a:spcPct val="116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Altitude 10000km-20000km</a:t>
            </a:r>
            <a:endParaRPr sz="2500">
              <a:solidFill>
                <a:schemeClr val="dk1"/>
              </a:solidFill>
              <a:latin typeface="Arial"/>
              <a:ea typeface="Arial"/>
              <a:cs typeface="Arial"/>
              <a:sym typeface="Arial"/>
            </a:endParaRPr>
          </a:p>
          <a:p>
            <a:pPr indent="-256540" lvl="0" marL="268605" marR="0" rtl="0" algn="l">
              <a:lnSpc>
                <a:spcPct val="1118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Orbital period 6-12 hour</a:t>
            </a:r>
            <a:endParaRPr sz="2500">
              <a:solidFill>
                <a:schemeClr val="dk1"/>
              </a:solidFill>
              <a:latin typeface="Arial"/>
              <a:ea typeface="Arial"/>
              <a:cs typeface="Arial"/>
              <a:sym typeface="Arial"/>
            </a:endParaRPr>
          </a:p>
          <a:p>
            <a:pPr indent="-256540" lvl="0" marL="268605" marR="0" rtl="0" algn="l">
              <a:lnSpc>
                <a:spcPct val="112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10-15 satellites required</a:t>
            </a:r>
            <a:endParaRPr sz="2500">
              <a:solidFill>
                <a:schemeClr val="dk1"/>
              </a:solidFill>
              <a:latin typeface="Arial"/>
              <a:ea typeface="Arial"/>
              <a:cs typeface="Arial"/>
              <a:sym typeface="Arial"/>
            </a:endParaRPr>
          </a:p>
          <a:p>
            <a:pPr indent="-256540" lvl="0" marL="268605" marR="0" rtl="0" algn="l">
              <a:lnSpc>
                <a:spcPct val="112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Satellite visibility 2-4 hrs</a:t>
            </a:r>
            <a:endParaRPr sz="2500">
              <a:solidFill>
                <a:schemeClr val="dk1"/>
              </a:solidFill>
              <a:latin typeface="Arial"/>
              <a:ea typeface="Arial"/>
              <a:cs typeface="Arial"/>
              <a:sym typeface="Arial"/>
            </a:endParaRPr>
          </a:p>
          <a:p>
            <a:pPr indent="-256540" lvl="0" marL="268605" marR="0" rtl="0" algn="l">
              <a:lnSpc>
                <a:spcPct val="1118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Propagation delay less</a:t>
            </a:r>
            <a:endParaRPr sz="2500">
              <a:solidFill>
                <a:schemeClr val="dk1"/>
              </a:solidFill>
              <a:latin typeface="Arial"/>
              <a:ea typeface="Arial"/>
              <a:cs typeface="Arial"/>
              <a:sym typeface="Arial"/>
            </a:endParaRPr>
          </a:p>
          <a:p>
            <a:pPr indent="-256540" lvl="0" marL="268605" marR="0" rtl="0" algn="l">
              <a:lnSpc>
                <a:spcPct val="116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Set-up cost is medium</a:t>
            </a:r>
            <a:endParaRPr sz="2500">
              <a:solidFill>
                <a:schemeClr val="dk1"/>
              </a:solidFill>
              <a:latin typeface="Arial"/>
              <a:ea typeface="Arial"/>
              <a:cs typeface="Arial"/>
              <a:sym typeface="Arial"/>
            </a:endParaRPr>
          </a:p>
        </p:txBody>
      </p:sp>
      <p:sp>
        <p:nvSpPr>
          <p:cNvPr id="3411" name="Google Shape;3411;p179"/>
          <p:cNvSpPr txBox="1"/>
          <p:nvPr/>
        </p:nvSpPr>
        <p:spPr>
          <a:xfrm>
            <a:off x="188468" y="2940031"/>
            <a:ext cx="7872095" cy="2893695"/>
          </a:xfrm>
          <a:prstGeom prst="rect">
            <a:avLst/>
          </a:prstGeom>
          <a:noFill/>
          <a:ln>
            <a:noFill/>
          </a:ln>
        </p:spPr>
        <p:txBody>
          <a:bodyPr anchorCtr="0" anchor="t" bIns="0" lIns="0" spcFirstLastPara="1" rIns="0" wrap="square" tIns="85725">
            <a:spAutoFit/>
          </a:bodyPr>
          <a:lstStyle/>
          <a:p>
            <a:pPr indent="-256540" lvl="0" marL="268605" marR="5080" rtl="0" algn="l">
              <a:lnSpc>
                <a:spcPct val="96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MEO can cover larger populations,	so requiring fewer  handovers than LEO</a:t>
            </a:r>
            <a:endParaRPr sz="2500">
              <a:solidFill>
                <a:schemeClr val="dk1"/>
              </a:solidFill>
              <a:latin typeface="Arial"/>
              <a:ea typeface="Arial"/>
              <a:cs typeface="Arial"/>
              <a:sym typeface="Arial"/>
            </a:endParaRPr>
          </a:p>
          <a:p>
            <a:pPr indent="-256540" lvl="0" marL="268605" marR="0" rtl="0" algn="l">
              <a:lnSpc>
                <a:spcPct val="1088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Issues</a:t>
            </a:r>
            <a:endParaRPr sz="2500">
              <a:solidFill>
                <a:schemeClr val="dk1"/>
              </a:solidFill>
              <a:latin typeface="Arial"/>
              <a:ea typeface="Arial"/>
              <a:cs typeface="Arial"/>
              <a:sym typeface="Arial"/>
            </a:endParaRPr>
          </a:p>
          <a:p>
            <a:pPr indent="-229234" lvl="1" marL="524510" marR="0" rtl="0" algn="l">
              <a:lnSpc>
                <a:spcPct val="110714"/>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Larger Delay: 70–80 ms</a:t>
            </a:r>
            <a:endParaRPr b="0" i="0" sz="2100" u="none" cap="none" strike="noStrike">
              <a:solidFill>
                <a:schemeClr val="dk1"/>
              </a:solidFill>
              <a:latin typeface="Arial"/>
              <a:ea typeface="Arial"/>
              <a:cs typeface="Arial"/>
              <a:sym typeface="Arial"/>
            </a:endParaRPr>
          </a:p>
          <a:p>
            <a:pPr indent="-229234" lvl="1" marL="524510" marR="0" rtl="0" algn="l">
              <a:lnSpc>
                <a:spcPct val="110238"/>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Need higher transmit power</a:t>
            </a:r>
            <a:endParaRPr b="0" i="0" sz="2100" u="none" cap="none" strike="noStrike">
              <a:solidFill>
                <a:schemeClr val="dk1"/>
              </a:solidFill>
              <a:latin typeface="Arial"/>
              <a:ea typeface="Arial"/>
              <a:cs typeface="Arial"/>
              <a:sym typeface="Arial"/>
            </a:endParaRPr>
          </a:p>
          <a:p>
            <a:pPr indent="-229234" lvl="1" marL="524510" marR="0" rtl="0" algn="l">
              <a:lnSpc>
                <a:spcPct val="115238"/>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Special antennas for smaller footprints</a:t>
            </a:r>
            <a:endParaRPr b="0" i="0" sz="2100" u="none" cap="none" strike="noStrike">
              <a:solidFill>
                <a:schemeClr val="dk1"/>
              </a:solidFill>
              <a:latin typeface="Arial"/>
              <a:ea typeface="Arial"/>
              <a:cs typeface="Arial"/>
              <a:sym typeface="Arial"/>
            </a:endParaRPr>
          </a:p>
          <a:p>
            <a:pPr indent="-256540" lvl="0" marL="268605" marR="0" rtl="0" algn="l">
              <a:lnSpc>
                <a:spcPct val="116200"/>
              </a:lnSpc>
              <a:spcBef>
                <a:spcPts val="2095"/>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Example:</a:t>
            </a:r>
            <a:endParaRPr sz="2500">
              <a:solidFill>
                <a:schemeClr val="dk1"/>
              </a:solidFill>
              <a:latin typeface="Arial"/>
              <a:ea typeface="Arial"/>
              <a:cs typeface="Arial"/>
              <a:sym typeface="Arial"/>
            </a:endParaRPr>
          </a:p>
          <a:p>
            <a:pPr indent="-229234" lvl="1" marL="524510" marR="0" rtl="0" algn="l">
              <a:lnSpc>
                <a:spcPct val="115476"/>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ICO (Intermediate Circular Orbit, Inmarsat) start ca. 2000</a:t>
            </a:r>
            <a:endParaRPr b="0" i="0" sz="2100" u="none" cap="none" strike="noStrike">
              <a:solidFill>
                <a:schemeClr val="dk1"/>
              </a:solidFill>
              <a:latin typeface="Arial"/>
              <a:ea typeface="Arial"/>
              <a:cs typeface="Arial"/>
              <a:sym typeface="Arial"/>
            </a:endParaRPr>
          </a:p>
        </p:txBody>
      </p:sp>
      <p:sp>
        <p:nvSpPr>
          <p:cNvPr id="3412" name="Google Shape;3412;p179"/>
          <p:cNvSpPr/>
          <p:nvPr/>
        </p:nvSpPr>
        <p:spPr>
          <a:xfrm>
            <a:off x="795527" y="85343"/>
            <a:ext cx="7583423" cy="6766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3" name="Google Shape;3413;p179"/>
          <p:cNvSpPr/>
          <p:nvPr/>
        </p:nvSpPr>
        <p:spPr>
          <a:xfrm>
            <a:off x="5273648" y="1402273"/>
            <a:ext cx="3740175" cy="1054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4" name="Google Shape;3414;p179"/>
          <p:cNvSpPr txBox="1"/>
          <p:nvPr/>
        </p:nvSpPr>
        <p:spPr>
          <a:xfrm>
            <a:off x="6809502" y="1745414"/>
            <a:ext cx="5956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FFFFFF"/>
                </a:solidFill>
                <a:latin typeface="Lucida Sans"/>
                <a:ea typeface="Lucida Sans"/>
                <a:cs typeface="Lucida Sans"/>
                <a:sym typeface="Lucida Sans"/>
              </a:rPr>
              <a:t>Earth</a:t>
            </a:r>
            <a:endParaRPr sz="1800">
              <a:solidFill>
                <a:schemeClr val="dk1"/>
              </a:solidFill>
              <a:latin typeface="Lucida Sans"/>
              <a:ea typeface="Lucida Sans"/>
              <a:cs typeface="Lucida Sans"/>
              <a:sym typeface="Lucida Sans"/>
            </a:endParaRPr>
          </a:p>
        </p:txBody>
      </p:sp>
      <p:grpSp>
        <p:nvGrpSpPr>
          <p:cNvPr id="3415" name="Google Shape;3415;p179"/>
          <p:cNvGrpSpPr/>
          <p:nvPr/>
        </p:nvGrpSpPr>
        <p:grpSpPr>
          <a:xfrm>
            <a:off x="8369807" y="1549908"/>
            <a:ext cx="262127" cy="262127"/>
            <a:chOff x="8369807" y="1549908"/>
            <a:chExt cx="262127" cy="262127"/>
          </a:xfrm>
        </p:grpSpPr>
        <p:sp>
          <p:nvSpPr>
            <p:cNvPr id="3416" name="Google Shape;3416;p179"/>
            <p:cNvSpPr/>
            <p:nvPr/>
          </p:nvSpPr>
          <p:spPr>
            <a:xfrm>
              <a:off x="8369807" y="1549908"/>
              <a:ext cx="262127" cy="2621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17" name="Google Shape;3417;p179"/>
            <p:cNvSpPr/>
            <p:nvPr/>
          </p:nvSpPr>
          <p:spPr>
            <a:xfrm>
              <a:off x="8423269" y="1565262"/>
              <a:ext cx="155575" cy="1555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18" name="Google Shape;3418;p179"/>
          <p:cNvSpPr txBox="1"/>
          <p:nvPr/>
        </p:nvSpPr>
        <p:spPr>
          <a:xfrm>
            <a:off x="8151169" y="1297543"/>
            <a:ext cx="3619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chemeClr val="dk1"/>
                </a:solidFill>
                <a:latin typeface="Lucida Sans"/>
                <a:ea typeface="Lucida Sans"/>
                <a:cs typeface="Lucida Sans"/>
                <a:sym typeface="Lucida Sans"/>
              </a:rPr>
              <a:t>MEO</a:t>
            </a:r>
            <a:endParaRPr sz="1200">
              <a:solidFill>
                <a:schemeClr val="dk1"/>
              </a:solidFill>
              <a:latin typeface="Lucida Sans"/>
              <a:ea typeface="Lucida Sans"/>
              <a:cs typeface="Lucida Sans"/>
              <a:sym typeface="Lucida Sans"/>
            </a:endParaRPr>
          </a:p>
        </p:txBody>
      </p:sp>
      <p:sp>
        <p:nvSpPr>
          <p:cNvPr id="3419" name="Google Shape;3419;p179"/>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20" name="Google Shape;3420;p179"/>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21" name="Google Shape;3421;p179"/>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433832" y="340867"/>
            <a:ext cx="344233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Frequency Shift Keying</a:t>
            </a:r>
            <a:endParaRPr sz="2800"/>
          </a:p>
        </p:txBody>
      </p:sp>
      <p:sp>
        <p:nvSpPr>
          <p:cNvPr id="171" name="Google Shape;171;p27"/>
          <p:cNvSpPr txBox="1"/>
          <p:nvPr/>
        </p:nvSpPr>
        <p:spPr>
          <a:xfrm>
            <a:off x="535940" y="1624330"/>
            <a:ext cx="8029575" cy="161163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When Data are transmitted by varying frequency of the carrier, we have the</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case of frequency shift key</a:t>
            </a:r>
            <a:endParaRPr sz="2000">
              <a:solidFill>
                <a:schemeClr val="dk1"/>
              </a:solidFill>
              <a:latin typeface="Times New Roman"/>
              <a:ea typeface="Times New Roman"/>
              <a:cs typeface="Times New Roman"/>
              <a:sym typeface="Times New Roman"/>
            </a:endParaRPr>
          </a:p>
          <a:p>
            <a:pPr indent="-342900" lvl="0" marL="355600" marR="19558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In this modulation carrier has two predefined frequency wc1 and wc2.  When information bit is 1 carrier with wc1 is transmitted i.e. coswc1 and  When information bit is 0 carrier with wc0 is transmitted i.e. coswc0</a:t>
            </a:r>
            <a:endParaRPr sz="2000">
              <a:solidFill>
                <a:schemeClr val="dk1"/>
              </a:solidFill>
              <a:latin typeface="Times New Roman"/>
              <a:ea typeface="Times New Roman"/>
              <a:cs typeface="Times New Roman"/>
              <a:sym typeface="Times New Roman"/>
            </a:endParaRPr>
          </a:p>
        </p:txBody>
      </p:sp>
      <p:sp>
        <p:nvSpPr>
          <p:cNvPr id="172" name="Google Shape;172;p27"/>
          <p:cNvSpPr/>
          <p:nvPr/>
        </p:nvSpPr>
        <p:spPr>
          <a:xfrm>
            <a:off x="1371600" y="3429000"/>
            <a:ext cx="6535914" cy="312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180"/>
          <p:cNvSpPr txBox="1"/>
          <p:nvPr/>
        </p:nvSpPr>
        <p:spPr>
          <a:xfrm>
            <a:off x="188436" y="1171780"/>
            <a:ext cx="8549640" cy="4464050"/>
          </a:xfrm>
          <a:prstGeom prst="rect">
            <a:avLst/>
          </a:prstGeom>
          <a:noFill/>
          <a:ln>
            <a:noFill/>
          </a:ln>
        </p:spPr>
        <p:txBody>
          <a:bodyPr anchorCtr="0" anchor="t" bIns="0" lIns="0" spcFirstLastPara="1" rIns="0" wrap="square" tIns="1270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Altitude 40000km</a:t>
            </a:r>
            <a:endParaRPr sz="2700">
              <a:solidFill>
                <a:schemeClr val="dk1"/>
              </a:solidFill>
              <a:latin typeface="Arial"/>
              <a:ea typeface="Arial"/>
              <a:cs typeface="Arial"/>
              <a:sym typeface="Arial"/>
            </a:endParaRPr>
          </a:p>
          <a:p>
            <a:pPr indent="-256540" lvl="0" marL="268605" marR="0" rtl="0" algn="l">
              <a:lnSpc>
                <a:spcPct val="100000"/>
              </a:lnSpc>
              <a:spcBef>
                <a:spcPts val="7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Orbital period 8-24 hour</a:t>
            </a:r>
            <a:endParaRPr sz="2700">
              <a:solidFill>
                <a:schemeClr val="dk1"/>
              </a:solidFill>
              <a:latin typeface="Arial"/>
              <a:ea typeface="Arial"/>
              <a:cs typeface="Arial"/>
              <a:sym typeface="Arial"/>
            </a:endParaRPr>
          </a:p>
          <a:p>
            <a:pPr indent="-256540" lvl="0" marL="268605" marR="0" rtl="0" algn="l">
              <a:lnSpc>
                <a:spcPct val="100000"/>
              </a:lnSpc>
              <a:spcBef>
                <a:spcPts val="7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2-3 satellites required</a:t>
            </a:r>
            <a:endParaRPr sz="2700">
              <a:solidFill>
                <a:schemeClr val="dk1"/>
              </a:solidFill>
              <a:latin typeface="Arial"/>
              <a:ea typeface="Arial"/>
              <a:cs typeface="Arial"/>
              <a:sym typeface="Arial"/>
            </a:endParaRPr>
          </a:p>
          <a:p>
            <a:pPr indent="-256540" lvl="0" marL="268605" marR="0" rtl="0" algn="l">
              <a:lnSpc>
                <a:spcPct val="100000"/>
              </a:lnSpc>
              <a:spcBef>
                <a:spcPts val="8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Large propagation delay</a:t>
            </a:r>
            <a:endParaRPr sz="2700">
              <a:solidFill>
                <a:schemeClr val="dk1"/>
              </a:solidFill>
              <a:latin typeface="Arial"/>
              <a:ea typeface="Arial"/>
              <a:cs typeface="Arial"/>
              <a:sym typeface="Arial"/>
            </a:endParaRPr>
          </a:p>
          <a:p>
            <a:pPr indent="-256540" lvl="0" marL="268605" marR="0" rtl="0" algn="l">
              <a:lnSpc>
                <a:spcPct val="100000"/>
              </a:lnSpc>
              <a:spcBef>
                <a:spcPts val="7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Satellite lifetime 20-25 yrs</a:t>
            </a:r>
            <a:endParaRPr sz="2700">
              <a:solidFill>
                <a:schemeClr val="dk1"/>
              </a:solidFill>
              <a:latin typeface="Arial"/>
              <a:ea typeface="Arial"/>
              <a:cs typeface="Arial"/>
              <a:sym typeface="Arial"/>
            </a:endParaRPr>
          </a:p>
          <a:p>
            <a:pPr indent="-256540" lvl="0" marL="268605" marR="5080" rtl="0" algn="l">
              <a:lnSpc>
                <a:spcPct val="108148"/>
              </a:lnSpc>
              <a:spcBef>
                <a:spcPts val="434"/>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HEO orbits offering visibility over Earth's polar regions,  which most geosynchronous satellites lack</a:t>
            </a:r>
            <a:endParaRPr sz="2700">
              <a:solidFill>
                <a:schemeClr val="dk1"/>
              </a:solidFill>
              <a:latin typeface="Arial"/>
              <a:ea typeface="Arial"/>
              <a:cs typeface="Arial"/>
              <a:sym typeface="Arial"/>
            </a:endParaRPr>
          </a:p>
          <a:p>
            <a:pPr indent="0" lvl="0" marL="0" marR="0" rtl="0" algn="l">
              <a:lnSpc>
                <a:spcPct val="100000"/>
              </a:lnSpc>
              <a:spcBef>
                <a:spcPts val="10"/>
              </a:spcBef>
              <a:spcAft>
                <a:spcPts val="0"/>
              </a:spcAft>
              <a:buClr>
                <a:srgbClr val="2DA2BF"/>
              </a:buClr>
              <a:buSzPts val="2900"/>
              <a:buFont typeface="Noto Sans Symbols"/>
              <a:buNone/>
            </a:pPr>
            <a:r>
              <a:t/>
            </a:r>
            <a:endParaRPr sz="2900">
              <a:solidFill>
                <a:schemeClr val="dk1"/>
              </a:solidFill>
              <a:latin typeface="Arial"/>
              <a:ea typeface="Arial"/>
              <a:cs typeface="Arial"/>
              <a:sym typeface="Arial"/>
            </a:endParaRPr>
          </a:p>
          <a:p>
            <a:pPr indent="-255904" lvl="0" marL="255904" marR="6938644" rtl="0" algn="r">
              <a:lnSpc>
                <a:spcPct val="100000"/>
              </a:lnSpc>
              <a:spcBef>
                <a:spcPts val="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Example</a:t>
            </a:r>
            <a:endParaRPr sz="2700">
              <a:solidFill>
                <a:schemeClr val="dk1"/>
              </a:solidFill>
              <a:latin typeface="Arial"/>
              <a:ea typeface="Arial"/>
              <a:cs typeface="Arial"/>
              <a:sym typeface="Arial"/>
            </a:endParaRPr>
          </a:p>
          <a:p>
            <a:pPr indent="-228600" lvl="1" marL="228600" marR="7006590" rtl="0" algn="r">
              <a:lnSpc>
                <a:spcPct val="100000"/>
              </a:lnSpc>
              <a:spcBef>
                <a:spcPts val="4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Molniya</a:t>
            </a:r>
            <a:endParaRPr b="0" i="0" sz="2300" u="none" cap="none" strike="noStrike">
              <a:solidFill>
                <a:schemeClr val="dk1"/>
              </a:solidFill>
              <a:latin typeface="Arial"/>
              <a:ea typeface="Arial"/>
              <a:cs typeface="Arial"/>
              <a:sym typeface="Arial"/>
            </a:endParaRPr>
          </a:p>
          <a:p>
            <a:pPr indent="-229234" lvl="1" marL="524510" marR="0" rtl="0" algn="l">
              <a:lnSpc>
                <a:spcPct val="100000"/>
              </a:lnSpc>
              <a:spcBef>
                <a:spcPts val="2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Tundra</a:t>
            </a:r>
            <a:endParaRPr b="0" i="0" sz="2300" u="none" cap="none" strike="noStrike">
              <a:solidFill>
                <a:schemeClr val="dk1"/>
              </a:solidFill>
              <a:latin typeface="Arial"/>
              <a:ea typeface="Arial"/>
              <a:cs typeface="Arial"/>
              <a:sym typeface="Arial"/>
            </a:endParaRPr>
          </a:p>
        </p:txBody>
      </p:sp>
      <p:sp>
        <p:nvSpPr>
          <p:cNvPr id="3427" name="Google Shape;3427;p180"/>
          <p:cNvSpPr/>
          <p:nvPr/>
        </p:nvSpPr>
        <p:spPr>
          <a:xfrm>
            <a:off x="76200" y="67056"/>
            <a:ext cx="8567928"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8" name="Google Shape;3428;p180"/>
          <p:cNvSpPr/>
          <p:nvPr/>
        </p:nvSpPr>
        <p:spPr>
          <a:xfrm>
            <a:off x="5357817" y="4143379"/>
            <a:ext cx="3500461" cy="240956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9" name="Google Shape;3429;p180"/>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30" name="Google Shape;3430;p180"/>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31" name="Google Shape;3431;p180"/>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181"/>
          <p:cNvSpPr/>
          <p:nvPr/>
        </p:nvSpPr>
        <p:spPr>
          <a:xfrm>
            <a:off x="2209800" y="1850135"/>
            <a:ext cx="4858512" cy="18409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7" name="Google Shape;3437;p181"/>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38" name="Google Shape;3438;p181"/>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39" name="Google Shape;3439;p181"/>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grpSp>
        <p:nvGrpSpPr>
          <p:cNvPr id="3444" name="Google Shape;3444;p182"/>
          <p:cNvGrpSpPr/>
          <p:nvPr/>
        </p:nvGrpSpPr>
        <p:grpSpPr>
          <a:xfrm>
            <a:off x="285719" y="4143376"/>
            <a:ext cx="8430260" cy="1858010"/>
            <a:chOff x="285719" y="4143376"/>
            <a:chExt cx="8430260" cy="1858010"/>
          </a:xfrm>
        </p:grpSpPr>
        <p:sp>
          <p:nvSpPr>
            <p:cNvPr id="3445" name="Google Shape;3445;p182"/>
            <p:cNvSpPr/>
            <p:nvPr/>
          </p:nvSpPr>
          <p:spPr>
            <a:xfrm>
              <a:off x="285719" y="4143376"/>
              <a:ext cx="8430260" cy="1858010"/>
            </a:xfrm>
            <a:custGeom>
              <a:rect b="b" l="l" r="r" t="t"/>
              <a:pathLst>
                <a:path extrusionOk="0" h="1858010" w="8430260">
                  <a:moveTo>
                    <a:pt x="8120113" y="0"/>
                  </a:moveTo>
                  <a:lnTo>
                    <a:pt x="309575" y="0"/>
                  </a:lnTo>
                  <a:lnTo>
                    <a:pt x="263826" y="3356"/>
                  </a:lnTo>
                  <a:lnTo>
                    <a:pt x="220163" y="13107"/>
                  </a:lnTo>
                  <a:lnTo>
                    <a:pt x="179063" y="28773"/>
                  </a:lnTo>
                  <a:lnTo>
                    <a:pt x="141005" y="49876"/>
                  </a:lnTo>
                  <a:lnTo>
                    <a:pt x="106468" y="75935"/>
                  </a:lnTo>
                  <a:lnTo>
                    <a:pt x="75931" y="106473"/>
                  </a:lnTo>
                  <a:lnTo>
                    <a:pt x="49872" y="141011"/>
                  </a:lnTo>
                  <a:lnTo>
                    <a:pt x="28771" y="179068"/>
                  </a:lnTo>
                  <a:lnTo>
                    <a:pt x="13106" y="220168"/>
                  </a:lnTo>
                  <a:lnTo>
                    <a:pt x="3356" y="263829"/>
                  </a:lnTo>
                  <a:lnTo>
                    <a:pt x="0" y="309575"/>
                  </a:lnTo>
                  <a:lnTo>
                    <a:pt x="0" y="1547825"/>
                  </a:lnTo>
                  <a:lnTo>
                    <a:pt x="3356" y="1593570"/>
                  </a:lnTo>
                  <a:lnTo>
                    <a:pt x="13106" y="1637231"/>
                  </a:lnTo>
                  <a:lnTo>
                    <a:pt x="28771" y="1678329"/>
                  </a:lnTo>
                  <a:lnTo>
                    <a:pt x="49872" y="1716385"/>
                  </a:lnTo>
                  <a:lnTo>
                    <a:pt x="75931" y="1750921"/>
                  </a:lnTo>
                  <a:lnTo>
                    <a:pt x="106468" y="1781457"/>
                  </a:lnTo>
                  <a:lnTo>
                    <a:pt x="141005" y="1807515"/>
                  </a:lnTo>
                  <a:lnTo>
                    <a:pt x="179063" y="1828616"/>
                  </a:lnTo>
                  <a:lnTo>
                    <a:pt x="220163" y="1844281"/>
                  </a:lnTo>
                  <a:lnTo>
                    <a:pt x="263826" y="1854031"/>
                  </a:lnTo>
                  <a:lnTo>
                    <a:pt x="309575" y="1857387"/>
                  </a:lnTo>
                  <a:lnTo>
                    <a:pt x="8120113" y="1857387"/>
                  </a:lnTo>
                  <a:lnTo>
                    <a:pt x="8165858" y="1854031"/>
                  </a:lnTo>
                  <a:lnTo>
                    <a:pt x="8209520" y="1844281"/>
                  </a:lnTo>
                  <a:lnTo>
                    <a:pt x="8250619" y="1828616"/>
                  </a:lnTo>
                  <a:lnTo>
                    <a:pt x="8288677" y="1807515"/>
                  </a:lnTo>
                  <a:lnTo>
                    <a:pt x="8323214" y="1781457"/>
                  </a:lnTo>
                  <a:lnTo>
                    <a:pt x="8353752" y="1750921"/>
                  </a:lnTo>
                  <a:lnTo>
                    <a:pt x="8379812" y="1716385"/>
                  </a:lnTo>
                  <a:lnTo>
                    <a:pt x="8400914" y="1678329"/>
                  </a:lnTo>
                  <a:lnTo>
                    <a:pt x="8416580" y="1637231"/>
                  </a:lnTo>
                  <a:lnTo>
                    <a:pt x="8426331" y="1593570"/>
                  </a:lnTo>
                  <a:lnTo>
                    <a:pt x="8429688" y="1547825"/>
                  </a:lnTo>
                  <a:lnTo>
                    <a:pt x="8429688" y="309575"/>
                  </a:lnTo>
                  <a:lnTo>
                    <a:pt x="8426331" y="263829"/>
                  </a:lnTo>
                  <a:lnTo>
                    <a:pt x="8416580" y="220168"/>
                  </a:lnTo>
                  <a:lnTo>
                    <a:pt x="8400914" y="179068"/>
                  </a:lnTo>
                  <a:lnTo>
                    <a:pt x="8379812" y="141011"/>
                  </a:lnTo>
                  <a:lnTo>
                    <a:pt x="8353752" y="106473"/>
                  </a:lnTo>
                  <a:lnTo>
                    <a:pt x="8323214" y="75935"/>
                  </a:lnTo>
                  <a:lnTo>
                    <a:pt x="8288677" y="49876"/>
                  </a:lnTo>
                  <a:lnTo>
                    <a:pt x="8250619" y="28773"/>
                  </a:lnTo>
                  <a:lnTo>
                    <a:pt x="8209520" y="13107"/>
                  </a:lnTo>
                  <a:lnTo>
                    <a:pt x="8165858" y="3356"/>
                  </a:lnTo>
                  <a:lnTo>
                    <a:pt x="8120113"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6" name="Google Shape;3446;p182"/>
            <p:cNvSpPr/>
            <p:nvPr/>
          </p:nvSpPr>
          <p:spPr>
            <a:xfrm>
              <a:off x="285719" y="4143376"/>
              <a:ext cx="8430260" cy="1858010"/>
            </a:xfrm>
            <a:custGeom>
              <a:rect b="b" l="l" r="r" t="t"/>
              <a:pathLst>
                <a:path extrusionOk="0" h="1858010" w="8430260">
                  <a:moveTo>
                    <a:pt x="0" y="309575"/>
                  </a:moveTo>
                  <a:lnTo>
                    <a:pt x="3356" y="263829"/>
                  </a:lnTo>
                  <a:lnTo>
                    <a:pt x="13106" y="220168"/>
                  </a:lnTo>
                  <a:lnTo>
                    <a:pt x="28771" y="179068"/>
                  </a:lnTo>
                  <a:lnTo>
                    <a:pt x="49872" y="141011"/>
                  </a:lnTo>
                  <a:lnTo>
                    <a:pt x="75931" y="106473"/>
                  </a:lnTo>
                  <a:lnTo>
                    <a:pt x="106468" y="75935"/>
                  </a:lnTo>
                  <a:lnTo>
                    <a:pt x="141005" y="49876"/>
                  </a:lnTo>
                  <a:lnTo>
                    <a:pt x="179063" y="28773"/>
                  </a:lnTo>
                  <a:lnTo>
                    <a:pt x="220163" y="13107"/>
                  </a:lnTo>
                  <a:lnTo>
                    <a:pt x="263826" y="3356"/>
                  </a:lnTo>
                  <a:lnTo>
                    <a:pt x="309575" y="0"/>
                  </a:lnTo>
                  <a:lnTo>
                    <a:pt x="8120113" y="0"/>
                  </a:lnTo>
                  <a:lnTo>
                    <a:pt x="8165858" y="3356"/>
                  </a:lnTo>
                  <a:lnTo>
                    <a:pt x="8209520" y="13107"/>
                  </a:lnTo>
                  <a:lnTo>
                    <a:pt x="8250619" y="28773"/>
                  </a:lnTo>
                  <a:lnTo>
                    <a:pt x="8288677" y="49876"/>
                  </a:lnTo>
                  <a:lnTo>
                    <a:pt x="8323214" y="75935"/>
                  </a:lnTo>
                  <a:lnTo>
                    <a:pt x="8353752" y="106473"/>
                  </a:lnTo>
                  <a:lnTo>
                    <a:pt x="8379812" y="141011"/>
                  </a:lnTo>
                  <a:lnTo>
                    <a:pt x="8400914" y="179068"/>
                  </a:lnTo>
                  <a:lnTo>
                    <a:pt x="8416580" y="220168"/>
                  </a:lnTo>
                  <a:lnTo>
                    <a:pt x="8426331" y="263829"/>
                  </a:lnTo>
                  <a:lnTo>
                    <a:pt x="8429688" y="309575"/>
                  </a:lnTo>
                  <a:lnTo>
                    <a:pt x="8429688" y="1547825"/>
                  </a:lnTo>
                  <a:lnTo>
                    <a:pt x="8426331" y="1593570"/>
                  </a:lnTo>
                  <a:lnTo>
                    <a:pt x="8416580" y="1637231"/>
                  </a:lnTo>
                  <a:lnTo>
                    <a:pt x="8400914" y="1678329"/>
                  </a:lnTo>
                  <a:lnTo>
                    <a:pt x="8379812" y="1716385"/>
                  </a:lnTo>
                  <a:lnTo>
                    <a:pt x="8353752" y="1750921"/>
                  </a:lnTo>
                  <a:lnTo>
                    <a:pt x="8323214" y="1781457"/>
                  </a:lnTo>
                  <a:lnTo>
                    <a:pt x="8288677" y="1807515"/>
                  </a:lnTo>
                  <a:lnTo>
                    <a:pt x="8250619" y="1828616"/>
                  </a:lnTo>
                  <a:lnTo>
                    <a:pt x="8209520" y="1844281"/>
                  </a:lnTo>
                  <a:lnTo>
                    <a:pt x="8165858" y="1854031"/>
                  </a:lnTo>
                  <a:lnTo>
                    <a:pt x="8120113" y="1857387"/>
                  </a:lnTo>
                  <a:lnTo>
                    <a:pt x="309575" y="1857387"/>
                  </a:lnTo>
                  <a:lnTo>
                    <a:pt x="263826" y="1854031"/>
                  </a:lnTo>
                  <a:lnTo>
                    <a:pt x="220163" y="1844281"/>
                  </a:lnTo>
                  <a:lnTo>
                    <a:pt x="179063" y="1828616"/>
                  </a:lnTo>
                  <a:lnTo>
                    <a:pt x="141005" y="1807515"/>
                  </a:lnTo>
                  <a:lnTo>
                    <a:pt x="106468" y="1781457"/>
                  </a:lnTo>
                  <a:lnTo>
                    <a:pt x="75931" y="1750921"/>
                  </a:lnTo>
                  <a:lnTo>
                    <a:pt x="49872" y="1716385"/>
                  </a:lnTo>
                  <a:lnTo>
                    <a:pt x="28771" y="1678329"/>
                  </a:lnTo>
                  <a:lnTo>
                    <a:pt x="13106" y="1637231"/>
                  </a:lnTo>
                  <a:lnTo>
                    <a:pt x="3356" y="1593570"/>
                  </a:lnTo>
                  <a:lnTo>
                    <a:pt x="0" y="1547825"/>
                  </a:lnTo>
                  <a:lnTo>
                    <a:pt x="0" y="309575"/>
                  </a:lnTo>
                  <a:close/>
                </a:path>
              </a:pathLst>
            </a:custGeom>
            <a:noFill/>
            <a:ln cap="flat" cmpd="sng" w="25400">
              <a:solidFill>
                <a:srgbClr val="00206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447" name="Google Shape;3447;p182"/>
          <p:cNvGrpSpPr/>
          <p:nvPr/>
        </p:nvGrpSpPr>
        <p:grpSpPr>
          <a:xfrm>
            <a:off x="1214413" y="0"/>
            <a:ext cx="6572884" cy="1857672"/>
            <a:chOff x="1214413" y="0"/>
            <a:chExt cx="6572884" cy="1857672"/>
          </a:xfrm>
        </p:grpSpPr>
        <p:sp>
          <p:nvSpPr>
            <p:cNvPr id="3448" name="Google Shape;3448;p182"/>
            <p:cNvSpPr/>
            <p:nvPr/>
          </p:nvSpPr>
          <p:spPr>
            <a:xfrm>
              <a:off x="1214413" y="785792"/>
              <a:ext cx="6572884" cy="1071880"/>
            </a:xfrm>
            <a:custGeom>
              <a:rect b="b" l="l" r="r" t="t"/>
              <a:pathLst>
                <a:path extrusionOk="0" h="1071880" w="6572884">
                  <a:moveTo>
                    <a:pt x="0" y="535787"/>
                  </a:moveTo>
                  <a:lnTo>
                    <a:pt x="13809" y="486341"/>
                  </a:lnTo>
                  <a:lnTo>
                    <a:pt x="41825" y="450075"/>
                  </a:lnTo>
                  <a:lnTo>
                    <a:pt x="84411" y="414603"/>
                  </a:lnTo>
                  <a:lnTo>
                    <a:pt x="120643" y="391438"/>
                  </a:lnTo>
                  <a:lnTo>
                    <a:pt x="162973" y="368687"/>
                  </a:lnTo>
                  <a:lnTo>
                    <a:pt x="211249" y="346376"/>
                  </a:lnTo>
                  <a:lnTo>
                    <a:pt x="265319" y="324529"/>
                  </a:lnTo>
                  <a:lnTo>
                    <a:pt x="325032" y="303170"/>
                  </a:lnTo>
                  <a:lnTo>
                    <a:pt x="390239" y="282325"/>
                  </a:lnTo>
                  <a:lnTo>
                    <a:pt x="460786" y="262018"/>
                  </a:lnTo>
                  <a:lnTo>
                    <a:pt x="498015" y="252073"/>
                  </a:lnTo>
                  <a:lnTo>
                    <a:pt x="536522" y="242273"/>
                  </a:lnTo>
                  <a:lnTo>
                    <a:pt x="576290" y="232619"/>
                  </a:lnTo>
                  <a:lnTo>
                    <a:pt x="617298" y="223116"/>
                  </a:lnTo>
                  <a:lnTo>
                    <a:pt x="659528" y="213765"/>
                  </a:lnTo>
                  <a:lnTo>
                    <a:pt x="702961" y="204570"/>
                  </a:lnTo>
                  <a:lnTo>
                    <a:pt x="747578" y="195535"/>
                  </a:lnTo>
                  <a:lnTo>
                    <a:pt x="793360" y="186661"/>
                  </a:lnTo>
                  <a:lnTo>
                    <a:pt x="840288" y="177953"/>
                  </a:lnTo>
                  <a:lnTo>
                    <a:pt x="888343" y="169414"/>
                  </a:lnTo>
                  <a:lnTo>
                    <a:pt x="937507" y="161046"/>
                  </a:lnTo>
                  <a:lnTo>
                    <a:pt x="987761" y="152852"/>
                  </a:lnTo>
                  <a:lnTo>
                    <a:pt x="1039085" y="144836"/>
                  </a:lnTo>
                  <a:lnTo>
                    <a:pt x="1091461" y="137001"/>
                  </a:lnTo>
                  <a:lnTo>
                    <a:pt x="1144870" y="129350"/>
                  </a:lnTo>
                  <a:lnTo>
                    <a:pt x="1199292" y="121885"/>
                  </a:lnTo>
                  <a:lnTo>
                    <a:pt x="1254710" y="114611"/>
                  </a:lnTo>
                  <a:lnTo>
                    <a:pt x="1311103" y="107530"/>
                  </a:lnTo>
                  <a:lnTo>
                    <a:pt x="1368454" y="100644"/>
                  </a:lnTo>
                  <a:lnTo>
                    <a:pt x="1426743" y="93958"/>
                  </a:lnTo>
                  <a:lnTo>
                    <a:pt x="1485952" y="87474"/>
                  </a:lnTo>
                  <a:lnTo>
                    <a:pt x="1546061" y="81196"/>
                  </a:lnTo>
                  <a:lnTo>
                    <a:pt x="1607051" y="75126"/>
                  </a:lnTo>
                  <a:lnTo>
                    <a:pt x="1668905" y="69268"/>
                  </a:lnTo>
                  <a:lnTo>
                    <a:pt x="1731602" y="63624"/>
                  </a:lnTo>
                  <a:lnTo>
                    <a:pt x="1795123" y="58198"/>
                  </a:lnTo>
                  <a:lnTo>
                    <a:pt x="1859451" y="52993"/>
                  </a:lnTo>
                  <a:lnTo>
                    <a:pt x="1924566" y="48011"/>
                  </a:lnTo>
                  <a:lnTo>
                    <a:pt x="1990449" y="43257"/>
                  </a:lnTo>
                  <a:lnTo>
                    <a:pt x="2057082" y="38732"/>
                  </a:lnTo>
                  <a:lnTo>
                    <a:pt x="2124444" y="34441"/>
                  </a:lnTo>
                  <a:lnTo>
                    <a:pt x="2192518" y="30386"/>
                  </a:lnTo>
                  <a:lnTo>
                    <a:pt x="2261285" y="26570"/>
                  </a:lnTo>
                  <a:lnTo>
                    <a:pt x="2330725" y="22997"/>
                  </a:lnTo>
                  <a:lnTo>
                    <a:pt x="2400820" y="19669"/>
                  </a:lnTo>
                  <a:lnTo>
                    <a:pt x="2471551" y="16589"/>
                  </a:lnTo>
                  <a:lnTo>
                    <a:pt x="2542899" y="13761"/>
                  </a:lnTo>
                  <a:lnTo>
                    <a:pt x="2614845" y="11188"/>
                  </a:lnTo>
                  <a:lnTo>
                    <a:pt x="2687370" y="8873"/>
                  </a:lnTo>
                  <a:lnTo>
                    <a:pt x="2760455" y="6818"/>
                  </a:lnTo>
                  <a:lnTo>
                    <a:pt x="2834082" y="5028"/>
                  </a:lnTo>
                  <a:lnTo>
                    <a:pt x="2908231" y="3504"/>
                  </a:lnTo>
                  <a:lnTo>
                    <a:pt x="2982883" y="2251"/>
                  </a:lnTo>
                  <a:lnTo>
                    <a:pt x="3058020" y="1270"/>
                  </a:lnTo>
                  <a:lnTo>
                    <a:pt x="3133623" y="566"/>
                  </a:lnTo>
                  <a:lnTo>
                    <a:pt x="3209672" y="142"/>
                  </a:lnTo>
                  <a:lnTo>
                    <a:pt x="3286150" y="0"/>
                  </a:lnTo>
                  <a:lnTo>
                    <a:pt x="3362627" y="142"/>
                  </a:lnTo>
                  <a:lnTo>
                    <a:pt x="3438677" y="566"/>
                  </a:lnTo>
                  <a:lnTo>
                    <a:pt x="3514280" y="1270"/>
                  </a:lnTo>
                  <a:lnTo>
                    <a:pt x="3589417" y="2251"/>
                  </a:lnTo>
                  <a:lnTo>
                    <a:pt x="3664069" y="3504"/>
                  </a:lnTo>
                  <a:lnTo>
                    <a:pt x="3738218" y="5028"/>
                  </a:lnTo>
                  <a:lnTo>
                    <a:pt x="3811845" y="6819"/>
                  </a:lnTo>
                  <a:lnTo>
                    <a:pt x="3884930" y="8873"/>
                  </a:lnTo>
                  <a:lnTo>
                    <a:pt x="3957455" y="11189"/>
                  </a:lnTo>
                  <a:lnTo>
                    <a:pt x="4029401" y="13762"/>
                  </a:lnTo>
                  <a:lnTo>
                    <a:pt x="4100749" y="16590"/>
                  </a:lnTo>
                  <a:lnTo>
                    <a:pt x="4171480" y="19670"/>
                  </a:lnTo>
                  <a:lnTo>
                    <a:pt x="4241575" y="22998"/>
                  </a:lnTo>
                  <a:lnTo>
                    <a:pt x="4311016" y="26571"/>
                  </a:lnTo>
                  <a:lnTo>
                    <a:pt x="4379783" y="30387"/>
                  </a:lnTo>
                  <a:lnTo>
                    <a:pt x="4447857" y="34443"/>
                  </a:lnTo>
                  <a:lnTo>
                    <a:pt x="4515220" y="38734"/>
                  </a:lnTo>
                  <a:lnTo>
                    <a:pt x="4581852" y="43259"/>
                  </a:lnTo>
                  <a:lnTo>
                    <a:pt x="4647736" y="48013"/>
                  </a:lnTo>
                  <a:lnTo>
                    <a:pt x="4712851" y="52995"/>
                  </a:lnTo>
                  <a:lnTo>
                    <a:pt x="4777179" y="58200"/>
                  </a:lnTo>
                  <a:lnTo>
                    <a:pt x="4840701" y="63626"/>
                  </a:lnTo>
                  <a:lnTo>
                    <a:pt x="4903398" y="69270"/>
                  </a:lnTo>
                  <a:lnTo>
                    <a:pt x="4965251" y="75129"/>
                  </a:lnTo>
                  <a:lnTo>
                    <a:pt x="5026242" y="81199"/>
                  </a:lnTo>
                  <a:lnTo>
                    <a:pt x="5086351" y="87478"/>
                  </a:lnTo>
                  <a:lnTo>
                    <a:pt x="5145560" y="93962"/>
                  </a:lnTo>
                  <a:lnTo>
                    <a:pt x="5203849" y="100648"/>
                  </a:lnTo>
                  <a:lnTo>
                    <a:pt x="5261200" y="107533"/>
                  </a:lnTo>
                  <a:lnTo>
                    <a:pt x="5317594" y="114615"/>
                  </a:lnTo>
                  <a:lnTo>
                    <a:pt x="5373012" y="121890"/>
                  </a:lnTo>
                  <a:lnTo>
                    <a:pt x="5427435" y="129354"/>
                  </a:lnTo>
                  <a:lnTo>
                    <a:pt x="5480843" y="137006"/>
                  </a:lnTo>
                  <a:lnTo>
                    <a:pt x="5533219" y="144841"/>
                  </a:lnTo>
                  <a:lnTo>
                    <a:pt x="5584544" y="152857"/>
                  </a:lnTo>
                  <a:lnTo>
                    <a:pt x="5634797" y="161051"/>
                  </a:lnTo>
                  <a:lnTo>
                    <a:pt x="5683961" y="169419"/>
                  </a:lnTo>
                  <a:lnTo>
                    <a:pt x="5732017" y="177959"/>
                  </a:lnTo>
                  <a:lnTo>
                    <a:pt x="5778945" y="186667"/>
                  </a:lnTo>
                  <a:lnTo>
                    <a:pt x="5824728" y="195540"/>
                  </a:lnTo>
                  <a:lnTo>
                    <a:pt x="5869345" y="204576"/>
                  </a:lnTo>
                  <a:lnTo>
                    <a:pt x="5912777" y="213770"/>
                  </a:lnTo>
                  <a:lnTo>
                    <a:pt x="5955007" y="223121"/>
                  </a:lnTo>
                  <a:lnTo>
                    <a:pt x="5996016" y="232625"/>
                  </a:lnTo>
                  <a:lnTo>
                    <a:pt x="6035783" y="242278"/>
                  </a:lnTo>
                  <a:lnTo>
                    <a:pt x="6074291" y="252079"/>
                  </a:lnTo>
                  <a:lnTo>
                    <a:pt x="6111520" y="262023"/>
                  </a:lnTo>
                  <a:lnTo>
                    <a:pt x="6182067" y="282330"/>
                  </a:lnTo>
                  <a:lnTo>
                    <a:pt x="6247273" y="303176"/>
                  </a:lnTo>
                  <a:lnTo>
                    <a:pt x="6306986" y="324534"/>
                  </a:lnTo>
                  <a:lnTo>
                    <a:pt x="6361056" y="346381"/>
                  </a:lnTo>
                  <a:lnTo>
                    <a:pt x="6409332" y="368692"/>
                  </a:lnTo>
                  <a:lnTo>
                    <a:pt x="6451661" y="391442"/>
                  </a:lnTo>
                  <a:lnTo>
                    <a:pt x="6487893" y="414607"/>
                  </a:lnTo>
                  <a:lnTo>
                    <a:pt x="6517876" y="438162"/>
                  </a:lnTo>
                  <a:lnTo>
                    <a:pt x="6550805" y="474171"/>
                  </a:lnTo>
                  <a:lnTo>
                    <a:pt x="6568823" y="510919"/>
                  </a:lnTo>
                  <a:lnTo>
                    <a:pt x="6572300" y="535787"/>
                  </a:lnTo>
                  <a:lnTo>
                    <a:pt x="6571428" y="548269"/>
                  </a:lnTo>
                  <a:lnTo>
                    <a:pt x="6558493" y="585244"/>
                  </a:lnTo>
                  <a:lnTo>
                    <a:pt x="6530477" y="621509"/>
                  </a:lnTo>
                  <a:lnTo>
                    <a:pt x="6487893" y="656980"/>
                  </a:lnTo>
                  <a:lnTo>
                    <a:pt x="6451661" y="680145"/>
                  </a:lnTo>
                  <a:lnTo>
                    <a:pt x="6409332" y="702895"/>
                  </a:lnTo>
                  <a:lnTo>
                    <a:pt x="6361056" y="725206"/>
                  </a:lnTo>
                  <a:lnTo>
                    <a:pt x="6306986" y="747053"/>
                  </a:lnTo>
                  <a:lnTo>
                    <a:pt x="6247273" y="768411"/>
                  </a:lnTo>
                  <a:lnTo>
                    <a:pt x="6182067" y="789257"/>
                  </a:lnTo>
                  <a:lnTo>
                    <a:pt x="6111520" y="809564"/>
                  </a:lnTo>
                  <a:lnTo>
                    <a:pt x="6074291" y="819508"/>
                  </a:lnTo>
                  <a:lnTo>
                    <a:pt x="6035783" y="829308"/>
                  </a:lnTo>
                  <a:lnTo>
                    <a:pt x="5996016" y="838962"/>
                  </a:lnTo>
                  <a:lnTo>
                    <a:pt x="5955007" y="848466"/>
                  </a:lnTo>
                  <a:lnTo>
                    <a:pt x="5912777" y="857817"/>
                  </a:lnTo>
                  <a:lnTo>
                    <a:pt x="5869345" y="867011"/>
                  </a:lnTo>
                  <a:lnTo>
                    <a:pt x="5824728" y="876047"/>
                  </a:lnTo>
                  <a:lnTo>
                    <a:pt x="5778945" y="884920"/>
                  </a:lnTo>
                  <a:lnTo>
                    <a:pt x="5732017" y="893628"/>
                  </a:lnTo>
                  <a:lnTo>
                    <a:pt x="5683961" y="902168"/>
                  </a:lnTo>
                  <a:lnTo>
                    <a:pt x="5634797" y="910536"/>
                  </a:lnTo>
                  <a:lnTo>
                    <a:pt x="5584544" y="918730"/>
                  </a:lnTo>
                  <a:lnTo>
                    <a:pt x="5533219" y="926746"/>
                  </a:lnTo>
                  <a:lnTo>
                    <a:pt x="5480843" y="934581"/>
                  </a:lnTo>
                  <a:lnTo>
                    <a:pt x="5427435" y="942233"/>
                  </a:lnTo>
                  <a:lnTo>
                    <a:pt x="5373012" y="949697"/>
                  </a:lnTo>
                  <a:lnTo>
                    <a:pt x="5317594" y="956972"/>
                  </a:lnTo>
                  <a:lnTo>
                    <a:pt x="5261200" y="964054"/>
                  </a:lnTo>
                  <a:lnTo>
                    <a:pt x="5203849" y="970939"/>
                  </a:lnTo>
                  <a:lnTo>
                    <a:pt x="5145560" y="977625"/>
                  </a:lnTo>
                  <a:lnTo>
                    <a:pt x="5086351" y="984109"/>
                  </a:lnTo>
                  <a:lnTo>
                    <a:pt x="5026242" y="990388"/>
                  </a:lnTo>
                  <a:lnTo>
                    <a:pt x="4965251" y="996458"/>
                  </a:lnTo>
                  <a:lnTo>
                    <a:pt x="4903398" y="1002317"/>
                  </a:lnTo>
                  <a:lnTo>
                    <a:pt x="4840701" y="1007960"/>
                  </a:lnTo>
                  <a:lnTo>
                    <a:pt x="4777179" y="1013387"/>
                  </a:lnTo>
                  <a:lnTo>
                    <a:pt x="4712851" y="1018592"/>
                  </a:lnTo>
                  <a:lnTo>
                    <a:pt x="4647736" y="1023574"/>
                  </a:lnTo>
                  <a:lnTo>
                    <a:pt x="4581852" y="1028328"/>
                  </a:lnTo>
                  <a:lnTo>
                    <a:pt x="4515220" y="1032853"/>
                  </a:lnTo>
                  <a:lnTo>
                    <a:pt x="4447857" y="1037144"/>
                  </a:lnTo>
                  <a:lnTo>
                    <a:pt x="4379783" y="1041200"/>
                  </a:lnTo>
                  <a:lnTo>
                    <a:pt x="4311016" y="1045016"/>
                  </a:lnTo>
                  <a:lnTo>
                    <a:pt x="4241575" y="1048589"/>
                  </a:lnTo>
                  <a:lnTo>
                    <a:pt x="4171480" y="1051917"/>
                  </a:lnTo>
                  <a:lnTo>
                    <a:pt x="4100749" y="1054997"/>
                  </a:lnTo>
                  <a:lnTo>
                    <a:pt x="4029401" y="1057825"/>
                  </a:lnTo>
                  <a:lnTo>
                    <a:pt x="3957455" y="1060398"/>
                  </a:lnTo>
                  <a:lnTo>
                    <a:pt x="3884930" y="1062714"/>
                  </a:lnTo>
                  <a:lnTo>
                    <a:pt x="3811845" y="1064768"/>
                  </a:lnTo>
                  <a:lnTo>
                    <a:pt x="3738218" y="1066559"/>
                  </a:lnTo>
                  <a:lnTo>
                    <a:pt x="3664069" y="1068083"/>
                  </a:lnTo>
                  <a:lnTo>
                    <a:pt x="3589417" y="1069336"/>
                  </a:lnTo>
                  <a:lnTo>
                    <a:pt x="3514280" y="1070316"/>
                  </a:lnTo>
                  <a:lnTo>
                    <a:pt x="3438677" y="1071020"/>
                  </a:lnTo>
                  <a:lnTo>
                    <a:pt x="3362627" y="1071445"/>
                  </a:lnTo>
                  <a:lnTo>
                    <a:pt x="3286150" y="1071587"/>
                  </a:lnTo>
                  <a:lnTo>
                    <a:pt x="3209672" y="1071445"/>
                  </a:lnTo>
                  <a:lnTo>
                    <a:pt x="3133622" y="1071020"/>
                  </a:lnTo>
                  <a:lnTo>
                    <a:pt x="3058019" y="1070316"/>
                  </a:lnTo>
                  <a:lnTo>
                    <a:pt x="2982881" y="1069336"/>
                  </a:lnTo>
                  <a:lnTo>
                    <a:pt x="2908228" y="1068083"/>
                  </a:lnTo>
                  <a:lnTo>
                    <a:pt x="2834079" y="1066559"/>
                  </a:lnTo>
                  <a:lnTo>
                    <a:pt x="2760452" y="1064768"/>
                  </a:lnTo>
                  <a:lnTo>
                    <a:pt x="2687366" y="1062714"/>
                  </a:lnTo>
                  <a:lnTo>
                    <a:pt x="2614841" y="1060398"/>
                  </a:lnTo>
                  <a:lnTo>
                    <a:pt x="2542895" y="1057825"/>
                  </a:lnTo>
                  <a:lnTo>
                    <a:pt x="2471546" y="1054997"/>
                  </a:lnTo>
                  <a:lnTo>
                    <a:pt x="2400815" y="1051917"/>
                  </a:lnTo>
                  <a:lnTo>
                    <a:pt x="2330720" y="1048589"/>
                  </a:lnTo>
                  <a:lnTo>
                    <a:pt x="2261279" y="1045016"/>
                  </a:lnTo>
                  <a:lnTo>
                    <a:pt x="2192512" y="1041200"/>
                  </a:lnTo>
                  <a:lnTo>
                    <a:pt x="2124438" y="1037144"/>
                  </a:lnTo>
                  <a:lnTo>
                    <a:pt x="2057075" y="1032853"/>
                  </a:lnTo>
                  <a:lnTo>
                    <a:pt x="1990442" y="1028328"/>
                  </a:lnTo>
                  <a:lnTo>
                    <a:pt x="1924559" y="1023574"/>
                  </a:lnTo>
                  <a:lnTo>
                    <a:pt x="1859444" y="1018592"/>
                  </a:lnTo>
                  <a:lnTo>
                    <a:pt x="1795115" y="1013387"/>
                  </a:lnTo>
                  <a:lnTo>
                    <a:pt x="1731593" y="1007960"/>
                  </a:lnTo>
                  <a:lnTo>
                    <a:pt x="1668896" y="1002317"/>
                  </a:lnTo>
                  <a:lnTo>
                    <a:pt x="1607043" y="996458"/>
                  </a:lnTo>
                  <a:lnTo>
                    <a:pt x="1546052" y="990388"/>
                  </a:lnTo>
                  <a:lnTo>
                    <a:pt x="1485943" y="984109"/>
                  </a:lnTo>
                  <a:lnTo>
                    <a:pt x="1426734" y="977625"/>
                  </a:lnTo>
                  <a:lnTo>
                    <a:pt x="1368445" y="970939"/>
                  </a:lnTo>
                  <a:lnTo>
                    <a:pt x="1311094" y="964054"/>
                  </a:lnTo>
                  <a:lnTo>
                    <a:pt x="1254700" y="956972"/>
                  </a:lnTo>
                  <a:lnTo>
                    <a:pt x="1199283" y="949697"/>
                  </a:lnTo>
                  <a:lnTo>
                    <a:pt x="1144860" y="942233"/>
                  </a:lnTo>
                  <a:lnTo>
                    <a:pt x="1091451" y="934581"/>
                  </a:lnTo>
                  <a:lnTo>
                    <a:pt x="1039076" y="926746"/>
                  </a:lnTo>
                  <a:lnTo>
                    <a:pt x="987751" y="918730"/>
                  </a:lnTo>
                  <a:lnTo>
                    <a:pt x="937498" y="910536"/>
                  </a:lnTo>
                  <a:lnTo>
                    <a:pt x="888334" y="902168"/>
                  </a:lnTo>
                  <a:lnTo>
                    <a:pt x="840278" y="893628"/>
                  </a:lnTo>
                  <a:lnTo>
                    <a:pt x="793350" y="884920"/>
                  </a:lnTo>
                  <a:lnTo>
                    <a:pt x="747568" y="876047"/>
                  </a:lnTo>
                  <a:lnTo>
                    <a:pt x="702951" y="867011"/>
                  </a:lnTo>
                  <a:lnTo>
                    <a:pt x="659519" y="857817"/>
                  </a:lnTo>
                  <a:lnTo>
                    <a:pt x="617289" y="848466"/>
                  </a:lnTo>
                  <a:lnTo>
                    <a:pt x="576281" y="838962"/>
                  </a:lnTo>
                  <a:lnTo>
                    <a:pt x="536514" y="829308"/>
                  </a:lnTo>
                  <a:lnTo>
                    <a:pt x="498006" y="819508"/>
                  </a:lnTo>
                  <a:lnTo>
                    <a:pt x="460777" y="809564"/>
                  </a:lnTo>
                  <a:lnTo>
                    <a:pt x="390230" y="789257"/>
                  </a:lnTo>
                  <a:lnTo>
                    <a:pt x="325025" y="768411"/>
                  </a:lnTo>
                  <a:lnTo>
                    <a:pt x="265312" y="747053"/>
                  </a:lnTo>
                  <a:lnTo>
                    <a:pt x="211242" y="725206"/>
                  </a:lnTo>
                  <a:lnTo>
                    <a:pt x="162967" y="702895"/>
                  </a:lnTo>
                  <a:lnTo>
                    <a:pt x="120638" y="680145"/>
                  </a:lnTo>
                  <a:lnTo>
                    <a:pt x="84406" y="656980"/>
                  </a:lnTo>
                  <a:lnTo>
                    <a:pt x="54423" y="633425"/>
                  </a:lnTo>
                  <a:lnTo>
                    <a:pt x="21495" y="597416"/>
                  </a:lnTo>
                  <a:lnTo>
                    <a:pt x="3477" y="560668"/>
                  </a:lnTo>
                  <a:lnTo>
                    <a:pt x="0" y="535800"/>
                  </a:lnTo>
                  <a:close/>
                </a:path>
              </a:pathLst>
            </a:custGeom>
            <a:noFill/>
            <a:ln cap="flat" cmpd="sng" w="38100">
              <a:solidFill>
                <a:srgbClr val="DA1F28"/>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9" name="Google Shape;3449;p182"/>
            <p:cNvSpPr/>
            <p:nvPr/>
          </p:nvSpPr>
          <p:spPr>
            <a:xfrm>
              <a:off x="2478024" y="0"/>
              <a:ext cx="4639056" cy="78943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50" name="Google Shape;3450;p182"/>
          <p:cNvSpPr txBox="1"/>
          <p:nvPr/>
        </p:nvSpPr>
        <p:spPr>
          <a:xfrm>
            <a:off x="4033010" y="3545649"/>
            <a:ext cx="1075055" cy="453390"/>
          </a:xfrm>
          <a:prstGeom prst="rect">
            <a:avLst/>
          </a:prstGeom>
          <a:noFill/>
          <a:ln>
            <a:noFill/>
          </a:ln>
        </p:spPr>
        <p:txBody>
          <a:bodyPr anchorCtr="0" anchor="t" bIns="0" lIns="0" spcFirstLastPara="1" rIns="0" wrap="square" tIns="13325">
            <a:spAutoFit/>
          </a:bodyPr>
          <a:lstStyle/>
          <a:p>
            <a:pPr indent="-53340" lvl="0" marL="65405" marR="508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base station  or gateway</a:t>
            </a:r>
            <a:endParaRPr sz="1400">
              <a:solidFill>
                <a:schemeClr val="dk1"/>
              </a:solidFill>
              <a:latin typeface="Lucida Sans"/>
              <a:ea typeface="Lucida Sans"/>
              <a:cs typeface="Lucida Sans"/>
              <a:sym typeface="Lucida Sans"/>
            </a:endParaRPr>
          </a:p>
        </p:txBody>
      </p:sp>
      <p:sp>
        <p:nvSpPr>
          <p:cNvPr id="3451" name="Google Shape;3451;p182"/>
          <p:cNvSpPr/>
          <p:nvPr/>
        </p:nvSpPr>
        <p:spPr>
          <a:xfrm>
            <a:off x="755650" y="892572"/>
            <a:ext cx="7413625" cy="487640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2" name="Google Shape;3452;p182"/>
          <p:cNvSpPr txBox="1"/>
          <p:nvPr/>
        </p:nvSpPr>
        <p:spPr>
          <a:xfrm>
            <a:off x="1350300" y="1677229"/>
            <a:ext cx="1038860" cy="45339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Mobile User  Link (MUL)</a:t>
            </a:r>
            <a:endParaRPr sz="1400">
              <a:solidFill>
                <a:schemeClr val="dk1"/>
              </a:solidFill>
              <a:latin typeface="Lucida Sans"/>
              <a:ea typeface="Lucida Sans"/>
              <a:cs typeface="Lucida Sans"/>
              <a:sym typeface="Lucida Sans"/>
            </a:endParaRPr>
          </a:p>
        </p:txBody>
      </p:sp>
      <p:sp>
        <p:nvSpPr>
          <p:cNvPr id="3453" name="Google Shape;3453;p182"/>
          <p:cNvSpPr txBox="1"/>
          <p:nvPr/>
        </p:nvSpPr>
        <p:spPr>
          <a:xfrm>
            <a:off x="3869614" y="1310449"/>
            <a:ext cx="1662430" cy="1072515"/>
          </a:xfrm>
          <a:prstGeom prst="rect">
            <a:avLst/>
          </a:prstGeom>
          <a:noFill/>
          <a:ln>
            <a:noFill/>
          </a:ln>
        </p:spPr>
        <p:txBody>
          <a:bodyPr anchorCtr="0" anchor="t" bIns="0" lIns="0" spcFirstLastPara="1" rIns="0" wrap="square" tIns="13325">
            <a:spAutoFit/>
          </a:bodyPr>
          <a:lstStyle/>
          <a:p>
            <a:pPr indent="0" lvl="0" marL="101600" marR="508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Inter Satellite Link  (ISL)</a:t>
            </a:r>
            <a:endParaRPr sz="1400">
              <a:solidFill>
                <a:schemeClr val="dk1"/>
              </a:solidFill>
              <a:latin typeface="Lucida Sans"/>
              <a:ea typeface="Lucida Sans"/>
              <a:cs typeface="Lucida Sans"/>
              <a:sym typeface="Lucida Sans"/>
            </a:endParaRPr>
          </a:p>
          <a:p>
            <a:pPr indent="0" lvl="0" marL="12700" marR="504825" rtl="0" algn="l">
              <a:lnSpc>
                <a:spcPct val="100000"/>
              </a:lnSpc>
              <a:spcBef>
                <a:spcPts val="1515"/>
              </a:spcBef>
              <a:spcAft>
                <a:spcPts val="0"/>
              </a:spcAft>
              <a:buNone/>
            </a:pPr>
            <a:r>
              <a:rPr lang="en-US" sz="1400">
                <a:solidFill>
                  <a:schemeClr val="dk1"/>
                </a:solidFill>
                <a:latin typeface="Lucida Sans"/>
                <a:ea typeface="Lucida Sans"/>
                <a:cs typeface="Lucida Sans"/>
                <a:sym typeface="Lucida Sans"/>
              </a:rPr>
              <a:t>Gateway Link  (GWL)</a:t>
            </a:r>
            <a:endParaRPr sz="1400">
              <a:solidFill>
                <a:schemeClr val="dk1"/>
              </a:solidFill>
              <a:latin typeface="Lucida Sans"/>
              <a:ea typeface="Lucida Sans"/>
              <a:cs typeface="Lucida Sans"/>
              <a:sym typeface="Lucida Sans"/>
            </a:endParaRPr>
          </a:p>
        </p:txBody>
      </p:sp>
      <p:sp>
        <p:nvSpPr>
          <p:cNvPr id="3454" name="Google Shape;3454;p182"/>
          <p:cNvSpPr txBox="1"/>
          <p:nvPr/>
        </p:nvSpPr>
        <p:spPr>
          <a:xfrm>
            <a:off x="459652" y="3893597"/>
            <a:ext cx="79311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footprint</a:t>
            </a:r>
            <a:endParaRPr sz="1400">
              <a:solidFill>
                <a:schemeClr val="dk1"/>
              </a:solidFill>
              <a:latin typeface="Lucida Sans"/>
              <a:ea typeface="Lucida Sans"/>
              <a:cs typeface="Lucida Sans"/>
              <a:sym typeface="Lucida Sans"/>
            </a:endParaRPr>
          </a:p>
        </p:txBody>
      </p:sp>
      <p:sp>
        <p:nvSpPr>
          <p:cNvPr id="3455" name="Google Shape;3455;p182"/>
          <p:cNvSpPr txBox="1"/>
          <p:nvPr/>
        </p:nvSpPr>
        <p:spPr>
          <a:xfrm>
            <a:off x="2402674" y="2583925"/>
            <a:ext cx="1089025" cy="45339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small cells  (spotbeams)</a:t>
            </a:r>
            <a:endParaRPr sz="1400">
              <a:solidFill>
                <a:schemeClr val="dk1"/>
              </a:solidFill>
              <a:latin typeface="Lucida Sans"/>
              <a:ea typeface="Lucida Sans"/>
              <a:cs typeface="Lucida Sans"/>
              <a:sym typeface="Lucida Sans"/>
            </a:endParaRPr>
          </a:p>
        </p:txBody>
      </p:sp>
      <p:sp>
        <p:nvSpPr>
          <p:cNvPr id="3456" name="Google Shape;3456;p182"/>
          <p:cNvSpPr txBox="1"/>
          <p:nvPr/>
        </p:nvSpPr>
        <p:spPr>
          <a:xfrm>
            <a:off x="4149596" y="5322061"/>
            <a:ext cx="84328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User data</a:t>
            </a:r>
            <a:endParaRPr sz="1400">
              <a:solidFill>
                <a:schemeClr val="dk1"/>
              </a:solidFill>
              <a:latin typeface="Lucida Sans"/>
              <a:ea typeface="Lucida Sans"/>
              <a:cs typeface="Lucida Sans"/>
              <a:sym typeface="Lucida Sans"/>
            </a:endParaRPr>
          </a:p>
        </p:txBody>
      </p:sp>
      <p:sp>
        <p:nvSpPr>
          <p:cNvPr id="3457" name="Google Shape;3457;p182"/>
          <p:cNvSpPr txBox="1"/>
          <p:nvPr/>
        </p:nvSpPr>
        <p:spPr>
          <a:xfrm>
            <a:off x="5868160" y="4658486"/>
            <a:ext cx="464820"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PSTN</a:t>
            </a:r>
            <a:endParaRPr sz="1400">
              <a:solidFill>
                <a:schemeClr val="dk1"/>
              </a:solidFill>
              <a:latin typeface="Lucida Sans"/>
              <a:ea typeface="Lucida Sans"/>
              <a:cs typeface="Lucida Sans"/>
              <a:sym typeface="Lucida Sans"/>
            </a:endParaRPr>
          </a:p>
        </p:txBody>
      </p:sp>
      <p:sp>
        <p:nvSpPr>
          <p:cNvPr id="3458" name="Google Shape;3458;p182"/>
          <p:cNvSpPr txBox="1"/>
          <p:nvPr/>
        </p:nvSpPr>
        <p:spPr>
          <a:xfrm>
            <a:off x="2852959" y="4658486"/>
            <a:ext cx="44005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ISDN</a:t>
            </a:r>
            <a:endParaRPr sz="1400">
              <a:solidFill>
                <a:schemeClr val="dk1"/>
              </a:solidFill>
              <a:latin typeface="Lucida Sans"/>
              <a:ea typeface="Lucida Sans"/>
              <a:cs typeface="Lucida Sans"/>
              <a:sym typeface="Lucida Sans"/>
            </a:endParaRPr>
          </a:p>
        </p:txBody>
      </p:sp>
      <p:sp>
        <p:nvSpPr>
          <p:cNvPr id="3459" name="Google Shape;3459;p182"/>
          <p:cNvSpPr txBox="1"/>
          <p:nvPr/>
        </p:nvSpPr>
        <p:spPr>
          <a:xfrm>
            <a:off x="7278973" y="4654518"/>
            <a:ext cx="40449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GSM</a:t>
            </a:r>
            <a:endParaRPr sz="1400">
              <a:solidFill>
                <a:schemeClr val="dk1"/>
              </a:solidFill>
              <a:latin typeface="Lucida Sans"/>
              <a:ea typeface="Lucida Sans"/>
              <a:cs typeface="Lucida Sans"/>
              <a:sym typeface="Lucida Sans"/>
            </a:endParaRPr>
          </a:p>
        </p:txBody>
      </p:sp>
      <p:sp>
        <p:nvSpPr>
          <p:cNvPr id="3460" name="Google Shape;3460;p182"/>
          <p:cNvSpPr txBox="1"/>
          <p:nvPr/>
        </p:nvSpPr>
        <p:spPr>
          <a:xfrm>
            <a:off x="5603240" y="2194687"/>
            <a:ext cx="402590"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GWL</a:t>
            </a:r>
            <a:endParaRPr sz="1400">
              <a:solidFill>
                <a:schemeClr val="dk1"/>
              </a:solidFill>
              <a:latin typeface="Lucida Sans"/>
              <a:ea typeface="Lucida Sans"/>
              <a:cs typeface="Lucida Sans"/>
              <a:sym typeface="Lucida Sans"/>
            </a:endParaRPr>
          </a:p>
        </p:txBody>
      </p:sp>
      <p:sp>
        <p:nvSpPr>
          <p:cNvPr id="3461" name="Google Shape;3461;p182"/>
          <p:cNvSpPr txBox="1"/>
          <p:nvPr/>
        </p:nvSpPr>
        <p:spPr>
          <a:xfrm>
            <a:off x="6755823" y="1827907"/>
            <a:ext cx="398145" cy="23939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MUL</a:t>
            </a:r>
            <a:endParaRPr sz="1400">
              <a:solidFill>
                <a:schemeClr val="dk1"/>
              </a:solidFill>
              <a:latin typeface="Lucida Sans"/>
              <a:ea typeface="Lucida Sans"/>
              <a:cs typeface="Lucida Sans"/>
              <a:sym typeface="Lucida Sans"/>
            </a:endParaRPr>
          </a:p>
        </p:txBody>
      </p:sp>
      <p:sp>
        <p:nvSpPr>
          <p:cNvPr id="3462" name="Google Shape;3462;p182"/>
          <p:cNvSpPr txBox="1"/>
          <p:nvPr/>
        </p:nvSpPr>
        <p:spPr>
          <a:xfrm>
            <a:off x="612140" y="5264911"/>
            <a:ext cx="1907539" cy="45339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400">
                <a:solidFill>
                  <a:schemeClr val="dk1"/>
                </a:solidFill>
                <a:latin typeface="Lucida Sans"/>
                <a:ea typeface="Lucida Sans"/>
                <a:cs typeface="Lucida Sans"/>
                <a:sym typeface="Lucida Sans"/>
              </a:rPr>
              <a:t>PSTN: Public Switched  Telephone Network</a:t>
            </a:r>
            <a:endParaRPr sz="1400">
              <a:solidFill>
                <a:schemeClr val="dk1"/>
              </a:solidFill>
              <a:latin typeface="Lucida Sans"/>
              <a:ea typeface="Lucida Sans"/>
              <a:cs typeface="Lucida Sans"/>
              <a:sym typeface="Lucida Sans"/>
            </a:endParaRPr>
          </a:p>
        </p:txBody>
      </p:sp>
      <p:sp>
        <p:nvSpPr>
          <p:cNvPr id="3463" name="Google Shape;3463;p182"/>
          <p:cNvSpPr txBox="1"/>
          <p:nvPr/>
        </p:nvSpPr>
        <p:spPr>
          <a:xfrm>
            <a:off x="7790713" y="792905"/>
            <a:ext cx="778510" cy="452755"/>
          </a:xfrm>
          <a:prstGeom prst="rect">
            <a:avLst/>
          </a:prstGeom>
          <a:noFill/>
          <a:ln>
            <a:noFill/>
          </a:ln>
        </p:spPr>
        <p:txBody>
          <a:bodyPr anchorCtr="0" anchor="t" bIns="0" lIns="0" spcFirstLastPara="1" rIns="0" wrap="square" tIns="13325">
            <a:spAutoFit/>
          </a:bodyPr>
          <a:lstStyle/>
          <a:p>
            <a:pPr indent="34925" lvl="0" marL="12700" marR="5080" rtl="0" algn="l">
              <a:lnSpc>
                <a:spcPct val="100000"/>
              </a:lnSpc>
              <a:spcBef>
                <a:spcPts val="0"/>
              </a:spcBef>
              <a:spcAft>
                <a:spcPts val="0"/>
              </a:spcAft>
              <a:buNone/>
            </a:pPr>
            <a:r>
              <a:rPr b="1" lang="en-US" sz="1400">
                <a:solidFill>
                  <a:srgbClr val="C00000"/>
                </a:solidFill>
                <a:latin typeface="Lucida Sans"/>
                <a:ea typeface="Lucida Sans"/>
                <a:cs typeface="Lucida Sans"/>
                <a:sym typeface="Lucida Sans"/>
              </a:rPr>
              <a:t>Satellite  Segment</a:t>
            </a:r>
            <a:endParaRPr sz="1400">
              <a:solidFill>
                <a:schemeClr val="dk1"/>
              </a:solidFill>
              <a:latin typeface="Lucida Sans"/>
              <a:ea typeface="Lucida Sans"/>
              <a:cs typeface="Lucida Sans"/>
              <a:sym typeface="Lucida Sans"/>
            </a:endParaRPr>
          </a:p>
        </p:txBody>
      </p:sp>
      <p:sp>
        <p:nvSpPr>
          <p:cNvPr id="3464" name="Google Shape;3464;p182"/>
          <p:cNvSpPr txBox="1"/>
          <p:nvPr/>
        </p:nvSpPr>
        <p:spPr>
          <a:xfrm>
            <a:off x="7354432" y="5579252"/>
            <a:ext cx="791845" cy="2393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rgbClr val="002060"/>
                </a:solidFill>
                <a:latin typeface="Lucida Sans"/>
                <a:ea typeface="Lucida Sans"/>
                <a:cs typeface="Lucida Sans"/>
                <a:sym typeface="Lucida Sans"/>
              </a:rPr>
              <a:t>End User</a:t>
            </a:r>
            <a:endParaRPr sz="1400">
              <a:solidFill>
                <a:schemeClr val="dk1"/>
              </a:solidFill>
              <a:latin typeface="Lucida Sans"/>
              <a:ea typeface="Lucida Sans"/>
              <a:cs typeface="Lucida Sans"/>
              <a:sym typeface="Lucida Sans"/>
            </a:endParaRPr>
          </a:p>
        </p:txBody>
      </p:sp>
      <p:grpSp>
        <p:nvGrpSpPr>
          <p:cNvPr id="3465" name="Google Shape;3465;p182"/>
          <p:cNvGrpSpPr/>
          <p:nvPr/>
        </p:nvGrpSpPr>
        <p:grpSpPr>
          <a:xfrm>
            <a:off x="5091291" y="2428868"/>
            <a:ext cx="3053091" cy="975227"/>
            <a:chOff x="5091291" y="2428868"/>
            <a:chExt cx="3053091" cy="975227"/>
          </a:xfrm>
        </p:grpSpPr>
        <p:sp>
          <p:nvSpPr>
            <p:cNvPr id="3466" name="Google Shape;3466;p182"/>
            <p:cNvSpPr/>
            <p:nvPr/>
          </p:nvSpPr>
          <p:spPr>
            <a:xfrm>
              <a:off x="5091302" y="2428868"/>
              <a:ext cx="3053080" cy="955675"/>
            </a:xfrm>
            <a:custGeom>
              <a:rect b="b" l="l" r="r" t="t"/>
              <a:pathLst>
                <a:path extrusionOk="0" h="955675" w="3053079">
                  <a:moveTo>
                    <a:pt x="3052597" y="0"/>
                  </a:moveTo>
                  <a:lnTo>
                    <a:pt x="0" y="955319"/>
                  </a:lnTo>
                </a:path>
              </a:pathLst>
            </a:custGeom>
            <a:noFill/>
            <a:ln cap="flat" cmpd="sng" w="25400">
              <a:solidFill>
                <a:srgbClr val="00B05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7" name="Google Shape;3467;p182"/>
            <p:cNvSpPr/>
            <p:nvPr/>
          </p:nvSpPr>
          <p:spPr>
            <a:xfrm>
              <a:off x="5091291" y="3319005"/>
              <a:ext cx="86360" cy="85090"/>
            </a:xfrm>
            <a:custGeom>
              <a:rect b="b" l="l" r="r" t="t"/>
              <a:pathLst>
                <a:path extrusionOk="0" h="85089" w="86360">
                  <a:moveTo>
                    <a:pt x="86004" y="84836"/>
                  </a:moveTo>
                  <a:lnTo>
                    <a:pt x="0" y="65176"/>
                  </a:lnTo>
                  <a:lnTo>
                    <a:pt x="59448" y="0"/>
                  </a:lnTo>
                </a:path>
              </a:pathLst>
            </a:custGeom>
            <a:noFill/>
            <a:ln cap="flat" cmpd="sng" w="25400">
              <a:solidFill>
                <a:srgbClr val="00B05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68" name="Google Shape;3468;p182"/>
          <p:cNvSpPr txBox="1"/>
          <p:nvPr/>
        </p:nvSpPr>
        <p:spPr>
          <a:xfrm>
            <a:off x="7933589" y="1864475"/>
            <a:ext cx="778510" cy="452755"/>
          </a:xfrm>
          <a:prstGeom prst="rect">
            <a:avLst/>
          </a:prstGeom>
          <a:noFill/>
          <a:ln>
            <a:noFill/>
          </a:ln>
        </p:spPr>
        <p:txBody>
          <a:bodyPr anchorCtr="0" anchor="t" bIns="0" lIns="0" spcFirstLastPara="1" rIns="0" wrap="square" tIns="13325">
            <a:spAutoFit/>
          </a:bodyPr>
          <a:lstStyle/>
          <a:p>
            <a:pPr indent="50164" lvl="0" marL="12700" marR="5080" rtl="0" algn="l">
              <a:lnSpc>
                <a:spcPct val="100000"/>
              </a:lnSpc>
              <a:spcBef>
                <a:spcPts val="0"/>
              </a:spcBef>
              <a:spcAft>
                <a:spcPts val="0"/>
              </a:spcAft>
              <a:buNone/>
            </a:pPr>
            <a:r>
              <a:rPr b="1" lang="en-US" sz="1400">
                <a:solidFill>
                  <a:srgbClr val="00B050"/>
                </a:solidFill>
                <a:latin typeface="Lucida Sans"/>
                <a:ea typeface="Lucida Sans"/>
                <a:cs typeface="Lucida Sans"/>
                <a:sym typeface="Lucida Sans"/>
              </a:rPr>
              <a:t>Ground  Segment</a:t>
            </a:r>
            <a:endParaRPr sz="1400">
              <a:solidFill>
                <a:schemeClr val="dk1"/>
              </a:solidFill>
              <a:latin typeface="Lucida Sans"/>
              <a:ea typeface="Lucida Sans"/>
              <a:cs typeface="Lucida Sans"/>
              <a:sym typeface="Lucida Sans"/>
            </a:endParaRPr>
          </a:p>
        </p:txBody>
      </p:sp>
      <p:sp>
        <p:nvSpPr>
          <p:cNvPr id="3469" name="Google Shape;3469;p182"/>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70" name="Google Shape;3470;p182"/>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71" name="Google Shape;3471;p182"/>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5" name="Shape 3475"/>
        <p:cNvGrpSpPr/>
        <p:nvPr/>
      </p:nvGrpSpPr>
      <p:grpSpPr>
        <a:xfrm>
          <a:off x="0" y="0"/>
          <a:ext cx="0" cy="0"/>
          <a:chOff x="0" y="0"/>
          <a:chExt cx="0" cy="0"/>
        </a:xfrm>
      </p:grpSpPr>
      <p:sp>
        <p:nvSpPr>
          <p:cNvPr id="3476" name="Google Shape;3476;p183"/>
          <p:cNvSpPr txBox="1"/>
          <p:nvPr/>
        </p:nvSpPr>
        <p:spPr>
          <a:xfrm>
            <a:off x="188436" y="1168280"/>
            <a:ext cx="8541385" cy="4037329"/>
          </a:xfrm>
          <a:prstGeom prst="rect">
            <a:avLst/>
          </a:prstGeom>
          <a:noFill/>
          <a:ln>
            <a:noFill/>
          </a:ln>
        </p:spPr>
        <p:txBody>
          <a:bodyPr anchorCtr="0" anchor="t" bIns="0" lIns="0" spcFirstLastPara="1" rIns="0" wrap="square" tIns="5715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Modulation: Three major classes of digital modulations</a:t>
            </a:r>
            <a:endParaRPr sz="2700">
              <a:solidFill>
                <a:schemeClr val="dk1"/>
              </a:solidFill>
              <a:latin typeface="Arial"/>
              <a:ea typeface="Arial"/>
              <a:cs typeface="Arial"/>
              <a:sym typeface="Arial"/>
            </a:endParaRPr>
          </a:p>
          <a:p>
            <a:pPr indent="-229234" lvl="1" marL="524510" marR="0" rtl="0" algn="l">
              <a:lnSpc>
                <a:spcPct val="100000"/>
              </a:lnSpc>
              <a:spcBef>
                <a:spcPts val="305"/>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Amplitude – Shift Keying</a:t>
            </a:r>
            <a:endParaRPr b="0" i="0" sz="2300" u="none" cap="none" strike="noStrike">
              <a:solidFill>
                <a:schemeClr val="dk1"/>
              </a:solidFill>
              <a:latin typeface="Arial"/>
              <a:ea typeface="Arial"/>
              <a:cs typeface="Arial"/>
              <a:sym typeface="Arial"/>
            </a:endParaRPr>
          </a:p>
          <a:p>
            <a:pPr indent="-229234" lvl="1" marL="523875"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Frequency – Shift Keying</a:t>
            </a:r>
            <a:endParaRPr b="0" i="0" sz="2300" u="none" cap="none" strike="noStrike">
              <a:solidFill>
                <a:schemeClr val="dk1"/>
              </a:solidFill>
              <a:latin typeface="Arial"/>
              <a:ea typeface="Arial"/>
              <a:cs typeface="Arial"/>
              <a:sym typeface="Arial"/>
            </a:endParaRPr>
          </a:p>
          <a:p>
            <a:pPr indent="-229869" lvl="1" marL="524510"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Phase – Shift Keying</a:t>
            </a:r>
            <a:endParaRPr b="0" i="0" sz="2300" u="none" cap="none" strike="noStrike">
              <a:solidFill>
                <a:schemeClr val="dk1"/>
              </a:solidFill>
              <a:latin typeface="Arial"/>
              <a:ea typeface="Arial"/>
              <a:cs typeface="Arial"/>
              <a:sym typeface="Arial"/>
            </a:endParaRPr>
          </a:p>
          <a:p>
            <a:pPr indent="0" lvl="1" marL="457200" marR="0" rtl="0" algn="l">
              <a:lnSpc>
                <a:spcPct val="100000"/>
              </a:lnSpc>
              <a:spcBef>
                <a:spcPts val="0"/>
              </a:spcBef>
              <a:spcAft>
                <a:spcPts val="0"/>
              </a:spcAft>
              <a:buClr>
                <a:srgbClr val="2DA2BF"/>
              </a:buClr>
              <a:buSzPts val="3000"/>
              <a:buFont typeface="Verdana"/>
              <a:buNone/>
            </a:pPr>
            <a:r>
              <a:t/>
            </a:r>
            <a:endParaRPr b="0" i="0" sz="3000" u="none" cap="none" strike="noStrike">
              <a:solidFill>
                <a:schemeClr val="dk1"/>
              </a:solidFill>
              <a:latin typeface="Arial"/>
              <a:ea typeface="Arial"/>
              <a:cs typeface="Arial"/>
              <a:sym typeface="Arial"/>
            </a:endParaRPr>
          </a:p>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Multiple access techniques</a:t>
            </a:r>
            <a:endParaRPr sz="2700">
              <a:solidFill>
                <a:schemeClr val="dk1"/>
              </a:solidFill>
              <a:latin typeface="Arial"/>
              <a:ea typeface="Arial"/>
              <a:cs typeface="Arial"/>
              <a:sym typeface="Arial"/>
            </a:endParaRPr>
          </a:p>
          <a:p>
            <a:pPr indent="-229234" lvl="1" marL="524510" marR="0" rtl="0" algn="l">
              <a:lnSpc>
                <a:spcPct val="100000"/>
              </a:lnSpc>
              <a:spcBef>
                <a:spcPts val="315"/>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Frequency Division Multiple Access (FDMA)</a:t>
            </a:r>
            <a:endParaRPr b="0" i="0" sz="23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Time Division Multiple Access (TDMA)</a:t>
            </a:r>
            <a:endParaRPr b="0" i="0" sz="2300" u="none" cap="none" strike="noStrike">
              <a:solidFill>
                <a:schemeClr val="dk1"/>
              </a:solidFill>
              <a:latin typeface="Arial"/>
              <a:ea typeface="Arial"/>
              <a:cs typeface="Arial"/>
              <a:sym typeface="Arial"/>
            </a:endParaRPr>
          </a:p>
          <a:p>
            <a:pPr indent="-229234" lvl="1" marL="524510" marR="0" rtl="0" algn="l">
              <a:lnSpc>
                <a:spcPct val="100000"/>
              </a:lnSpc>
              <a:spcBef>
                <a:spcPts val="300"/>
              </a:spcBef>
              <a:spcAft>
                <a:spcPts val="0"/>
              </a:spcAft>
              <a:buClr>
                <a:srgbClr val="2DA2BF"/>
              </a:buClr>
              <a:buSzPts val="2300"/>
              <a:buFont typeface="Verdana"/>
              <a:buChar char="◦"/>
            </a:pPr>
            <a:r>
              <a:rPr b="0" i="0" lang="en-US" sz="2300" u="none" cap="none" strike="noStrike">
                <a:solidFill>
                  <a:schemeClr val="dk1"/>
                </a:solidFill>
                <a:latin typeface="Arial"/>
                <a:ea typeface="Arial"/>
                <a:cs typeface="Arial"/>
                <a:sym typeface="Arial"/>
              </a:rPr>
              <a:t>Code Division Multiple Access (CDMA)</a:t>
            </a:r>
            <a:endParaRPr b="0" i="0" sz="2300" u="none" cap="none" strike="noStrike">
              <a:solidFill>
                <a:schemeClr val="dk1"/>
              </a:solidFill>
              <a:latin typeface="Arial"/>
              <a:ea typeface="Arial"/>
              <a:cs typeface="Arial"/>
              <a:sym typeface="Arial"/>
            </a:endParaRPr>
          </a:p>
          <a:p>
            <a:pPr indent="-229234" lvl="2" marL="762000" marR="0" rtl="0" algn="l">
              <a:lnSpc>
                <a:spcPct val="100000"/>
              </a:lnSpc>
              <a:spcBef>
                <a:spcPts val="405"/>
              </a:spcBef>
              <a:spcAft>
                <a:spcPts val="0"/>
              </a:spcAft>
              <a:buClr>
                <a:srgbClr val="DA1F28"/>
              </a:buClr>
              <a:buSzPts val="2100"/>
              <a:buFont typeface="Noto Sans Symbols"/>
              <a:buChar char="●"/>
            </a:pPr>
            <a:r>
              <a:rPr b="0" i="0" lang="en-US" sz="2100" u="none" cap="none" strike="noStrike">
                <a:solidFill>
                  <a:schemeClr val="dk1"/>
                </a:solidFill>
                <a:latin typeface="Arial"/>
                <a:ea typeface="Arial"/>
                <a:cs typeface="Arial"/>
                <a:sym typeface="Arial"/>
              </a:rPr>
              <a:t>WCDMA	(3G )</a:t>
            </a:r>
            <a:endParaRPr b="0" i="0" sz="2100" u="none" cap="none" strike="noStrike">
              <a:solidFill>
                <a:schemeClr val="dk1"/>
              </a:solidFill>
              <a:latin typeface="Arial"/>
              <a:ea typeface="Arial"/>
              <a:cs typeface="Arial"/>
              <a:sym typeface="Arial"/>
            </a:endParaRPr>
          </a:p>
        </p:txBody>
      </p:sp>
      <p:sp>
        <p:nvSpPr>
          <p:cNvPr id="3477" name="Google Shape;3477;p183"/>
          <p:cNvSpPr/>
          <p:nvPr/>
        </p:nvSpPr>
        <p:spPr>
          <a:xfrm>
            <a:off x="2228088" y="0"/>
            <a:ext cx="4684775"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8" name="Google Shape;3478;p183"/>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79" name="Google Shape;3479;p183"/>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80" name="Google Shape;3480;p183"/>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184"/>
          <p:cNvSpPr/>
          <p:nvPr/>
        </p:nvSpPr>
        <p:spPr>
          <a:xfrm>
            <a:off x="637032" y="2651760"/>
            <a:ext cx="8022336" cy="14325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6" name="Google Shape;3486;p184"/>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87" name="Google Shape;3487;p184"/>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88" name="Google Shape;3488;p184"/>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2" name="Shape 3492"/>
        <p:cNvGrpSpPr/>
        <p:nvPr/>
      </p:nvGrpSpPr>
      <p:grpSpPr>
        <a:xfrm>
          <a:off x="0" y="0"/>
          <a:ext cx="0" cy="0"/>
          <a:chOff x="0" y="0"/>
          <a:chExt cx="0" cy="0"/>
        </a:xfrm>
      </p:grpSpPr>
      <p:sp>
        <p:nvSpPr>
          <p:cNvPr id="3493" name="Google Shape;3493;p185"/>
          <p:cNvSpPr txBox="1"/>
          <p:nvPr/>
        </p:nvSpPr>
        <p:spPr>
          <a:xfrm>
            <a:off x="331312" y="3173030"/>
            <a:ext cx="7529195" cy="2706370"/>
          </a:xfrm>
          <a:prstGeom prst="rect">
            <a:avLst/>
          </a:prstGeom>
          <a:noFill/>
          <a:ln>
            <a:noFill/>
          </a:ln>
        </p:spPr>
        <p:txBody>
          <a:bodyPr anchorCtr="0" anchor="t" bIns="0" lIns="0" spcFirstLastPara="1" rIns="0" wrap="square" tIns="12050">
            <a:spAutoFit/>
          </a:bodyPr>
          <a:lstStyle/>
          <a:p>
            <a:pPr indent="-256539" lvl="0" marL="268605" marR="0" rtl="0" algn="l">
              <a:lnSpc>
                <a:spcPct val="117272"/>
              </a:lnSpc>
              <a:spcBef>
                <a:spcPts val="0"/>
              </a:spcBef>
              <a:spcAft>
                <a:spcPts val="0"/>
              </a:spcAft>
              <a:buClr>
                <a:srgbClr val="2DA2BF"/>
              </a:buClr>
              <a:buSzPts val="1500"/>
              <a:buFont typeface="Noto Sans Symbols"/>
              <a:buChar char="🞂"/>
            </a:pPr>
            <a:r>
              <a:rPr lang="en-US" sz="2200">
                <a:solidFill>
                  <a:schemeClr val="dk1"/>
                </a:solidFill>
                <a:latin typeface="Arial"/>
                <a:ea typeface="Arial"/>
                <a:cs typeface="Arial"/>
                <a:sym typeface="Arial"/>
              </a:rPr>
              <a:t>Benefits</a:t>
            </a:r>
            <a:endParaRPr sz="2200">
              <a:solidFill>
                <a:schemeClr val="dk1"/>
              </a:solidFill>
              <a:latin typeface="Arial"/>
              <a:ea typeface="Arial"/>
              <a:cs typeface="Arial"/>
              <a:sym typeface="Arial"/>
            </a:endParaRPr>
          </a:p>
          <a:p>
            <a:pPr indent="-229234" lvl="1" marL="524510" marR="0" rtl="0" algn="l">
              <a:lnSpc>
                <a:spcPct val="116666"/>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Less complex</a:t>
            </a:r>
            <a:endParaRPr b="0" i="0" sz="1800" u="none" cap="none" strike="noStrike">
              <a:solidFill>
                <a:schemeClr val="dk1"/>
              </a:solidFill>
              <a:latin typeface="Arial"/>
              <a:ea typeface="Arial"/>
              <a:cs typeface="Arial"/>
              <a:sym typeface="Arial"/>
            </a:endParaRPr>
          </a:p>
          <a:p>
            <a:pPr indent="-229234" lvl="2" marL="762000" marR="0" rtl="0" algn="l">
              <a:lnSpc>
                <a:spcPct val="115625"/>
              </a:lnSpc>
              <a:spcBef>
                <a:spcPts val="20"/>
              </a:spcBef>
              <a:spcAft>
                <a:spcPts val="0"/>
              </a:spcAft>
              <a:buClr>
                <a:srgbClr val="DA1F28"/>
              </a:buClr>
              <a:buSzPts val="1600"/>
              <a:buFont typeface="Noto Sans Symbols"/>
              <a:buChar char="●"/>
            </a:pPr>
            <a:r>
              <a:rPr b="0" i="0" lang="en-US" sz="1600" u="none" cap="none" strike="noStrike">
                <a:solidFill>
                  <a:schemeClr val="dk1"/>
                </a:solidFill>
                <a:latin typeface="Arial"/>
                <a:ea typeface="Arial"/>
                <a:cs typeface="Arial"/>
                <a:sym typeface="Arial"/>
              </a:rPr>
              <a:t>Switching circuits are on the ground and the satellites are just reflectors</a:t>
            </a:r>
            <a:endParaRPr b="0" i="0" sz="1600" u="none" cap="none" strike="noStrike">
              <a:solidFill>
                <a:schemeClr val="dk1"/>
              </a:solidFill>
              <a:latin typeface="Arial"/>
              <a:ea typeface="Arial"/>
              <a:cs typeface="Arial"/>
              <a:sym typeface="Arial"/>
            </a:endParaRPr>
          </a:p>
          <a:p>
            <a:pPr indent="-229234" lvl="1" marL="524510" marR="0" rtl="0" algn="l">
              <a:lnSpc>
                <a:spcPct val="116111"/>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Easier to operate</a:t>
            </a:r>
            <a:endParaRPr b="0" i="0" sz="1800" u="none" cap="none" strike="noStrike">
              <a:solidFill>
                <a:schemeClr val="dk1"/>
              </a:solidFill>
              <a:latin typeface="Arial"/>
              <a:ea typeface="Arial"/>
              <a:cs typeface="Arial"/>
              <a:sym typeface="Arial"/>
            </a:endParaRPr>
          </a:p>
          <a:p>
            <a:pPr indent="-229234" lvl="2" marL="762000" marR="0" rtl="0" algn="l">
              <a:lnSpc>
                <a:spcPct val="115937"/>
              </a:lnSpc>
              <a:spcBef>
                <a:spcPts val="20"/>
              </a:spcBef>
              <a:spcAft>
                <a:spcPts val="0"/>
              </a:spcAft>
              <a:buClr>
                <a:srgbClr val="DA1F28"/>
              </a:buClr>
              <a:buSzPts val="1600"/>
              <a:buFont typeface="Noto Sans Symbols"/>
              <a:buChar char="●"/>
            </a:pPr>
            <a:r>
              <a:rPr b="0" i="0" lang="en-US" sz="1600" u="none" cap="none" strike="noStrike">
                <a:solidFill>
                  <a:schemeClr val="dk1"/>
                </a:solidFill>
                <a:latin typeface="Arial"/>
                <a:ea typeface="Arial"/>
                <a:cs typeface="Arial"/>
                <a:sym typeface="Arial"/>
              </a:rPr>
              <a:t>Most of the call is transferred over the public telephone network,</a:t>
            </a:r>
            <a:endParaRPr b="0" i="0" sz="1600" u="none" cap="none" strike="noStrike">
              <a:solidFill>
                <a:schemeClr val="dk1"/>
              </a:solidFill>
              <a:latin typeface="Arial"/>
              <a:ea typeface="Arial"/>
              <a:cs typeface="Arial"/>
              <a:sym typeface="Arial"/>
            </a:endParaRPr>
          </a:p>
          <a:p>
            <a:pPr indent="-229234" lvl="1" marL="524510" marR="0" rtl="0" algn="l">
              <a:lnSpc>
                <a:spcPct val="116388"/>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Reduces the cost of the system.</a:t>
            </a:r>
            <a:endParaRPr b="0" i="0" sz="1800" u="none" cap="none" strike="noStrike">
              <a:solidFill>
                <a:schemeClr val="dk1"/>
              </a:solidFill>
              <a:latin typeface="Arial"/>
              <a:ea typeface="Arial"/>
              <a:cs typeface="Arial"/>
              <a:sym typeface="Arial"/>
            </a:endParaRPr>
          </a:p>
          <a:p>
            <a:pPr indent="-229234" lvl="2" marL="762000" marR="0" rtl="0" algn="l">
              <a:lnSpc>
                <a:spcPct val="115625"/>
              </a:lnSpc>
              <a:spcBef>
                <a:spcPts val="20"/>
              </a:spcBef>
              <a:spcAft>
                <a:spcPts val="0"/>
              </a:spcAft>
              <a:buClr>
                <a:srgbClr val="DA1F28"/>
              </a:buClr>
              <a:buSzPts val="1600"/>
              <a:buFont typeface="Noto Sans Symbols"/>
              <a:buChar char="●"/>
            </a:pPr>
            <a:r>
              <a:rPr b="0" i="0" lang="en-US" sz="1600" u="none" cap="none" strike="noStrike">
                <a:solidFill>
                  <a:schemeClr val="dk1"/>
                </a:solidFill>
                <a:latin typeface="Arial"/>
                <a:ea typeface="Arial"/>
                <a:cs typeface="Arial"/>
                <a:sym typeface="Arial"/>
              </a:rPr>
              <a:t>Technical problems to be fixed on the ground</a:t>
            </a:r>
            <a:endParaRPr b="0" i="0" sz="1600" u="none" cap="none" strike="noStrike">
              <a:solidFill>
                <a:schemeClr val="dk1"/>
              </a:solidFill>
              <a:latin typeface="Arial"/>
              <a:ea typeface="Arial"/>
              <a:cs typeface="Arial"/>
              <a:sym typeface="Arial"/>
            </a:endParaRPr>
          </a:p>
          <a:p>
            <a:pPr indent="-256539" lvl="0" marL="268605" marR="0" rtl="0" algn="l">
              <a:lnSpc>
                <a:spcPct val="113863"/>
              </a:lnSpc>
              <a:spcBef>
                <a:spcPts val="0"/>
              </a:spcBef>
              <a:spcAft>
                <a:spcPts val="0"/>
              </a:spcAft>
              <a:buClr>
                <a:srgbClr val="2DA2BF"/>
              </a:buClr>
              <a:buSzPts val="1500"/>
              <a:buFont typeface="Noto Sans Symbols"/>
              <a:buChar char="🞂"/>
            </a:pPr>
            <a:r>
              <a:rPr lang="en-US" sz="2200">
                <a:solidFill>
                  <a:schemeClr val="dk1"/>
                </a:solidFill>
                <a:latin typeface="Arial"/>
                <a:ea typeface="Arial"/>
                <a:cs typeface="Arial"/>
                <a:sym typeface="Arial"/>
              </a:rPr>
              <a:t>Issues</a:t>
            </a:r>
            <a:endParaRPr sz="2200">
              <a:solidFill>
                <a:schemeClr val="dk1"/>
              </a:solidFill>
              <a:latin typeface="Arial"/>
              <a:ea typeface="Arial"/>
              <a:cs typeface="Arial"/>
              <a:sym typeface="Arial"/>
            </a:endParaRPr>
          </a:p>
          <a:p>
            <a:pPr indent="-229234" lvl="1" marL="524510" marR="0" rtl="0" algn="l">
              <a:lnSpc>
                <a:spcPct val="112777"/>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Gateway must be in the line of sight of the satellite</a:t>
            </a:r>
            <a:endParaRPr b="0" i="0" sz="1800" u="none" cap="none" strike="noStrike">
              <a:solidFill>
                <a:schemeClr val="dk1"/>
              </a:solidFill>
              <a:latin typeface="Arial"/>
              <a:ea typeface="Arial"/>
              <a:cs typeface="Arial"/>
              <a:sym typeface="Arial"/>
            </a:endParaRPr>
          </a:p>
          <a:p>
            <a:pPr indent="-229234" lvl="1" marL="524510" marR="0" rtl="0" algn="l">
              <a:lnSpc>
                <a:spcPct val="116388"/>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Significant number of ground gateways to provide direct satellite links</a:t>
            </a:r>
            <a:endParaRPr b="0" i="0" sz="1800" u="none" cap="none" strike="noStrike">
              <a:solidFill>
                <a:schemeClr val="dk1"/>
              </a:solidFill>
              <a:latin typeface="Arial"/>
              <a:ea typeface="Arial"/>
              <a:cs typeface="Arial"/>
              <a:sym typeface="Arial"/>
            </a:endParaRPr>
          </a:p>
        </p:txBody>
      </p:sp>
      <p:grpSp>
        <p:nvGrpSpPr>
          <p:cNvPr id="3494" name="Google Shape;3494;p185"/>
          <p:cNvGrpSpPr/>
          <p:nvPr/>
        </p:nvGrpSpPr>
        <p:grpSpPr>
          <a:xfrm>
            <a:off x="1928812" y="0"/>
            <a:ext cx="5357831" cy="3229465"/>
            <a:chOff x="1928812" y="0"/>
            <a:chExt cx="5357831" cy="3229465"/>
          </a:xfrm>
        </p:grpSpPr>
        <p:sp>
          <p:nvSpPr>
            <p:cNvPr id="3495" name="Google Shape;3495;p185"/>
            <p:cNvSpPr/>
            <p:nvPr/>
          </p:nvSpPr>
          <p:spPr>
            <a:xfrm>
              <a:off x="2999232" y="0"/>
              <a:ext cx="3084575" cy="7437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6" name="Google Shape;3496;p185"/>
            <p:cNvSpPr/>
            <p:nvPr/>
          </p:nvSpPr>
          <p:spPr>
            <a:xfrm>
              <a:off x="1928812" y="642937"/>
              <a:ext cx="5357831" cy="25865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97" name="Google Shape;3497;p185"/>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498" name="Google Shape;3498;p185"/>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499" name="Google Shape;3499;p185"/>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sp>
        <p:nvSpPr>
          <p:cNvPr id="3504" name="Google Shape;3504;p186"/>
          <p:cNvSpPr txBox="1"/>
          <p:nvPr/>
        </p:nvSpPr>
        <p:spPr>
          <a:xfrm>
            <a:off x="402750" y="3026679"/>
            <a:ext cx="8228330" cy="2857500"/>
          </a:xfrm>
          <a:prstGeom prst="rect">
            <a:avLst/>
          </a:prstGeom>
          <a:noFill/>
          <a:ln>
            <a:noFill/>
          </a:ln>
        </p:spPr>
        <p:txBody>
          <a:bodyPr anchorCtr="0" anchor="t" bIns="0" lIns="0" spcFirstLastPara="1" rIns="0" wrap="square" tIns="12700">
            <a:spAutoFit/>
          </a:bodyPr>
          <a:lstStyle/>
          <a:p>
            <a:pPr indent="-256540" lvl="0" marL="268605" marR="0" rtl="0" algn="l">
              <a:lnSpc>
                <a:spcPct val="117142"/>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Benefits</a:t>
            </a:r>
            <a:endParaRPr sz="2100">
              <a:solidFill>
                <a:schemeClr val="dk1"/>
              </a:solidFill>
              <a:latin typeface="Arial"/>
              <a:ea typeface="Arial"/>
              <a:cs typeface="Arial"/>
              <a:sym typeface="Arial"/>
            </a:endParaRPr>
          </a:p>
          <a:p>
            <a:pPr indent="-228600" lvl="1" marL="524510" marR="96520" rtl="0" algn="l">
              <a:lnSpc>
                <a:spcPct val="80000"/>
              </a:lnSpc>
              <a:spcBef>
                <a:spcPts val="37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Minimizes the cost of the ground segment &amp; long distance and interconnect  fees</a:t>
            </a:r>
            <a:endParaRPr b="0" i="0" sz="1800" u="none" cap="none" strike="noStrike">
              <a:solidFill>
                <a:schemeClr val="dk1"/>
              </a:solidFill>
              <a:latin typeface="Arial"/>
              <a:ea typeface="Arial"/>
              <a:cs typeface="Arial"/>
              <a:sym typeface="Arial"/>
            </a:endParaRPr>
          </a:p>
          <a:p>
            <a:pPr indent="-228600" lvl="1" marL="524510" marR="118110" rtl="0" algn="l">
              <a:lnSpc>
                <a:spcPct val="80000"/>
              </a:lnSpc>
              <a:spcBef>
                <a:spcPts val="30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Forward connections or data packets within the satellite network as long as  possible</a:t>
            </a:r>
            <a:endParaRPr b="0" i="0" sz="1800" u="none" cap="none" strike="noStrike">
              <a:solidFill>
                <a:schemeClr val="dk1"/>
              </a:solidFill>
              <a:latin typeface="Arial"/>
              <a:ea typeface="Arial"/>
              <a:cs typeface="Arial"/>
              <a:sym typeface="Arial"/>
            </a:endParaRPr>
          </a:p>
          <a:p>
            <a:pPr indent="-228600" lvl="1" marL="524510" marR="5080" rtl="0" algn="l">
              <a:lnSpc>
                <a:spcPct val="80000"/>
              </a:lnSpc>
              <a:spcBef>
                <a:spcPts val="30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Only one uplink and one downlink per direction needed for the connection of  two mobile phones</a:t>
            </a:r>
            <a:endParaRPr b="0" i="0" sz="1800" u="none" cap="none" strike="noStrike">
              <a:solidFill>
                <a:schemeClr val="dk1"/>
              </a:solidFill>
              <a:latin typeface="Arial"/>
              <a:ea typeface="Arial"/>
              <a:cs typeface="Arial"/>
              <a:sym typeface="Arial"/>
            </a:endParaRPr>
          </a:p>
          <a:p>
            <a:pPr indent="-256540" lvl="0" marL="268605" marR="0" rtl="0" algn="l">
              <a:lnSpc>
                <a:spcPct val="111666"/>
              </a:lnSpc>
              <a:spcBef>
                <a:spcPts val="0"/>
              </a:spcBef>
              <a:spcAft>
                <a:spcPts val="0"/>
              </a:spcAft>
              <a:buClr>
                <a:srgbClr val="2DA2BF"/>
              </a:buClr>
              <a:buSzPts val="1400"/>
              <a:buFont typeface="Noto Sans Symbols"/>
              <a:buChar char="🞂"/>
            </a:pPr>
            <a:r>
              <a:rPr lang="en-US" sz="2100">
                <a:solidFill>
                  <a:schemeClr val="dk1"/>
                </a:solidFill>
                <a:latin typeface="Arial"/>
                <a:ea typeface="Arial"/>
                <a:cs typeface="Arial"/>
                <a:sym typeface="Arial"/>
              </a:rPr>
              <a:t>Issues</a:t>
            </a:r>
            <a:endParaRPr sz="2100">
              <a:solidFill>
                <a:schemeClr val="dk1"/>
              </a:solidFill>
              <a:latin typeface="Arial"/>
              <a:ea typeface="Arial"/>
              <a:cs typeface="Arial"/>
              <a:sym typeface="Arial"/>
            </a:endParaRPr>
          </a:p>
          <a:p>
            <a:pPr indent="-229234" lvl="1" marL="524510" marR="0" rtl="0" algn="l">
              <a:lnSpc>
                <a:spcPct val="112777"/>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More complex focusing of antennas between satellites</a:t>
            </a:r>
            <a:endParaRPr b="0" i="0" sz="1800" u="none" cap="none" strike="noStrike">
              <a:solidFill>
                <a:schemeClr val="dk1"/>
              </a:solidFill>
              <a:latin typeface="Arial"/>
              <a:ea typeface="Arial"/>
              <a:cs typeface="Arial"/>
              <a:sym typeface="Arial"/>
            </a:endParaRPr>
          </a:p>
          <a:p>
            <a:pPr indent="-229234" lvl="1" marL="524510" marR="0" rtl="0" algn="l">
              <a:lnSpc>
                <a:spcPct val="112777"/>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High system complexity due to moving routers</a:t>
            </a:r>
            <a:endParaRPr b="0" i="0" sz="1800" u="none" cap="none" strike="noStrike">
              <a:solidFill>
                <a:schemeClr val="dk1"/>
              </a:solidFill>
              <a:latin typeface="Arial"/>
              <a:ea typeface="Arial"/>
              <a:cs typeface="Arial"/>
              <a:sym typeface="Arial"/>
            </a:endParaRPr>
          </a:p>
          <a:p>
            <a:pPr indent="-229234" lvl="1" marL="524510" marR="0" rtl="0" algn="l">
              <a:lnSpc>
                <a:spcPct val="116388"/>
              </a:lnSpc>
              <a:spcBef>
                <a:spcPts val="0"/>
              </a:spcBef>
              <a:spcAft>
                <a:spcPts val="0"/>
              </a:spcAft>
              <a:buClr>
                <a:srgbClr val="2DA2BF"/>
              </a:buClr>
              <a:buSzPts val="1800"/>
              <a:buFont typeface="Verdana"/>
              <a:buChar char="◦"/>
            </a:pPr>
            <a:r>
              <a:rPr b="0" i="0" lang="en-US" sz="1800" u="none" cap="none" strike="noStrike">
                <a:solidFill>
                  <a:schemeClr val="dk1"/>
                </a:solidFill>
                <a:latin typeface="Arial"/>
                <a:ea typeface="Arial"/>
                <a:cs typeface="Arial"/>
                <a:sym typeface="Arial"/>
              </a:rPr>
              <a:t>Higher fuel consumption, thus shorter lifetime</a:t>
            </a:r>
            <a:endParaRPr b="0" i="0" sz="1800" u="none" cap="none" strike="noStrike">
              <a:solidFill>
                <a:schemeClr val="dk1"/>
              </a:solidFill>
              <a:latin typeface="Arial"/>
              <a:ea typeface="Arial"/>
              <a:cs typeface="Arial"/>
              <a:sym typeface="Arial"/>
            </a:endParaRPr>
          </a:p>
        </p:txBody>
      </p:sp>
      <p:grpSp>
        <p:nvGrpSpPr>
          <p:cNvPr id="3505" name="Google Shape;3505;p186"/>
          <p:cNvGrpSpPr/>
          <p:nvPr/>
        </p:nvGrpSpPr>
        <p:grpSpPr>
          <a:xfrm>
            <a:off x="1475232" y="0"/>
            <a:ext cx="6187439" cy="3157514"/>
            <a:chOff x="1475232" y="0"/>
            <a:chExt cx="6187439" cy="3157514"/>
          </a:xfrm>
        </p:grpSpPr>
        <p:sp>
          <p:nvSpPr>
            <p:cNvPr id="3506" name="Google Shape;3506;p186"/>
            <p:cNvSpPr/>
            <p:nvPr/>
          </p:nvSpPr>
          <p:spPr>
            <a:xfrm>
              <a:off x="1475232" y="0"/>
              <a:ext cx="6187439" cy="78028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7" name="Google Shape;3507;p186"/>
            <p:cNvSpPr/>
            <p:nvPr/>
          </p:nvSpPr>
          <p:spPr>
            <a:xfrm>
              <a:off x="2071687" y="642937"/>
              <a:ext cx="4857766" cy="251457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08" name="Google Shape;3508;p186"/>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09" name="Google Shape;3509;p186"/>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10" name="Google Shape;3510;p186"/>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4" name="Shape 3514"/>
        <p:cNvGrpSpPr/>
        <p:nvPr/>
      </p:nvGrpSpPr>
      <p:grpSpPr>
        <a:xfrm>
          <a:off x="0" y="0"/>
          <a:ext cx="0" cy="0"/>
          <a:chOff x="0" y="0"/>
          <a:chExt cx="0" cy="0"/>
        </a:xfrm>
      </p:grpSpPr>
      <p:sp>
        <p:nvSpPr>
          <p:cNvPr id="3515" name="Google Shape;3515;p187"/>
          <p:cNvSpPr txBox="1"/>
          <p:nvPr/>
        </p:nvSpPr>
        <p:spPr>
          <a:xfrm>
            <a:off x="188436" y="806432"/>
            <a:ext cx="8360409" cy="4648200"/>
          </a:xfrm>
          <a:prstGeom prst="rect">
            <a:avLst/>
          </a:prstGeom>
          <a:noFill/>
          <a:ln>
            <a:noFill/>
          </a:ln>
        </p:spPr>
        <p:txBody>
          <a:bodyPr anchorCtr="0" anchor="t" bIns="0" lIns="0" spcFirstLastPara="1" rIns="0" wrap="square" tIns="12050">
            <a:spAutoFit/>
          </a:bodyPr>
          <a:lstStyle/>
          <a:p>
            <a:pPr indent="-256540" lvl="0" marL="268605" marR="0" rtl="0" algn="l">
              <a:lnSpc>
                <a:spcPct val="116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Mechanisms similar to GSM</a:t>
            </a:r>
            <a:endParaRPr sz="2500">
              <a:solidFill>
                <a:schemeClr val="dk1"/>
              </a:solidFill>
              <a:latin typeface="Arial"/>
              <a:ea typeface="Arial"/>
              <a:cs typeface="Arial"/>
              <a:sym typeface="Arial"/>
            </a:endParaRPr>
          </a:p>
          <a:p>
            <a:pPr indent="-256540" lvl="0" marL="268605" marR="0" rtl="0" algn="l">
              <a:lnSpc>
                <a:spcPct val="1122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Gateways maintain registers with user data</a:t>
            </a:r>
            <a:endParaRPr sz="2500">
              <a:solidFill>
                <a:schemeClr val="dk1"/>
              </a:solidFill>
              <a:latin typeface="Arial"/>
              <a:ea typeface="Arial"/>
              <a:cs typeface="Arial"/>
              <a:sym typeface="Arial"/>
            </a:endParaRPr>
          </a:p>
          <a:p>
            <a:pPr indent="-229234" lvl="1" marL="524510" marR="0" rtl="0" algn="l">
              <a:lnSpc>
                <a:spcPct val="110714"/>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HLR (Home Location Register): static user data</a:t>
            </a:r>
            <a:endParaRPr b="0" i="0" sz="2100" u="none" cap="none" strike="noStrike">
              <a:solidFill>
                <a:schemeClr val="dk1"/>
              </a:solidFill>
              <a:latin typeface="Arial"/>
              <a:ea typeface="Arial"/>
              <a:cs typeface="Arial"/>
              <a:sym typeface="Arial"/>
            </a:endParaRPr>
          </a:p>
          <a:p>
            <a:pPr indent="-228600" lvl="1" marL="524510" marR="5080" rtl="0" algn="l">
              <a:lnSpc>
                <a:spcPct val="96190"/>
              </a:lnSpc>
              <a:spcBef>
                <a:spcPts val="38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VLR (Visitor Location Register): (last known) location of the mobile  station</a:t>
            </a:r>
            <a:endParaRPr b="0" i="0" sz="2100" u="none" cap="none" strike="noStrike">
              <a:solidFill>
                <a:schemeClr val="dk1"/>
              </a:solidFill>
              <a:latin typeface="Arial"/>
              <a:ea typeface="Arial"/>
              <a:cs typeface="Arial"/>
              <a:sym typeface="Arial"/>
            </a:endParaRPr>
          </a:p>
          <a:p>
            <a:pPr indent="-229234" lvl="1" marL="524510" marR="0" rtl="0" algn="l">
              <a:lnSpc>
                <a:spcPct val="109523"/>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SUMR (Satellite User Mapping Register):</a:t>
            </a:r>
            <a:endParaRPr b="0" i="0" sz="2100" u="none" cap="none" strike="noStrike">
              <a:solidFill>
                <a:schemeClr val="dk1"/>
              </a:solidFill>
              <a:latin typeface="Arial"/>
              <a:ea typeface="Arial"/>
              <a:cs typeface="Arial"/>
              <a:sym typeface="Arial"/>
            </a:endParaRPr>
          </a:p>
          <a:p>
            <a:pPr indent="-229234" lvl="2" marL="762000" marR="0" rtl="0" algn="l">
              <a:lnSpc>
                <a:spcPct val="117105"/>
              </a:lnSpc>
              <a:spcBef>
                <a:spcPts val="0"/>
              </a:spcBef>
              <a:spcAft>
                <a:spcPts val="0"/>
              </a:spcAft>
              <a:buClr>
                <a:srgbClr val="DA1F28"/>
              </a:buClr>
              <a:buSzPts val="1900"/>
              <a:buFont typeface="Noto Sans Symbols"/>
              <a:buChar char="●"/>
            </a:pPr>
            <a:r>
              <a:rPr b="0" i="0" lang="en-US" sz="1900" u="none" cap="none" strike="noStrike">
                <a:solidFill>
                  <a:schemeClr val="dk1"/>
                </a:solidFill>
                <a:latin typeface="Arial"/>
                <a:ea typeface="Arial"/>
                <a:cs typeface="Arial"/>
                <a:sym typeface="Arial"/>
              </a:rPr>
              <a:t>Satellite assigned to a mobile station</a:t>
            </a:r>
            <a:endParaRPr b="0" i="0" sz="1900" u="none" cap="none" strike="noStrike">
              <a:solidFill>
                <a:schemeClr val="dk1"/>
              </a:solidFill>
              <a:latin typeface="Arial"/>
              <a:ea typeface="Arial"/>
              <a:cs typeface="Arial"/>
              <a:sym typeface="Arial"/>
            </a:endParaRPr>
          </a:p>
          <a:p>
            <a:pPr indent="-229234" lvl="2" marL="762000" marR="0" rtl="0" algn="l">
              <a:lnSpc>
                <a:spcPct val="112631"/>
              </a:lnSpc>
              <a:spcBef>
                <a:spcPts val="0"/>
              </a:spcBef>
              <a:spcAft>
                <a:spcPts val="0"/>
              </a:spcAft>
              <a:buClr>
                <a:srgbClr val="DA1F28"/>
              </a:buClr>
              <a:buSzPts val="1900"/>
              <a:buFont typeface="Noto Sans Symbols"/>
              <a:buChar char="●"/>
            </a:pPr>
            <a:r>
              <a:rPr b="0" i="0" lang="en-US" sz="1900" u="none" cap="none" strike="noStrike">
                <a:solidFill>
                  <a:schemeClr val="dk1"/>
                </a:solidFill>
                <a:latin typeface="Arial"/>
                <a:ea typeface="Arial"/>
                <a:cs typeface="Arial"/>
                <a:sym typeface="Arial"/>
              </a:rPr>
              <a:t>Positions of all satellites</a:t>
            </a:r>
            <a:endParaRPr b="0" i="0" sz="1900" u="none" cap="none" strike="noStrike">
              <a:solidFill>
                <a:schemeClr val="dk1"/>
              </a:solidFill>
              <a:latin typeface="Arial"/>
              <a:ea typeface="Arial"/>
              <a:cs typeface="Arial"/>
              <a:sym typeface="Arial"/>
            </a:endParaRPr>
          </a:p>
          <a:p>
            <a:pPr indent="-256540" lvl="0" marL="268605" marR="0" rtl="0" algn="l">
              <a:lnSpc>
                <a:spcPct val="1120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Registration of mobile stations</a:t>
            </a:r>
            <a:endParaRPr sz="2500">
              <a:solidFill>
                <a:schemeClr val="dk1"/>
              </a:solidFill>
              <a:latin typeface="Arial"/>
              <a:ea typeface="Arial"/>
              <a:cs typeface="Arial"/>
              <a:sym typeface="Arial"/>
            </a:endParaRPr>
          </a:p>
          <a:p>
            <a:pPr indent="-229234" lvl="1" marL="524510" marR="0" rtl="0" algn="l">
              <a:lnSpc>
                <a:spcPct val="110714"/>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Localization of the mobile station via the satellite’s position</a:t>
            </a:r>
            <a:endParaRPr b="0" i="0" sz="2100" u="none" cap="none" strike="noStrike">
              <a:solidFill>
                <a:schemeClr val="dk1"/>
              </a:solidFill>
              <a:latin typeface="Arial"/>
              <a:ea typeface="Arial"/>
              <a:cs typeface="Arial"/>
              <a:sym typeface="Arial"/>
            </a:endParaRPr>
          </a:p>
          <a:p>
            <a:pPr indent="-229234" lvl="1" marL="524510" marR="0" rtl="0" algn="l">
              <a:lnSpc>
                <a:spcPct val="110238"/>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Requesting user data from HLR</a:t>
            </a:r>
            <a:endParaRPr b="0" i="0" sz="2100" u="none" cap="none" strike="noStrike">
              <a:solidFill>
                <a:schemeClr val="dk1"/>
              </a:solidFill>
              <a:latin typeface="Arial"/>
              <a:ea typeface="Arial"/>
              <a:cs typeface="Arial"/>
              <a:sym typeface="Arial"/>
            </a:endParaRPr>
          </a:p>
          <a:p>
            <a:pPr indent="-229234" lvl="1" marL="524510" marR="0" rtl="0" algn="l">
              <a:lnSpc>
                <a:spcPct val="110000"/>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Updating VLR and SUMR</a:t>
            </a:r>
            <a:endParaRPr b="0" i="0" sz="2100" u="none" cap="none" strike="noStrike">
              <a:solidFill>
                <a:schemeClr val="dk1"/>
              </a:solidFill>
              <a:latin typeface="Arial"/>
              <a:ea typeface="Arial"/>
              <a:cs typeface="Arial"/>
              <a:sym typeface="Arial"/>
            </a:endParaRPr>
          </a:p>
          <a:p>
            <a:pPr indent="-256540" lvl="0" marL="268605" marR="0" rtl="0" algn="l">
              <a:lnSpc>
                <a:spcPct val="111800"/>
              </a:lnSpc>
              <a:spcBef>
                <a:spcPts val="0"/>
              </a:spcBef>
              <a:spcAft>
                <a:spcPts val="0"/>
              </a:spcAft>
              <a:buClr>
                <a:srgbClr val="2DA2BF"/>
              </a:buClr>
              <a:buSzPts val="1700"/>
              <a:buFont typeface="Noto Sans Symbols"/>
              <a:buChar char="🞂"/>
            </a:pPr>
            <a:r>
              <a:rPr lang="en-US" sz="2500">
                <a:solidFill>
                  <a:schemeClr val="dk1"/>
                </a:solidFill>
                <a:latin typeface="Arial"/>
                <a:ea typeface="Arial"/>
                <a:cs typeface="Arial"/>
                <a:sym typeface="Arial"/>
              </a:rPr>
              <a:t>Calling a mobile station</a:t>
            </a:r>
            <a:endParaRPr sz="2500">
              <a:solidFill>
                <a:schemeClr val="dk1"/>
              </a:solidFill>
              <a:latin typeface="Arial"/>
              <a:ea typeface="Arial"/>
              <a:cs typeface="Arial"/>
              <a:sym typeface="Arial"/>
            </a:endParaRPr>
          </a:p>
          <a:p>
            <a:pPr indent="-229234" lvl="1" marL="524510" marR="0" rtl="0" algn="l">
              <a:lnSpc>
                <a:spcPct val="110714"/>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Localization using HLR/VLR similar to GSM</a:t>
            </a:r>
            <a:endParaRPr b="0" i="0" sz="2100" u="none" cap="none" strike="noStrike">
              <a:solidFill>
                <a:schemeClr val="dk1"/>
              </a:solidFill>
              <a:latin typeface="Arial"/>
              <a:ea typeface="Arial"/>
              <a:cs typeface="Arial"/>
              <a:sym typeface="Arial"/>
            </a:endParaRPr>
          </a:p>
          <a:p>
            <a:pPr indent="-229234" lvl="1" marL="524510" marR="0" rtl="0" algn="l">
              <a:lnSpc>
                <a:spcPct val="115238"/>
              </a:lnSpc>
              <a:spcBef>
                <a:spcPts val="0"/>
              </a:spcBef>
              <a:spcAft>
                <a:spcPts val="0"/>
              </a:spcAft>
              <a:buClr>
                <a:srgbClr val="2DA2BF"/>
              </a:buClr>
              <a:buSzPts val="2100"/>
              <a:buFont typeface="Verdana"/>
              <a:buChar char="◦"/>
            </a:pPr>
            <a:r>
              <a:rPr b="0" i="0" lang="en-US" sz="2100" u="none" cap="none" strike="noStrike">
                <a:solidFill>
                  <a:schemeClr val="dk1"/>
                </a:solidFill>
                <a:latin typeface="Arial"/>
                <a:ea typeface="Arial"/>
                <a:cs typeface="Arial"/>
                <a:sym typeface="Arial"/>
              </a:rPr>
              <a:t>Connection setup using the appropriate satellite</a:t>
            </a:r>
            <a:endParaRPr b="0" i="0" sz="2100" u="none" cap="none" strike="noStrike">
              <a:solidFill>
                <a:schemeClr val="dk1"/>
              </a:solidFill>
              <a:latin typeface="Arial"/>
              <a:ea typeface="Arial"/>
              <a:cs typeface="Arial"/>
              <a:sym typeface="Arial"/>
            </a:endParaRPr>
          </a:p>
        </p:txBody>
      </p:sp>
      <p:sp>
        <p:nvSpPr>
          <p:cNvPr id="3516" name="Google Shape;3516;p187"/>
          <p:cNvSpPr/>
          <p:nvPr/>
        </p:nvSpPr>
        <p:spPr>
          <a:xfrm>
            <a:off x="341376" y="0"/>
            <a:ext cx="8458199"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7" name="Google Shape;3517;p187"/>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18" name="Google Shape;3518;p187"/>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19" name="Google Shape;3519;p187"/>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sp>
        <p:nvSpPr>
          <p:cNvPr id="3524" name="Google Shape;3524;p188"/>
          <p:cNvSpPr txBox="1"/>
          <p:nvPr/>
        </p:nvSpPr>
        <p:spPr>
          <a:xfrm>
            <a:off x="188436" y="751879"/>
            <a:ext cx="8745855" cy="4786630"/>
          </a:xfrm>
          <a:prstGeom prst="rect">
            <a:avLst/>
          </a:prstGeom>
          <a:noFill/>
          <a:ln>
            <a:noFill/>
          </a:ln>
        </p:spPr>
        <p:txBody>
          <a:bodyPr anchorCtr="0" anchor="t" bIns="0" lIns="0" spcFirstLastPara="1" rIns="0" wrap="square" tIns="35550">
            <a:spAutoFit/>
          </a:bodyPr>
          <a:lstStyle/>
          <a:p>
            <a:pPr indent="-256539" lvl="0" marL="268605" marR="0" rtl="0" algn="l">
              <a:lnSpc>
                <a:spcPct val="100000"/>
              </a:lnSpc>
              <a:spcBef>
                <a:spcPts val="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Intra satellite handover</a:t>
            </a:r>
            <a:endParaRPr sz="2300">
              <a:solidFill>
                <a:schemeClr val="dk1"/>
              </a:solidFill>
              <a:latin typeface="Arial"/>
              <a:ea typeface="Arial"/>
              <a:cs typeface="Arial"/>
              <a:sym typeface="Arial"/>
            </a:endParaRPr>
          </a:p>
          <a:p>
            <a:pPr indent="-256539" lvl="1" marL="506094" marR="0" rtl="0" algn="l">
              <a:lnSpc>
                <a:spcPct val="100000"/>
              </a:lnSpc>
              <a:spcBef>
                <a:spcPts val="16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Handover from one spot beam to another</a:t>
            </a:r>
            <a:endParaRPr b="0" i="0" sz="2100" u="none" cap="none" strike="noStrike">
              <a:solidFill>
                <a:schemeClr val="dk1"/>
              </a:solidFill>
              <a:latin typeface="Arial"/>
              <a:ea typeface="Arial"/>
              <a:cs typeface="Arial"/>
              <a:sym typeface="Arial"/>
            </a:endParaRPr>
          </a:p>
          <a:p>
            <a:pPr indent="-256539" lvl="1" marL="506094" marR="0" rtl="0" algn="l">
              <a:lnSpc>
                <a:spcPct val="100000"/>
              </a:lnSpc>
              <a:spcBef>
                <a:spcPts val="14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Mobile station still in the footprint of the satellite, but in another cell</a:t>
            </a:r>
            <a:endParaRPr b="0" i="0" sz="2100" u="none" cap="none" strike="noStrike">
              <a:solidFill>
                <a:schemeClr val="dk1"/>
              </a:solidFill>
              <a:latin typeface="Arial"/>
              <a:ea typeface="Arial"/>
              <a:cs typeface="Arial"/>
              <a:sym typeface="Arial"/>
            </a:endParaRPr>
          </a:p>
          <a:p>
            <a:pPr indent="-256539" lvl="0" marL="268605" marR="0" rtl="0" algn="l">
              <a:lnSpc>
                <a:spcPct val="100000"/>
              </a:lnSpc>
              <a:spcBef>
                <a:spcPts val="11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Inter satellite handover</a:t>
            </a:r>
            <a:endParaRPr sz="2300">
              <a:solidFill>
                <a:schemeClr val="dk1"/>
              </a:solidFill>
              <a:latin typeface="Arial"/>
              <a:ea typeface="Arial"/>
              <a:cs typeface="Arial"/>
              <a:sym typeface="Arial"/>
            </a:endParaRPr>
          </a:p>
          <a:p>
            <a:pPr indent="-256539" lvl="1" marL="506094" marR="0" rtl="0" algn="l">
              <a:lnSpc>
                <a:spcPct val="100000"/>
              </a:lnSpc>
              <a:spcBef>
                <a:spcPts val="16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Handover from one satellite to another satellite</a:t>
            </a:r>
            <a:endParaRPr b="0" i="0" sz="2100" u="none" cap="none" strike="noStrike">
              <a:solidFill>
                <a:schemeClr val="dk1"/>
              </a:solidFill>
              <a:latin typeface="Arial"/>
              <a:ea typeface="Arial"/>
              <a:cs typeface="Arial"/>
              <a:sym typeface="Arial"/>
            </a:endParaRPr>
          </a:p>
          <a:p>
            <a:pPr indent="-256539" lvl="1" marL="506094" marR="0" rtl="0" algn="l">
              <a:lnSpc>
                <a:spcPct val="100000"/>
              </a:lnSpc>
              <a:spcBef>
                <a:spcPts val="14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Mobile station leaves the footprint of one satellite</a:t>
            </a:r>
            <a:endParaRPr b="0" i="0" sz="2100" u="none" cap="none" strike="noStrike">
              <a:solidFill>
                <a:schemeClr val="dk1"/>
              </a:solidFill>
              <a:latin typeface="Arial"/>
              <a:ea typeface="Arial"/>
              <a:cs typeface="Arial"/>
              <a:sym typeface="Arial"/>
            </a:endParaRPr>
          </a:p>
          <a:p>
            <a:pPr indent="-256539" lvl="0" marL="268605" marR="0" rtl="0" algn="l">
              <a:lnSpc>
                <a:spcPct val="100000"/>
              </a:lnSpc>
              <a:spcBef>
                <a:spcPts val="110"/>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Gateway handover</a:t>
            </a:r>
            <a:endParaRPr sz="2300">
              <a:solidFill>
                <a:schemeClr val="dk1"/>
              </a:solidFill>
              <a:latin typeface="Arial"/>
              <a:ea typeface="Arial"/>
              <a:cs typeface="Arial"/>
              <a:sym typeface="Arial"/>
            </a:endParaRPr>
          </a:p>
          <a:p>
            <a:pPr indent="-256539" lvl="1" marL="506094" marR="0" rtl="0" algn="l">
              <a:lnSpc>
                <a:spcPct val="100000"/>
              </a:lnSpc>
              <a:spcBef>
                <a:spcPts val="16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Handover from one gateway to another</a:t>
            </a:r>
            <a:endParaRPr b="0" i="0" sz="2100" u="none" cap="none" strike="noStrike">
              <a:solidFill>
                <a:schemeClr val="dk1"/>
              </a:solidFill>
              <a:latin typeface="Arial"/>
              <a:ea typeface="Arial"/>
              <a:cs typeface="Arial"/>
              <a:sym typeface="Arial"/>
            </a:endParaRPr>
          </a:p>
          <a:p>
            <a:pPr indent="-256539" lvl="1" marL="506094" marR="5080" rtl="0" algn="l">
              <a:lnSpc>
                <a:spcPct val="108095"/>
              </a:lnSpc>
              <a:spcBef>
                <a:spcPts val="430"/>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Mobile station still in the footprint of a satellite, but gateway leaves the  footprint</a:t>
            </a:r>
            <a:endParaRPr b="0" i="0" sz="2100" u="none" cap="none" strike="noStrike">
              <a:solidFill>
                <a:schemeClr val="dk1"/>
              </a:solidFill>
              <a:latin typeface="Arial"/>
              <a:ea typeface="Arial"/>
              <a:cs typeface="Arial"/>
              <a:sym typeface="Arial"/>
            </a:endParaRPr>
          </a:p>
          <a:p>
            <a:pPr indent="-256539" lvl="0" marL="268605" marR="0" rtl="0" algn="l">
              <a:lnSpc>
                <a:spcPct val="100000"/>
              </a:lnSpc>
              <a:spcBef>
                <a:spcPts val="75"/>
              </a:spcBef>
              <a:spcAft>
                <a:spcPts val="0"/>
              </a:spcAft>
              <a:buClr>
                <a:srgbClr val="2DA2BF"/>
              </a:buClr>
              <a:buSzPts val="1550"/>
              <a:buFont typeface="Noto Sans Symbols"/>
              <a:buChar char="🞂"/>
            </a:pPr>
            <a:r>
              <a:rPr lang="en-US" sz="2300">
                <a:solidFill>
                  <a:schemeClr val="dk1"/>
                </a:solidFill>
                <a:latin typeface="Arial"/>
                <a:ea typeface="Arial"/>
                <a:cs typeface="Arial"/>
                <a:sym typeface="Arial"/>
              </a:rPr>
              <a:t>Inter system handover</a:t>
            </a:r>
            <a:endParaRPr sz="2300">
              <a:solidFill>
                <a:schemeClr val="dk1"/>
              </a:solidFill>
              <a:latin typeface="Arial"/>
              <a:ea typeface="Arial"/>
              <a:cs typeface="Arial"/>
              <a:sym typeface="Arial"/>
            </a:endParaRPr>
          </a:p>
          <a:p>
            <a:pPr indent="-256539" lvl="1" marL="506094" marR="0" rtl="0" algn="l">
              <a:lnSpc>
                <a:spcPct val="100000"/>
              </a:lnSpc>
              <a:spcBef>
                <a:spcPts val="16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Handover from the satellite network to a terrestrial cellular network</a:t>
            </a:r>
            <a:endParaRPr b="0" i="0" sz="2100" u="none" cap="none" strike="noStrike">
              <a:solidFill>
                <a:schemeClr val="dk1"/>
              </a:solidFill>
              <a:latin typeface="Arial"/>
              <a:ea typeface="Arial"/>
              <a:cs typeface="Arial"/>
              <a:sym typeface="Arial"/>
            </a:endParaRPr>
          </a:p>
          <a:p>
            <a:pPr indent="-256539" lvl="1" marL="506094" marR="363855" rtl="0" algn="l">
              <a:lnSpc>
                <a:spcPct val="108095"/>
              </a:lnSpc>
              <a:spcBef>
                <a:spcPts val="425"/>
              </a:spcBef>
              <a:spcAft>
                <a:spcPts val="0"/>
              </a:spcAft>
              <a:buClr>
                <a:srgbClr val="DA1F28"/>
              </a:buClr>
              <a:buSzPts val="1400"/>
              <a:buFont typeface="Noto Sans Symbols"/>
              <a:buChar char="🞂"/>
            </a:pPr>
            <a:r>
              <a:rPr b="0" i="0" lang="en-US" sz="2100" u="none" cap="none" strike="noStrike">
                <a:solidFill>
                  <a:schemeClr val="dk1"/>
                </a:solidFill>
                <a:latin typeface="Arial"/>
                <a:ea typeface="Arial"/>
                <a:cs typeface="Arial"/>
                <a:sym typeface="Arial"/>
              </a:rPr>
              <a:t>Mobile station can reach a terrestrial network again which might be  cheaper, has a lower latency etc.</a:t>
            </a:r>
            <a:endParaRPr b="0" i="0" sz="2100" u="none" cap="none" strike="noStrike">
              <a:solidFill>
                <a:schemeClr val="dk1"/>
              </a:solidFill>
              <a:latin typeface="Arial"/>
              <a:ea typeface="Arial"/>
              <a:cs typeface="Arial"/>
              <a:sym typeface="Arial"/>
            </a:endParaRPr>
          </a:p>
        </p:txBody>
      </p:sp>
      <p:sp>
        <p:nvSpPr>
          <p:cNvPr id="3525" name="Google Shape;3525;p188"/>
          <p:cNvSpPr/>
          <p:nvPr/>
        </p:nvSpPr>
        <p:spPr>
          <a:xfrm>
            <a:off x="509016" y="0"/>
            <a:ext cx="8122919"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6" name="Google Shape;3526;p188"/>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27" name="Google Shape;3527;p188"/>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28" name="Google Shape;3528;p188"/>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189"/>
          <p:cNvSpPr txBox="1"/>
          <p:nvPr/>
        </p:nvSpPr>
        <p:spPr>
          <a:xfrm>
            <a:off x="188436" y="1209880"/>
            <a:ext cx="7954009" cy="3978275"/>
          </a:xfrm>
          <a:prstGeom prst="rect">
            <a:avLst/>
          </a:prstGeom>
          <a:noFill/>
          <a:ln>
            <a:noFill/>
          </a:ln>
        </p:spPr>
        <p:txBody>
          <a:bodyPr anchorCtr="0" anchor="t" bIns="0" lIns="0" spcFirstLastPara="1" rIns="0" wrap="square" tIns="13325">
            <a:spAutoFit/>
          </a:bodyPr>
          <a:lstStyle/>
          <a:p>
            <a:pPr indent="-256540" lvl="0" marL="268605" marR="5080" rtl="0" algn="l">
              <a:lnSpc>
                <a:spcPct val="100000"/>
              </a:lnSpc>
              <a:spcBef>
                <a:spcPts val="0"/>
              </a:spcBef>
              <a:spcAft>
                <a:spcPts val="0"/>
              </a:spcAft>
              <a:buClr>
                <a:srgbClr val="2DA2BF"/>
              </a:buClr>
              <a:buSzPts val="2150"/>
              <a:buFont typeface="Noto Sans Symbols"/>
              <a:buChar char="🞂"/>
            </a:pPr>
            <a:r>
              <a:rPr lang="en-US" sz="3200">
                <a:solidFill>
                  <a:schemeClr val="dk1"/>
                </a:solidFill>
                <a:latin typeface="Arial"/>
                <a:ea typeface="Arial"/>
                <a:cs typeface="Arial"/>
                <a:sym typeface="Arial"/>
              </a:rPr>
              <a:t>Due to high mobility, handoff are extremely  frequent in LEO, causing high failure rate</a:t>
            </a:r>
            <a:endParaRPr sz="3200">
              <a:solidFill>
                <a:schemeClr val="dk1"/>
              </a:solidFill>
              <a:latin typeface="Arial"/>
              <a:ea typeface="Arial"/>
              <a:cs typeface="Arial"/>
              <a:sym typeface="Arial"/>
            </a:endParaRPr>
          </a:p>
          <a:p>
            <a:pPr indent="0" lvl="0" marL="0" marR="0" rtl="0" algn="l">
              <a:lnSpc>
                <a:spcPct val="100000"/>
              </a:lnSpc>
              <a:spcBef>
                <a:spcPts val="40"/>
              </a:spcBef>
              <a:spcAft>
                <a:spcPts val="0"/>
              </a:spcAft>
              <a:buClr>
                <a:srgbClr val="2DA2BF"/>
              </a:buClr>
              <a:buSzPts val="4000"/>
              <a:buFont typeface="Noto Sans Symbols"/>
              <a:buNone/>
            </a:pPr>
            <a:r>
              <a:t/>
            </a:r>
            <a:endParaRPr sz="4000">
              <a:solidFill>
                <a:schemeClr val="dk1"/>
              </a:solidFill>
              <a:latin typeface="Arial"/>
              <a:ea typeface="Arial"/>
              <a:cs typeface="Arial"/>
              <a:sym typeface="Arial"/>
            </a:endParaRPr>
          </a:p>
          <a:p>
            <a:pPr indent="-256540" lvl="0" marL="268605" marR="0" rtl="0" algn="l">
              <a:lnSpc>
                <a:spcPct val="100000"/>
              </a:lnSpc>
              <a:spcBef>
                <a:spcPts val="0"/>
              </a:spcBef>
              <a:spcAft>
                <a:spcPts val="0"/>
              </a:spcAft>
              <a:buClr>
                <a:srgbClr val="2DA2BF"/>
              </a:buClr>
              <a:buSzPts val="2150"/>
              <a:buFont typeface="Noto Sans Symbols"/>
              <a:buChar char="🞂"/>
            </a:pPr>
            <a:r>
              <a:rPr lang="en-US" sz="3200">
                <a:solidFill>
                  <a:schemeClr val="dk1"/>
                </a:solidFill>
                <a:latin typeface="Arial"/>
                <a:ea typeface="Arial"/>
                <a:cs typeface="Arial"/>
                <a:sym typeface="Arial"/>
              </a:rPr>
              <a:t>How to Deal ??</a:t>
            </a:r>
            <a:endParaRPr sz="3200">
              <a:solidFill>
                <a:schemeClr val="dk1"/>
              </a:solidFill>
              <a:latin typeface="Arial"/>
              <a:ea typeface="Arial"/>
              <a:cs typeface="Arial"/>
              <a:sym typeface="Arial"/>
            </a:endParaRPr>
          </a:p>
          <a:p>
            <a:pPr indent="-229234" lvl="1" marL="524510" marR="0" rtl="0" algn="l">
              <a:lnSpc>
                <a:spcPct val="100000"/>
              </a:lnSpc>
              <a:spcBef>
                <a:spcPts val="320"/>
              </a:spcBef>
              <a:spcAft>
                <a:spcPts val="0"/>
              </a:spcAft>
              <a:buClr>
                <a:srgbClr val="2DA2BF"/>
              </a:buClr>
              <a:buSzPts val="2800"/>
              <a:buFont typeface="Verdana"/>
              <a:buChar char="◦"/>
            </a:pPr>
            <a:r>
              <a:rPr b="0" i="0" lang="en-US" sz="2800" u="none" cap="none" strike="noStrike">
                <a:solidFill>
                  <a:schemeClr val="dk1"/>
                </a:solidFill>
                <a:latin typeface="Arial"/>
                <a:ea typeface="Arial"/>
                <a:cs typeface="Arial"/>
                <a:sym typeface="Arial"/>
              </a:rPr>
              <a:t>Prioritised handover call over new call</a:t>
            </a:r>
            <a:endParaRPr b="0" i="0" sz="2800" u="none" cap="none" strike="noStrike">
              <a:solidFill>
                <a:schemeClr val="dk1"/>
              </a:solidFill>
              <a:latin typeface="Arial"/>
              <a:ea typeface="Arial"/>
              <a:cs typeface="Arial"/>
              <a:sym typeface="Arial"/>
            </a:endParaRPr>
          </a:p>
          <a:p>
            <a:pPr indent="-229234" lvl="2" marL="762635" marR="0" rtl="0" algn="l">
              <a:lnSpc>
                <a:spcPct val="100000"/>
              </a:lnSpc>
              <a:spcBef>
                <a:spcPts val="395"/>
              </a:spcBef>
              <a:spcAft>
                <a:spcPts val="0"/>
              </a:spcAft>
              <a:buClr>
                <a:srgbClr val="DA1F28"/>
              </a:buClr>
              <a:buSzPts val="2800"/>
              <a:buFont typeface="Noto Sans Symbols"/>
              <a:buChar char="●"/>
            </a:pPr>
            <a:r>
              <a:rPr b="0" i="0" lang="en-US" sz="2800" u="none" cap="none" strike="noStrike">
                <a:solidFill>
                  <a:schemeClr val="dk1"/>
                </a:solidFill>
                <a:latin typeface="Arial"/>
                <a:ea typeface="Arial"/>
                <a:cs typeface="Arial"/>
                <a:sym typeface="Arial"/>
              </a:rPr>
              <a:t>Allocating guard channel</a:t>
            </a:r>
            <a:endParaRPr b="0" i="0" sz="2800" u="none" cap="none" strike="noStrike">
              <a:solidFill>
                <a:schemeClr val="dk1"/>
              </a:solidFill>
              <a:latin typeface="Arial"/>
              <a:ea typeface="Arial"/>
              <a:cs typeface="Arial"/>
              <a:sym typeface="Arial"/>
            </a:endParaRPr>
          </a:p>
          <a:p>
            <a:pPr indent="-229234" lvl="2" marL="762635" marR="0" rtl="0" algn="l">
              <a:lnSpc>
                <a:spcPct val="100000"/>
              </a:lnSpc>
              <a:spcBef>
                <a:spcPts val="395"/>
              </a:spcBef>
              <a:spcAft>
                <a:spcPts val="0"/>
              </a:spcAft>
              <a:buClr>
                <a:srgbClr val="DA1F28"/>
              </a:buClr>
              <a:buSzPts val="2800"/>
              <a:buFont typeface="Noto Sans Symbols"/>
              <a:buChar char="●"/>
            </a:pPr>
            <a:r>
              <a:rPr b="0" i="0" lang="en-US" sz="2800" u="none" cap="none" strike="noStrike">
                <a:solidFill>
                  <a:schemeClr val="dk1"/>
                </a:solidFill>
                <a:latin typeface="Arial"/>
                <a:ea typeface="Arial"/>
                <a:cs typeface="Arial"/>
                <a:sym typeface="Arial"/>
              </a:rPr>
              <a:t>Queuing the handover request</a:t>
            </a:r>
            <a:endParaRPr b="0" i="0" sz="2800" u="none" cap="none" strike="noStrike">
              <a:solidFill>
                <a:schemeClr val="dk1"/>
              </a:solidFill>
              <a:latin typeface="Arial"/>
              <a:ea typeface="Arial"/>
              <a:cs typeface="Arial"/>
              <a:sym typeface="Arial"/>
            </a:endParaRPr>
          </a:p>
          <a:p>
            <a:pPr indent="-229234" lvl="2" marL="762635" marR="0" rtl="0" algn="l">
              <a:lnSpc>
                <a:spcPct val="100000"/>
              </a:lnSpc>
              <a:spcBef>
                <a:spcPts val="405"/>
              </a:spcBef>
              <a:spcAft>
                <a:spcPts val="0"/>
              </a:spcAft>
              <a:buClr>
                <a:srgbClr val="DA1F28"/>
              </a:buClr>
              <a:buSzPts val="2800"/>
              <a:buFont typeface="Noto Sans Symbols"/>
              <a:buChar char="●"/>
            </a:pPr>
            <a:r>
              <a:rPr b="0" i="0" lang="en-US" sz="2800" u="none" cap="none" strike="noStrike">
                <a:solidFill>
                  <a:schemeClr val="dk1"/>
                </a:solidFill>
                <a:latin typeface="Arial"/>
                <a:ea typeface="Arial"/>
                <a:cs typeface="Arial"/>
                <a:sym typeface="Arial"/>
              </a:rPr>
              <a:t>Channel reservation in advance</a:t>
            </a:r>
            <a:endParaRPr b="0" i="0" sz="2800" u="none" cap="none" strike="noStrike">
              <a:solidFill>
                <a:schemeClr val="dk1"/>
              </a:solidFill>
              <a:latin typeface="Arial"/>
              <a:ea typeface="Arial"/>
              <a:cs typeface="Arial"/>
              <a:sym typeface="Arial"/>
            </a:endParaRPr>
          </a:p>
        </p:txBody>
      </p:sp>
      <p:sp>
        <p:nvSpPr>
          <p:cNvPr id="3534" name="Google Shape;3534;p189"/>
          <p:cNvSpPr/>
          <p:nvPr/>
        </p:nvSpPr>
        <p:spPr>
          <a:xfrm>
            <a:off x="1304544" y="0"/>
            <a:ext cx="6531863"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5" name="Google Shape;3535;p189"/>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36" name="Google Shape;3536;p189"/>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37" name="Google Shape;3537;p189"/>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 name="Shape 176"/>
        <p:cNvGrpSpPr/>
        <p:nvPr/>
      </p:nvGrpSpPr>
      <p:grpSpPr>
        <a:xfrm>
          <a:off x="0" y="0"/>
          <a:ext cx="0" cy="0"/>
          <a:chOff x="0" y="0"/>
          <a:chExt cx="0" cy="0"/>
        </a:xfrm>
      </p:grpSpPr>
      <p:sp>
        <p:nvSpPr>
          <p:cNvPr id="177" name="Google Shape;177;p28"/>
          <p:cNvSpPr/>
          <p:nvPr/>
        </p:nvSpPr>
        <p:spPr>
          <a:xfrm>
            <a:off x="0" y="2"/>
            <a:ext cx="9144000" cy="1152525"/>
          </a:xfrm>
          <a:custGeom>
            <a:rect b="b" l="l" r="r" t="t"/>
            <a:pathLst>
              <a:path extrusionOk="0" h="1152525" w="9144000">
                <a:moveTo>
                  <a:pt x="9144000" y="0"/>
                </a:moveTo>
                <a:lnTo>
                  <a:pt x="0" y="0"/>
                </a:lnTo>
                <a:lnTo>
                  <a:pt x="0" y="1152144"/>
                </a:lnTo>
                <a:lnTo>
                  <a:pt x="9144000" y="1152144"/>
                </a:lnTo>
                <a:lnTo>
                  <a:pt x="9144000" y="0"/>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8"/>
          <p:cNvSpPr txBox="1"/>
          <p:nvPr>
            <p:ph type="title"/>
          </p:nvPr>
        </p:nvSpPr>
        <p:spPr>
          <a:xfrm>
            <a:off x="433832" y="338454"/>
            <a:ext cx="276923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Phase Shift Keying</a:t>
            </a:r>
            <a:endParaRPr sz="2800"/>
          </a:p>
        </p:txBody>
      </p:sp>
      <p:sp>
        <p:nvSpPr>
          <p:cNvPr id="179" name="Google Shape;179;p28"/>
          <p:cNvSpPr txBox="1"/>
          <p:nvPr/>
        </p:nvSpPr>
        <p:spPr>
          <a:xfrm>
            <a:off x="535940" y="1624330"/>
            <a:ext cx="7829550" cy="1924245"/>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The phase of the carrier is shifted for this modulation. If the base band  signal m(t) =1 carrier in phase is transmitted. If m(t)=0 carrier with out of  phase is transmitted i.e. cos (wct+П)</a:t>
            </a:r>
            <a:endParaRPr sz="2000">
              <a:solidFill>
                <a:schemeClr val="dk1"/>
              </a:solidFill>
              <a:latin typeface="Times New Roman"/>
              <a:ea typeface="Times New Roman"/>
              <a:cs typeface="Times New Roman"/>
              <a:sym typeface="Times New Roman"/>
            </a:endParaRPr>
          </a:p>
          <a:p>
            <a:pPr indent="-342900" lvl="0" marL="355600" marR="708025"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In PSK, we change the phase of the sinusoidal carrier to indicate  information. Phase in this context is the starting angle at which the  sinusoidal starts</a:t>
            </a:r>
            <a:endParaRPr sz="2000">
              <a:solidFill>
                <a:schemeClr val="dk1"/>
              </a:solidFill>
              <a:latin typeface="Times New Roman"/>
              <a:ea typeface="Times New Roman"/>
              <a:cs typeface="Times New Roman"/>
              <a:sym typeface="Times New Roman"/>
            </a:endParaRPr>
          </a:p>
        </p:txBody>
      </p:sp>
      <p:sp>
        <p:nvSpPr>
          <p:cNvPr id="180" name="Google Shape;180;p28"/>
          <p:cNvSpPr/>
          <p:nvPr/>
        </p:nvSpPr>
        <p:spPr>
          <a:xfrm>
            <a:off x="2133601" y="3657600"/>
            <a:ext cx="5953497" cy="2895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1" name="Shape 3541"/>
        <p:cNvGrpSpPr/>
        <p:nvPr/>
      </p:nvGrpSpPr>
      <p:grpSpPr>
        <a:xfrm>
          <a:off x="0" y="0"/>
          <a:ext cx="0" cy="0"/>
          <a:chOff x="0" y="0"/>
          <a:chExt cx="0" cy="0"/>
        </a:xfrm>
      </p:grpSpPr>
      <p:grpSp>
        <p:nvGrpSpPr>
          <p:cNvPr id="3542" name="Google Shape;3542;p190"/>
          <p:cNvGrpSpPr/>
          <p:nvPr/>
        </p:nvGrpSpPr>
        <p:grpSpPr>
          <a:xfrm>
            <a:off x="436049" y="0"/>
            <a:ext cx="8369611" cy="3881626"/>
            <a:chOff x="436049" y="0"/>
            <a:chExt cx="8369611" cy="3881626"/>
          </a:xfrm>
        </p:grpSpPr>
        <p:sp>
          <p:nvSpPr>
            <p:cNvPr id="3543" name="Google Shape;3543;p190"/>
            <p:cNvSpPr/>
            <p:nvPr/>
          </p:nvSpPr>
          <p:spPr>
            <a:xfrm>
              <a:off x="1450848" y="0"/>
              <a:ext cx="6239255" cy="71323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4" name="Google Shape;3544;p190"/>
            <p:cNvSpPr/>
            <p:nvPr/>
          </p:nvSpPr>
          <p:spPr>
            <a:xfrm>
              <a:off x="436049" y="1003852"/>
              <a:ext cx="8369611" cy="262695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5" name="Google Shape;3545;p190"/>
            <p:cNvSpPr/>
            <p:nvPr/>
          </p:nvSpPr>
          <p:spPr>
            <a:xfrm>
              <a:off x="5382768" y="632459"/>
              <a:ext cx="146304" cy="324916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6" name="Google Shape;3546;p190"/>
            <p:cNvSpPr/>
            <p:nvPr/>
          </p:nvSpPr>
          <p:spPr>
            <a:xfrm>
              <a:off x="5428462" y="714355"/>
              <a:ext cx="1905" cy="3143885"/>
            </a:xfrm>
            <a:custGeom>
              <a:rect b="b" l="l" r="r" t="t"/>
              <a:pathLst>
                <a:path extrusionOk="0" h="3143885" w="1904">
                  <a:moveTo>
                    <a:pt x="1587" y="0"/>
                  </a:moveTo>
                  <a:lnTo>
                    <a:pt x="0" y="3143275"/>
                  </a:lnTo>
                </a:path>
              </a:pathLst>
            </a:custGeom>
            <a:noFill/>
            <a:ln cap="flat" cmpd="sng" w="38100">
              <a:solidFill>
                <a:srgbClr val="000000"/>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47" name="Google Shape;3547;p190"/>
          <p:cNvSpPr txBox="1"/>
          <p:nvPr>
            <p:ph type="title"/>
          </p:nvPr>
        </p:nvSpPr>
        <p:spPr>
          <a:xfrm>
            <a:off x="3722046" y="713847"/>
            <a:ext cx="1626870" cy="299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1800">
                <a:solidFill>
                  <a:srgbClr val="000000"/>
                </a:solidFill>
                <a:latin typeface="Lucida Sans"/>
                <a:ea typeface="Lucida Sans"/>
                <a:cs typeface="Lucida Sans"/>
                <a:sym typeface="Lucida Sans"/>
              </a:rPr>
              <a:t>Current Status</a:t>
            </a:r>
            <a:endParaRPr sz="1800">
              <a:latin typeface="Lucida Sans"/>
              <a:ea typeface="Lucida Sans"/>
              <a:cs typeface="Lucida Sans"/>
              <a:sym typeface="Lucida Sans"/>
            </a:endParaRPr>
          </a:p>
        </p:txBody>
      </p:sp>
      <p:sp>
        <p:nvSpPr>
          <p:cNvPr id="3548" name="Google Shape;3548;p190"/>
          <p:cNvSpPr/>
          <p:nvPr/>
        </p:nvSpPr>
        <p:spPr>
          <a:xfrm>
            <a:off x="258215" y="3620036"/>
            <a:ext cx="8770442" cy="2908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9" name="Google Shape;3549;p190"/>
          <p:cNvSpPr txBox="1"/>
          <p:nvPr/>
        </p:nvSpPr>
        <p:spPr>
          <a:xfrm>
            <a:off x="507335" y="3741675"/>
            <a:ext cx="1830070" cy="66675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400">
                <a:solidFill>
                  <a:schemeClr val="dk1"/>
                </a:solidFill>
                <a:latin typeface="Arial"/>
                <a:ea typeface="Arial"/>
                <a:cs typeface="Arial"/>
                <a:sym typeface="Arial"/>
              </a:rPr>
              <a:t>Evaluation of 3G  Satellite System from  GMR Standard</a:t>
            </a:r>
            <a:endParaRPr sz="1400">
              <a:solidFill>
                <a:schemeClr val="dk1"/>
              </a:solidFill>
              <a:latin typeface="Arial"/>
              <a:ea typeface="Arial"/>
              <a:cs typeface="Arial"/>
              <a:sym typeface="Arial"/>
            </a:endParaRPr>
          </a:p>
        </p:txBody>
      </p:sp>
      <p:sp>
        <p:nvSpPr>
          <p:cNvPr id="3550" name="Google Shape;3550;p190"/>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51" name="Google Shape;3551;p190"/>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52" name="Google Shape;3552;p190"/>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
        <p:nvSpPr>
          <p:cNvPr id="3553" name="Google Shape;3553;p190"/>
          <p:cNvSpPr txBox="1"/>
          <p:nvPr/>
        </p:nvSpPr>
        <p:spPr>
          <a:xfrm>
            <a:off x="507157" y="4595235"/>
            <a:ext cx="1726564" cy="666750"/>
          </a:xfrm>
          <a:prstGeom prst="rect">
            <a:avLst/>
          </a:prstGeom>
          <a:noFill/>
          <a:ln>
            <a:noFill/>
          </a:ln>
        </p:spPr>
        <p:txBody>
          <a:bodyPr anchorCtr="0" anchor="t" bIns="0" lIns="0" spcFirstLastPara="1" rIns="0" wrap="square" tIns="12700">
            <a:spAutoFit/>
          </a:bodyPr>
          <a:lstStyle/>
          <a:p>
            <a:pPr indent="-109855" lvl="0" marL="121920" marR="0" rtl="0" algn="l">
              <a:lnSpc>
                <a:spcPct val="100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GMR1, GMR2</a:t>
            </a:r>
            <a:endParaRPr sz="1400">
              <a:solidFill>
                <a:schemeClr val="dk1"/>
              </a:solidFill>
              <a:latin typeface="Arial"/>
              <a:ea typeface="Arial"/>
              <a:cs typeface="Arial"/>
              <a:sym typeface="Arial"/>
            </a:endParaRPr>
          </a:p>
          <a:p>
            <a:pPr indent="-88900" lvl="0" marL="12700" marR="5080" rtl="0" algn="l">
              <a:lnSpc>
                <a:spcPct val="100000"/>
              </a:lnSpc>
              <a:spcBef>
                <a:spcPts val="5"/>
              </a:spcBef>
              <a:spcAft>
                <a:spcPts val="0"/>
              </a:spcAft>
              <a:buClr>
                <a:schemeClr val="dk1"/>
              </a:buClr>
              <a:buSzPts val="1400"/>
              <a:buFont typeface="Arial"/>
              <a:buChar char="•"/>
            </a:pPr>
            <a:r>
              <a:rPr b="1" lang="en-US" sz="1400">
                <a:solidFill>
                  <a:schemeClr val="dk1"/>
                </a:solidFill>
                <a:latin typeface="Arial"/>
                <a:ea typeface="Arial"/>
                <a:cs typeface="Arial"/>
                <a:sym typeface="Arial"/>
              </a:rPr>
              <a:t>Thuraya, AceS and  Inmarsat systems</a:t>
            </a:r>
            <a:endParaRPr sz="1400">
              <a:solidFill>
                <a:schemeClr val="dk1"/>
              </a:solidFill>
              <a:latin typeface="Arial"/>
              <a:ea typeface="Arial"/>
              <a:cs typeface="Arial"/>
              <a:sym typeface="Arial"/>
            </a:endParaRPr>
          </a:p>
        </p:txBody>
      </p:sp>
      <p:sp>
        <p:nvSpPr>
          <p:cNvPr id="3554" name="Google Shape;3554;p190"/>
          <p:cNvSpPr txBox="1"/>
          <p:nvPr/>
        </p:nvSpPr>
        <p:spPr>
          <a:xfrm>
            <a:off x="2864567" y="3717603"/>
            <a:ext cx="2162810" cy="6667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400">
                <a:solidFill>
                  <a:schemeClr val="dk1"/>
                </a:solidFill>
                <a:latin typeface="Arial"/>
                <a:ea typeface="Arial"/>
                <a:cs typeface="Arial"/>
                <a:sym typeface="Arial"/>
              </a:rPr>
              <a:t>S-CDMA to S-WCDMA</a:t>
            </a:r>
            <a:endParaRPr sz="1400">
              <a:solidFill>
                <a:schemeClr val="dk1"/>
              </a:solidFill>
              <a:latin typeface="Arial"/>
              <a:ea typeface="Arial"/>
              <a:cs typeface="Arial"/>
              <a:sym typeface="Arial"/>
            </a:endParaRPr>
          </a:p>
          <a:p>
            <a:pPr indent="0" lvl="0" marL="12700" marR="5080" rtl="0" algn="l">
              <a:lnSpc>
                <a:spcPct val="100000"/>
              </a:lnSpc>
              <a:spcBef>
                <a:spcPts val="5"/>
              </a:spcBef>
              <a:spcAft>
                <a:spcPts val="0"/>
              </a:spcAft>
              <a:buNone/>
            </a:pPr>
            <a:r>
              <a:rPr b="1" lang="en-US" sz="1400">
                <a:solidFill>
                  <a:schemeClr val="dk1"/>
                </a:solidFill>
                <a:latin typeface="Arial"/>
                <a:ea typeface="Arial"/>
                <a:cs typeface="Arial"/>
                <a:sym typeface="Arial"/>
              </a:rPr>
              <a:t>CDMA based evolution of  3G satellite system</a:t>
            </a:r>
            <a:endParaRPr sz="1400">
              <a:solidFill>
                <a:schemeClr val="dk1"/>
              </a:solidFill>
              <a:latin typeface="Arial"/>
              <a:ea typeface="Arial"/>
              <a:cs typeface="Arial"/>
              <a:sym typeface="Arial"/>
            </a:endParaRPr>
          </a:p>
        </p:txBody>
      </p:sp>
      <p:sp>
        <p:nvSpPr>
          <p:cNvPr id="3555" name="Google Shape;3555;p190"/>
          <p:cNvSpPr txBox="1"/>
          <p:nvPr/>
        </p:nvSpPr>
        <p:spPr>
          <a:xfrm>
            <a:off x="2864567" y="4571164"/>
            <a:ext cx="2168525" cy="1733550"/>
          </a:xfrm>
          <a:prstGeom prst="rect">
            <a:avLst/>
          </a:prstGeom>
          <a:noFill/>
          <a:ln>
            <a:noFill/>
          </a:ln>
        </p:spPr>
        <p:txBody>
          <a:bodyPr anchorCtr="0" anchor="t" bIns="0" lIns="0" spcFirstLastPara="1" rIns="0" wrap="square" tIns="12700">
            <a:spAutoFit/>
          </a:bodyPr>
          <a:lstStyle/>
          <a:p>
            <a:pPr indent="-88900" lvl="0" marL="12700" marR="160020" rtl="0" algn="l">
              <a:lnSpc>
                <a:spcPct val="100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Followed 3G and  developed the standard  of S-UMTS</a:t>
            </a:r>
            <a:endParaRPr sz="1400">
              <a:solidFill>
                <a:schemeClr val="dk1"/>
              </a:solidFill>
              <a:latin typeface="Arial"/>
              <a:ea typeface="Arial"/>
              <a:cs typeface="Arial"/>
              <a:sym typeface="Arial"/>
            </a:endParaRPr>
          </a:p>
          <a:p>
            <a:pPr indent="-88900" lvl="0" marL="12700" marR="5080" rtl="0" algn="l">
              <a:lnSpc>
                <a:spcPct val="100000"/>
              </a:lnSpc>
              <a:spcBef>
                <a:spcPts val="5"/>
              </a:spcBef>
              <a:spcAft>
                <a:spcPts val="0"/>
              </a:spcAft>
              <a:buClr>
                <a:schemeClr val="dk1"/>
              </a:buClr>
              <a:buSzPts val="1400"/>
              <a:buFont typeface="Arial"/>
              <a:buChar char="•"/>
            </a:pPr>
            <a:r>
              <a:rPr b="1" lang="en-US" sz="1400">
                <a:solidFill>
                  <a:schemeClr val="dk1"/>
                </a:solidFill>
                <a:latin typeface="Arial"/>
                <a:ea typeface="Arial"/>
                <a:cs typeface="Arial"/>
                <a:sym typeface="Arial"/>
              </a:rPr>
              <a:t>Adaptive modifications  for wireless transmission  conditions.</a:t>
            </a:r>
            <a:endParaRPr sz="1400">
              <a:solidFill>
                <a:schemeClr val="dk1"/>
              </a:solidFill>
              <a:latin typeface="Arial"/>
              <a:ea typeface="Arial"/>
              <a:cs typeface="Arial"/>
              <a:sym typeface="Arial"/>
            </a:endParaRPr>
          </a:p>
          <a:p>
            <a:pPr indent="-88900" lvl="0" marL="12700" marR="527050" rtl="0" algn="l">
              <a:lnSpc>
                <a:spcPct val="100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MOUS of USA for  military application</a:t>
            </a:r>
            <a:endParaRPr sz="1400">
              <a:solidFill>
                <a:schemeClr val="dk1"/>
              </a:solidFill>
              <a:latin typeface="Arial"/>
              <a:ea typeface="Arial"/>
              <a:cs typeface="Arial"/>
              <a:sym typeface="Arial"/>
            </a:endParaRPr>
          </a:p>
        </p:txBody>
      </p:sp>
      <p:sp>
        <p:nvSpPr>
          <p:cNvPr id="3556" name="Google Shape;3556;p190"/>
          <p:cNvSpPr txBox="1"/>
          <p:nvPr/>
        </p:nvSpPr>
        <p:spPr>
          <a:xfrm>
            <a:off x="6079282" y="3671065"/>
            <a:ext cx="2312035" cy="66675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400">
                <a:solidFill>
                  <a:schemeClr val="dk1"/>
                </a:solidFill>
                <a:latin typeface="Arial"/>
                <a:ea typeface="Arial"/>
                <a:cs typeface="Arial"/>
                <a:sym typeface="Arial"/>
              </a:rPr>
              <a:t>Technical evolution of  Satellite system from 3G to  B3G</a:t>
            </a:r>
            <a:endParaRPr sz="1400">
              <a:solidFill>
                <a:schemeClr val="dk1"/>
              </a:solidFill>
              <a:latin typeface="Arial"/>
              <a:ea typeface="Arial"/>
              <a:cs typeface="Arial"/>
              <a:sym typeface="Arial"/>
            </a:endParaRPr>
          </a:p>
        </p:txBody>
      </p:sp>
      <p:sp>
        <p:nvSpPr>
          <p:cNvPr id="3557" name="Google Shape;3557;p190"/>
          <p:cNvSpPr txBox="1"/>
          <p:nvPr/>
        </p:nvSpPr>
        <p:spPr>
          <a:xfrm>
            <a:off x="6079282" y="4524625"/>
            <a:ext cx="2458720" cy="239395"/>
          </a:xfrm>
          <a:prstGeom prst="rect">
            <a:avLst/>
          </a:prstGeom>
          <a:noFill/>
          <a:ln>
            <a:noFill/>
          </a:ln>
        </p:spPr>
        <p:txBody>
          <a:bodyPr anchorCtr="0" anchor="t" bIns="0" lIns="0" spcFirstLastPara="1" rIns="0" wrap="square" tIns="12700">
            <a:spAutoFit/>
          </a:bodyPr>
          <a:lstStyle/>
          <a:p>
            <a:pPr indent="-109855" lvl="0" marL="121920" marR="0" rtl="0" algn="l">
              <a:lnSpc>
                <a:spcPct val="100000"/>
              </a:lnSpc>
              <a:spcBef>
                <a:spcPts val="0"/>
              </a:spcBef>
              <a:spcAft>
                <a:spcPts val="0"/>
              </a:spcAft>
              <a:buClr>
                <a:schemeClr val="dk1"/>
              </a:buClr>
              <a:buSzPts val="1400"/>
              <a:buFont typeface="Arial"/>
              <a:buChar char="•"/>
            </a:pPr>
            <a:r>
              <a:rPr b="1" lang="en-US" sz="1400">
                <a:solidFill>
                  <a:schemeClr val="dk1"/>
                </a:solidFill>
                <a:latin typeface="Arial"/>
                <a:ea typeface="Arial"/>
                <a:cs typeface="Arial"/>
                <a:sym typeface="Arial"/>
              </a:rPr>
              <a:t>Referring to the LTE Trends</a:t>
            </a:r>
            <a:endParaRPr sz="1400">
              <a:solidFill>
                <a:schemeClr val="dk1"/>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1" name="Shape 3561"/>
        <p:cNvGrpSpPr/>
        <p:nvPr/>
      </p:nvGrpSpPr>
      <p:grpSpPr>
        <a:xfrm>
          <a:off x="0" y="0"/>
          <a:ext cx="0" cy="0"/>
          <a:chOff x="0" y="0"/>
          <a:chExt cx="0" cy="0"/>
        </a:xfrm>
      </p:grpSpPr>
      <p:sp>
        <p:nvSpPr>
          <p:cNvPr id="3562" name="Google Shape;3562;p191"/>
          <p:cNvSpPr txBox="1"/>
          <p:nvPr/>
        </p:nvSpPr>
        <p:spPr>
          <a:xfrm>
            <a:off x="188436" y="1162636"/>
            <a:ext cx="4852035" cy="4184650"/>
          </a:xfrm>
          <a:prstGeom prst="rect">
            <a:avLst/>
          </a:prstGeom>
          <a:noFill/>
          <a:ln>
            <a:noFill/>
          </a:ln>
        </p:spPr>
        <p:txBody>
          <a:bodyPr anchorCtr="0" anchor="t" bIns="0" lIns="0" spcFirstLastPara="1" rIns="0" wrap="square" tIns="62850">
            <a:spAutoFit/>
          </a:bodyPr>
          <a:lstStyle/>
          <a:p>
            <a:pPr indent="-256540" lvl="0" marL="268605" marR="0" rtl="0" algn="l">
              <a:lnSpc>
                <a:spcPct val="100000"/>
              </a:lnSpc>
              <a:spcBef>
                <a:spcPts val="0"/>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Weather Forecasting</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Radio and TV Broadcast</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Military App</a:t>
            </a:r>
            <a:endParaRPr sz="2700">
              <a:solidFill>
                <a:schemeClr val="dk1"/>
              </a:solidFill>
              <a:latin typeface="Arial"/>
              <a:ea typeface="Arial"/>
              <a:cs typeface="Arial"/>
              <a:sym typeface="Arial"/>
            </a:endParaRPr>
          </a:p>
          <a:p>
            <a:pPr indent="-256540" lvl="0" marL="268605" marR="0" rtl="0" algn="l">
              <a:lnSpc>
                <a:spcPct val="100000"/>
              </a:lnSpc>
              <a:spcBef>
                <a:spcPts val="409"/>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Navigation App</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Global Telephone</a:t>
            </a:r>
            <a:endParaRPr sz="2700">
              <a:solidFill>
                <a:schemeClr val="dk1"/>
              </a:solidFill>
              <a:latin typeface="Arial"/>
              <a:ea typeface="Arial"/>
              <a:cs typeface="Arial"/>
              <a:sym typeface="Arial"/>
            </a:endParaRPr>
          </a:p>
          <a:p>
            <a:pPr indent="-256540" lvl="0" marL="268605" marR="0" rtl="0" algn="l">
              <a:lnSpc>
                <a:spcPct val="100000"/>
              </a:lnSpc>
              <a:spcBef>
                <a:spcPts val="395"/>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Connecting Remote Areas</a:t>
            </a:r>
            <a:endParaRPr sz="2700">
              <a:solidFill>
                <a:schemeClr val="dk1"/>
              </a:solidFill>
              <a:latin typeface="Arial"/>
              <a:ea typeface="Arial"/>
              <a:cs typeface="Arial"/>
              <a:sym typeface="Arial"/>
            </a:endParaRPr>
          </a:p>
          <a:p>
            <a:pPr indent="-256540" lvl="0" marL="268605" marR="0" rtl="0" algn="l">
              <a:lnSpc>
                <a:spcPct val="100000"/>
              </a:lnSpc>
              <a:spcBef>
                <a:spcPts val="409"/>
              </a:spcBef>
              <a:spcAft>
                <a:spcPts val="0"/>
              </a:spcAft>
              <a:buClr>
                <a:srgbClr val="2DA2BF"/>
              </a:buClr>
              <a:buSzPts val="1800"/>
              <a:buFont typeface="Noto Sans Symbols"/>
              <a:buChar char="🞂"/>
            </a:pPr>
            <a:r>
              <a:rPr lang="en-US" sz="2700">
                <a:solidFill>
                  <a:schemeClr val="dk1"/>
                </a:solidFill>
                <a:latin typeface="Arial"/>
                <a:ea typeface="Arial"/>
                <a:cs typeface="Arial"/>
                <a:sym typeface="Arial"/>
              </a:rPr>
              <a:t>Global Mobile Communication</a:t>
            </a:r>
            <a:endParaRPr sz="27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3500">
              <a:solidFill>
                <a:schemeClr val="dk1"/>
              </a:solidFill>
              <a:latin typeface="Arial"/>
              <a:ea typeface="Arial"/>
              <a:cs typeface="Arial"/>
              <a:sym typeface="Arial"/>
            </a:endParaRPr>
          </a:p>
          <a:p>
            <a:pPr indent="0" lvl="0" marL="12700" marR="0" rtl="0" algn="l">
              <a:lnSpc>
                <a:spcPct val="100000"/>
              </a:lnSpc>
              <a:spcBef>
                <a:spcPts val="0"/>
              </a:spcBef>
              <a:spcAft>
                <a:spcPts val="0"/>
              </a:spcAft>
              <a:buNone/>
            </a:pPr>
            <a:r>
              <a:rPr lang="en-US" sz="2700">
                <a:solidFill>
                  <a:schemeClr val="dk1"/>
                </a:solidFill>
                <a:latin typeface="Arial"/>
                <a:ea typeface="Arial"/>
                <a:cs typeface="Arial"/>
                <a:sym typeface="Arial"/>
              </a:rPr>
              <a:t>And Much More ……</a:t>
            </a:r>
            <a:endParaRPr sz="2700">
              <a:solidFill>
                <a:schemeClr val="dk1"/>
              </a:solidFill>
              <a:latin typeface="Arial"/>
              <a:ea typeface="Arial"/>
              <a:cs typeface="Arial"/>
              <a:sym typeface="Arial"/>
            </a:endParaRPr>
          </a:p>
        </p:txBody>
      </p:sp>
      <p:sp>
        <p:nvSpPr>
          <p:cNvPr id="3563" name="Google Shape;3563;p191"/>
          <p:cNvSpPr/>
          <p:nvPr/>
        </p:nvSpPr>
        <p:spPr>
          <a:xfrm>
            <a:off x="2660904" y="0"/>
            <a:ext cx="3819143" cy="7528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4" name="Google Shape;3564;p191"/>
          <p:cNvSpPr txBox="1"/>
          <p:nvPr>
            <p:ph idx="12" type="sldNum"/>
          </p:nvPr>
        </p:nvSpPr>
        <p:spPr>
          <a:xfrm>
            <a:off x="6583680" y="6377941"/>
            <a:ext cx="2103120" cy="276999"/>
          </a:xfrm>
          <a:prstGeom prst="rect">
            <a:avLst/>
          </a:prstGeom>
          <a:noFill/>
          <a:ln>
            <a:noFill/>
          </a:ln>
        </p:spPr>
        <p:txBody>
          <a:bodyPr anchorCtr="0" anchor="t" bIns="0" lIns="0" spcFirstLastPara="1" rIns="0" wrap="square" tIns="34275">
            <a:spAutoFit/>
          </a:bodyPr>
          <a:lstStyle/>
          <a:p>
            <a:pPr indent="0" lvl="0" marL="38100" rtl="0" algn="r">
              <a:lnSpc>
                <a:spcPct val="100000"/>
              </a:lnSpc>
              <a:spcBef>
                <a:spcPts val="0"/>
              </a:spcBef>
              <a:spcAft>
                <a:spcPts val="0"/>
              </a:spcAft>
              <a:buNone/>
            </a:pPr>
            <a:fld id="{00000000-1234-1234-1234-123412341234}" type="slidenum">
              <a:rPr lang="en-US"/>
              <a:t>‹#›</a:t>
            </a:fld>
            <a:endParaRPr/>
          </a:p>
        </p:txBody>
      </p:sp>
      <p:sp>
        <p:nvSpPr>
          <p:cNvPr id="3565" name="Google Shape;3565;p191"/>
          <p:cNvSpPr txBox="1"/>
          <p:nvPr>
            <p:ph idx="11" type="ftr"/>
          </p:nvPr>
        </p:nvSpPr>
        <p:spPr>
          <a:xfrm>
            <a:off x="3108960" y="6377941"/>
            <a:ext cx="2926080" cy="276999"/>
          </a:xfrm>
          <a:prstGeom prst="rect">
            <a:avLst/>
          </a:prstGeom>
          <a:noFill/>
          <a:ln>
            <a:noFill/>
          </a:ln>
        </p:spPr>
        <p:txBody>
          <a:bodyPr anchorCtr="0" anchor="t" bIns="0" lIns="0" spcFirstLastPara="1" rIns="0" wrap="square" tIns="0">
            <a:spAutoFit/>
          </a:bodyPr>
          <a:lstStyle/>
          <a:p>
            <a:pPr indent="0" lvl="0" marL="12700" rtl="0" algn="ctr">
              <a:lnSpc>
                <a:spcPct val="100000"/>
              </a:lnSpc>
              <a:spcBef>
                <a:spcPts val="0"/>
              </a:spcBef>
              <a:spcAft>
                <a:spcPts val="0"/>
              </a:spcAft>
              <a:buNone/>
            </a:pPr>
            <a:r>
              <a:t/>
            </a:r>
            <a:endParaRPr/>
          </a:p>
        </p:txBody>
      </p:sp>
      <p:sp>
        <p:nvSpPr>
          <p:cNvPr id="3566" name="Google Shape;3566;p191"/>
          <p:cNvSpPr txBox="1"/>
          <p:nvPr>
            <p:ph idx="10" type="dt"/>
          </p:nvPr>
        </p:nvSpPr>
        <p:spPr>
          <a:xfrm>
            <a:off x="457200" y="6377941"/>
            <a:ext cx="2103120" cy="276999"/>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0" name="Shape 3570"/>
        <p:cNvGrpSpPr/>
        <p:nvPr/>
      </p:nvGrpSpPr>
      <p:grpSpPr>
        <a:xfrm>
          <a:off x="0" y="0"/>
          <a:ext cx="0" cy="0"/>
          <a:chOff x="0" y="0"/>
          <a:chExt cx="0" cy="0"/>
        </a:xfrm>
      </p:grpSpPr>
      <p:sp>
        <p:nvSpPr>
          <p:cNvPr id="3571" name="Google Shape;3571;p192"/>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2" name="Google Shape;3572;p192"/>
          <p:cNvSpPr txBox="1"/>
          <p:nvPr>
            <p:ph type="title"/>
          </p:nvPr>
        </p:nvSpPr>
        <p:spPr>
          <a:xfrm>
            <a:off x="1048386" y="1728343"/>
            <a:ext cx="7047229" cy="696594"/>
          </a:xfrm>
          <a:prstGeom prst="rect">
            <a:avLst/>
          </a:prstGeom>
          <a:noFill/>
          <a:ln>
            <a:noFill/>
          </a:ln>
        </p:spPr>
        <p:txBody>
          <a:bodyPr anchorCtr="0" anchor="t" bIns="0" lIns="0" spcFirstLastPara="1" rIns="0" wrap="square" tIns="13325">
            <a:spAutoFit/>
          </a:bodyPr>
          <a:lstStyle/>
          <a:p>
            <a:pPr indent="0" lvl="0" marL="4582160" rtl="0" algn="l">
              <a:lnSpc>
                <a:spcPct val="100000"/>
              </a:lnSpc>
              <a:spcBef>
                <a:spcPts val="0"/>
              </a:spcBef>
              <a:spcAft>
                <a:spcPts val="0"/>
              </a:spcAft>
              <a:buNone/>
            </a:pPr>
            <a:r>
              <a:rPr lang="en-US"/>
              <a:t>Thank You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427737" y="332943"/>
            <a:ext cx="231584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Variants of PSK</a:t>
            </a:r>
            <a:endParaRPr sz="2800"/>
          </a:p>
        </p:txBody>
      </p:sp>
      <p:sp>
        <p:nvSpPr>
          <p:cNvPr id="186" name="Google Shape;186;p29"/>
          <p:cNvSpPr txBox="1"/>
          <p:nvPr/>
        </p:nvSpPr>
        <p:spPr>
          <a:xfrm>
            <a:off x="535941" y="1564358"/>
            <a:ext cx="5932805" cy="3728585"/>
          </a:xfrm>
          <a:prstGeom prst="rect">
            <a:avLst/>
          </a:prstGeom>
          <a:noFill/>
          <a:ln>
            <a:noFill/>
          </a:ln>
        </p:spPr>
        <p:txBody>
          <a:bodyPr anchorCtr="0" anchor="t" bIns="0" lIns="0" spcFirstLastPara="1" rIns="0" wrap="square" tIns="730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BPSK-Binary Phase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QPSK - Quadrature Phase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4"/>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8 PSK - 8 Point Phase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16 PSK - 16 Point Phase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QAM - Quadrature Amplitude Modulation</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16 QAM - 16 Point Quadrature Amplitude Modulation</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64 QAM - 64 Point Quadrature Amplitude Modulation</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DPSK- Differential Phase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MSK - Minimum Shift Keying</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GMSK - Gaussian filtered Minimum Shift Keying</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427737" y="332943"/>
            <a:ext cx="30264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What is Modulation?</a:t>
            </a:r>
            <a:endParaRPr sz="2800"/>
          </a:p>
        </p:txBody>
      </p:sp>
      <p:sp>
        <p:nvSpPr>
          <p:cNvPr id="71" name="Google Shape;71;p12"/>
          <p:cNvSpPr txBox="1"/>
          <p:nvPr/>
        </p:nvSpPr>
        <p:spPr>
          <a:xfrm>
            <a:off x="535941" y="1624331"/>
            <a:ext cx="7442834" cy="1308692"/>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Operation of varying amplitude, frequency or phase of carrier signal  accordingly with the instantaneous amplitude of the message signal is  called modulation</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Modulation = Adding information to a carrier signal</a:t>
            </a:r>
            <a:endParaRPr sz="2000">
              <a:solidFill>
                <a:schemeClr val="dk1"/>
              </a:solidFill>
              <a:latin typeface="Times New Roman"/>
              <a:ea typeface="Times New Roman"/>
              <a:cs typeface="Times New Roman"/>
              <a:sym typeface="Times New Roman"/>
            </a:endParaRPr>
          </a:p>
        </p:txBody>
      </p:sp>
      <p:sp>
        <p:nvSpPr>
          <p:cNvPr id="72" name="Google Shape;72;p12"/>
          <p:cNvSpPr/>
          <p:nvPr/>
        </p:nvSpPr>
        <p:spPr>
          <a:xfrm>
            <a:off x="762000" y="3499757"/>
            <a:ext cx="7610292" cy="290104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433832" y="332943"/>
            <a:ext cx="125158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Contd…</a:t>
            </a:r>
            <a:endParaRPr sz="2800"/>
          </a:p>
        </p:txBody>
      </p:sp>
      <p:sp>
        <p:nvSpPr>
          <p:cNvPr id="192" name="Google Shape;192;p30"/>
          <p:cNvSpPr txBox="1"/>
          <p:nvPr/>
        </p:nvSpPr>
        <p:spPr>
          <a:xfrm>
            <a:off x="535941" y="1624331"/>
            <a:ext cx="1076960"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BPSK:</a:t>
            </a:r>
            <a:endParaRPr sz="2000">
              <a:solidFill>
                <a:schemeClr val="dk1"/>
              </a:solidFill>
              <a:latin typeface="Times New Roman"/>
              <a:ea typeface="Times New Roman"/>
              <a:cs typeface="Times New Roman"/>
              <a:sym typeface="Times New Roman"/>
            </a:endParaRPr>
          </a:p>
        </p:txBody>
      </p:sp>
      <p:sp>
        <p:nvSpPr>
          <p:cNvPr id="193" name="Google Shape;193;p30"/>
          <p:cNvSpPr txBox="1"/>
          <p:nvPr/>
        </p:nvSpPr>
        <p:spPr>
          <a:xfrm>
            <a:off x="535941" y="4331591"/>
            <a:ext cx="109220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QPSK:</a:t>
            </a:r>
            <a:endParaRPr sz="2000">
              <a:solidFill>
                <a:schemeClr val="dk1"/>
              </a:solidFill>
              <a:latin typeface="Times New Roman"/>
              <a:ea typeface="Times New Roman"/>
              <a:cs typeface="Times New Roman"/>
              <a:sym typeface="Times New Roman"/>
            </a:endParaRPr>
          </a:p>
        </p:txBody>
      </p:sp>
      <p:sp>
        <p:nvSpPr>
          <p:cNvPr id="194" name="Google Shape;194;p30"/>
          <p:cNvSpPr/>
          <p:nvPr/>
        </p:nvSpPr>
        <p:spPr>
          <a:xfrm>
            <a:off x="1752601" y="1676400"/>
            <a:ext cx="6552819" cy="188671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30"/>
          <p:cNvSpPr/>
          <p:nvPr/>
        </p:nvSpPr>
        <p:spPr>
          <a:xfrm>
            <a:off x="1840992" y="4343400"/>
            <a:ext cx="6473952" cy="228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9" name="Shape 199"/>
        <p:cNvGrpSpPr/>
        <p:nvPr/>
      </p:nvGrpSpPr>
      <p:grpSpPr>
        <a:xfrm>
          <a:off x="0" y="0"/>
          <a:ext cx="0" cy="0"/>
          <a:chOff x="0" y="0"/>
          <a:chExt cx="0" cy="0"/>
        </a:xfrm>
      </p:grpSpPr>
      <p:sp>
        <p:nvSpPr>
          <p:cNvPr id="200" name="Google Shape;200;p31"/>
          <p:cNvSpPr/>
          <p:nvPr/>
        </p:nvSpPr>
        <p:spPr>
          <a:xfrm>
            <a:off x="0" y="2"/>
            <a:ext cx="9144000" cy="1138555"/>
          </a:xfrm>
          <a:custGeom>
            <a:rect b="b" l="l" r="r" t="t"/>
            <a:pathLst>
              <a:path extrusionOk="0" h="1138555" w="9144000">
                <a:moveTo>
                  <a:pt x="0" y="1138427"/>
                </a:moveTo>
                <a:lnTo>
                  <a:pt x="9144000" y="1138427"/>
                </a:lnTo>
                <a:lnTo>
                  <a:pt x="9144000" y="0"/>
                </a:lnTo>
                <a:lnTo>
                  <a:pt x="0" y="0"/>
                </a:lnTo>
                <a:lnTo>
                  <a:pt x="0" y="1138427"/>
                </a:lnTo>
                <a:close/>
              </a:path>
            </a:pathLst>
          </a:custGeom>
          <a:solidFill>
            <a:srgbClr val="8EB4E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31"/>
          <p:cNvSpPr txBox="1"/>
          <p:nvPr>
            <p:ph type="title"/>
          </p:nvPr>
        </p:nvSpPr>
        <p:spPr>
          <a:xfrm>
            <a:off x="345440" y="328117"/>
            <a:ext cx="125158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Contd…</a:t>
            </a:r>
            <a:endParaRPr sz="2800"/>
          </a:p>
        </p:txBody>
      </p:sp>
      <p:sp>
        <p:nvSpPr>
          <p:cNvPr id="202" name="Google Shape;202;p31"/>
          <p:cNvSpPr txBox="1"/>
          <p:nvPr/>
        </p:nvSpPr>
        <p:spPr>
          <a:xfrm>
            <a:off x="535941" y="1624331"/>
            <a:ext cx="1098550" cy="33083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8 PSK:</a:t>
            </a:r>
            <a:endParaRPr sz="2000">
              <a:solidFill>
                <a:schemeClr val="dk1"/>
              </a:solidFill>
              <a:latin typeface="Times New Roman"/>
              <a:ea typeface="Times New Roman"/>
              <a:cs typeface="Times New Roman"/>
              <a:sym typeface="Times New Roman"/>
            </a:endParaRPr>
          </a:p>
        </p:txBody>
      </p:sp>
      <p:sp>
        <p:nvSpPr>
          <p:cNvPr id="203" name="Google Shape;203;p31"/>
          <p:cNvSpPr txBox="1"/>
          <p:nvPr/>
        </p:nvSpPr>
        <p:spPr>
          <a:xfrm>
            <a:off x="535941" y="4185286"/>
            <a:ext cx="1224280" cy="33083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16 PSK:</a:t>
            </a:r>
            <a:endParaRPr sz="2000">
              <a:solidFill>
                <a:schemeClr val="dk1"/>
              </a:solidFill>
              <a:latin typeface="Times New Roman"/>
              <a:ea typeface="Times New Roman"/>
              <a:cs typeface="Times New Roman"/>
              <a:sym typeface="Times New Roman"/>
            </a:endParaRPr>
          </a:p>
        </p:txBody>
      </p:sp>
      <p:sp>
        <p:nvSpPr>
          <p:cNvPr id="204" name="Google Shape;204;p31"/>
          <p:cNvSpPr/>
          <p:nvPr/>
        </p:nvSpPr>
        <p:spPr>
          <a:xfrm>
            <a:off x="2057400" y="1600200"/>
            <a:ext cx="6048756" cy="2209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1"/>
          <p:cNvSpPr/>
          <p:nvPr/>
        </p:nvSpPr>
        <p:spPr>
          <a:xfrm>
            <a:off x="3112477" y="4459209"/>
            <a:ext cx="2403230" cy="207405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433831" y="332943"/>
            <a:ext cx="496062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Quadrature Amplitude Modulation</a:t>
            </a:r>
            <a:endParaRPr sz="2800"/>
          </a:p>
        </p:txBody>
      </p:sp>
      <p:sp>
        <p:nvSpPr>
          <p:cNvPr id="211" name="Google Shape;211;p32"/>
          <p:cNvSpPr txBox="1"/>
          <p:nvPr/>
        </p:nvSpPr>
        <p:spPr>
          <a:xfrm>
            <a:off x="535941" y="1624330"/>
            <a:ext cx="7803515" cy="1616468"/>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QAM is a combination of FSK &amp; PSK so that a maximum contrast b/w</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each signal unit is achieved</a:t>
            </a:r>
            <a:endParaRPr sz="20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If we have x variations in phase and y variations in amplitude giving us x  times y possible variations and the corresponding number of bits per  variation</a:t>
            </a:r>
            <a:endParaRPr sz="2000">
              <a:solidFill>
                <a:schemeClr val="dk1"/>
              </a:solidFill>
              <a:latin typeface="Times New Roman"/>
              <a:ea typeface="Times New Roman"/>
              <a:cs typeface="Times New Roman"/>
              <a:sym typeface="Times New Roman"/>
            </a:endParaRPr>
          </a:p>
        </p:txBody>
      </p:sp>
      <p:sp>
        <p:nvSpPr>
          <p:cNvPr id="212" name="Google Shape;212;p32"/>
          <p:cNvSpPr/>
          <p:nvPr/>
        </p:nvSpPr>
        <p:spPr>
          <a:xfrm>
            <a:off x="1664410" y="3356707"/>
            <a:ext cx="6488990" cy="30440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433831" y="332943"/>
            <a:ext cx="450977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Differential Phase Shift Keying</a:t>
            </a:r>
            <a:endParaRPr sz="2800"/>
          </a:p>
        </p:txBody>
      </p:sp>
      <p:sp>
        <p:nvSpPr>
          <p:cNvPr id="218" name="Google Shape;218;p33"/>
          <p:cNvSpPr txBox="1"/>
          <p:nvPr/>
        </p:nvSpPr>
        <p:spPr>
          <a:xfrm>
            <a:off x="535941" y="1624330"/>
            <a:ext cx="7942580" cy="1924245"/>
          </a:xfrm>
          <a:prstGeom prst="rect">
            <a:avLst/>
          </a:prstGeom>
          <a:noFill/>
          <a:ln>
            <a:noFill/>
          </a:ln>
        </p:spPr>
        <p:txBody>
          <a:bodyPr anchorCtr="0" anchor="t" bIns="0" lIns="0" spcFirstLastPara="1" rIns="0" wrap="square" tIns="13325">
            <a:spAutoFit/>
          </a:bodyPr>
          <a:lstStyle/>
          <a:p>
            <a:pPr indent="-342900" lvl="0" marL="355600" marR="508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For the perfect detection of a phase modulated signal, the receiver needs a  reference signal but if differential encoding and phase shift keying are  made together at the transmitter the technique is called as Differential  Phase Shift Keying</a:t>
            </a:r>
            <a:endParaRPr sz="2000">
              <a:solidFill>
                <a:schemeClr val="dk1"/>
              </a:solidFill>
              <a:latin typeface="Times New Roman"/>
              <a:ea typeface="Times New Roman"/>
              <a:cs typeface="Times New Roman"/>
              <a:sym typeface="Times New Roman"/>
            </a:endParaRPr>
          </a:p>
          <a:p>
            <a:pPr indent="-342900" lvl="0" marL="355600" marR="267335"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For the transmission of a symbol 1, the phase is unchanged whereas for  transmission of symbol 0, the phase of the signal is changed by 180</a:t>
            </a:r>
            <a:endParaRPr sz="2000">
              <a:solidFill>
                <a:schemeClr val="dk1"/>
              </a:solidFill>
              <a:latin typeface="Times New Roman"/>
              <a:ea typeface="Times New Roman"/>
              <a:cs typeface="Times New Roman"/>
              <a:sym typeface="Times New Roman"/>
            </a:endParaRPr>
          </a:p>
        </p:txBody>
      </p:sp>
      <p:sp>
        <p:nvSpPr>
          <p:cNvPr id="219" name="Google Shape;219;p33"/>
          <p:cNvSpPr/>
          <p:nvPr/>
        </p:nvSpPr>
        <p:spPr>
          <a:xfrm>
            <a:off x="1539600" y="3836911"/>
            <a:ext cx="6169597" cy="243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433831" y="332943"/>
            <a:ext cx="365760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Metrics of	Digital Signal</a:t>
            </a:r>
            <a:endParaRPr sz="2800"/>
          </a:p>
        </p:txBody>
      </p:sp>
      <p:sp>
        <p:nvSpPr>
          <p:cNvPr id="225" name="Google Shape;225;p34"/>
          <p:cNvSpPr txBox="1"/>
          <p:nvPr/>
        </p:nvSpPr>
        <p:spPr>
          <a:xfrm>
            <a:off x="535941" y="1564357"/>
            <a:ext cx="7562215" cy="4290277"/>
          </a:xfrm>
          <a:prstGeom prst="rect">
            <a:avLst/>
          </a:prstGeom>
          <a:noFill/>
          <a:ln>
            <a:noFill/>
          </a:ln>
        </p:spPr>
        <p:txBody>
          <a:bodyPr anchorCtr="0" anchor="t" bIns="0" lIns="0" spcFirstLastPara="1" rIns="0" wrap="square" tIns="73025">
            <a:spAutoFit/>
          </a:bodyPr>
          <a:lstStyle/>
          <a:p>
            <a:pPr indent="0" lvl="0" marL="12700" marR="0" rtl="0" algn="l">
              <a:lnSpc>
                <a:spcPct val="100000"/>
              </a:lnSpc>
              <a:spcBef>
                <a:spcPts val="0"/>
              </a:spcBef>
              <a:spcAft>
                <a:spcPts val="0"/>
              </a:spcAft>
              <a:buNone/>
            </a:pPr>
            <a:r>
              <a:rPr lang="en-US" sz="2000" u="sng">
                <a:solidFill>
                  <a:schemeClr val="dk1"/>
                </a:solidFill>
                <a:latin typeface="Times New Roman"/>
                <a:ea typeface="Times New Roman"/>
                <a:cs typeface="Times New Roman"/>
                <a:sym typeface="Times New Roman"/>
              </a:rPr>
              <a:t>POWER EFFICIENCY</a:t>
            </a:r>
            <a:endParaRPr sz="2000">
              <a:solidFill>
                <a:schemeClr val="dk1"/>
              </a:solidFill>
              <a:latin typeface="Times New Roman"/>
              <a:ea typeface="Times New Roman"/>
              <a:cs typeface="Times New Roman"/>
              <a:sym typeface="Times New Roman"/>
            </a:endParaRPr>
          </a:p>
          <a:p>
            <a:pPr indent="-342900" lvl="0" marL="355600" marR="348615"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Power efficiency is a measure of how much signal power should be  increased to achieve a particular bit error rate (BER) for a given  modulation scheme</a:t>
            </a:r>
            <a:endParaRPr sz="2000">
              <a:solidFill>
                <a:schemeClr val="dk1"/>
              </a:solidFill>
              <a:latin typeface="Times New Roman"/>
              <a:ea typeface="Times New Roman"/>
              <a:cs typeface="Times New Roman"/>
              <a:sym typeface="Times New Roman"/>
            </a:endParaRPr>
          </a:p>
          <a:p>
            <a:pPr indent="-340360" lvl="0" marL="352425" marR="5080" rtl="0" algn="l">
              <a:lnSpc>
                <a:spcPct val="100000"/>
              </a:lnSpc>
              <a:spcBef>
                <a:spcPts val="484"/>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Ability of a modulation technique to preserve the fidelity of the digital  message at low power</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Designer can increase noise immunity by increasing signal power</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29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lang="en-US" sz="2000" u="sng">
                <a:solidFill>
                  <a:schemeClr val="dk1"/>
                </a:solidFill>
                <a:latin typeface="Times New Roman"/>
                <a:ea typeface="Times New Roman"/>
                <a:cs typeface="Times New Roman"/>
                <a:sym typeface="Times New Roman"/>
              </a:rPr>
              <a:t>BANDWIDTH EFFICIENCY</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Ability to accommodate data within a limited bandwidth</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Trade off between data rate and pulse width</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4"/>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Easy to implement and cost-effective to operate.</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433832" y="332943"/>
            <a:ext cx="254444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Pulse Modulation</a:t>
            </a:r>
            <a:endParaRPr sz="2800"/>
          </a:p>
        </p:txBody>
      </p:sp>
      <p:sp>
        <p:nvSpPr>
          <p:cNvPr id="231" name="Google Shape;231;p35"/>
          <p:cNvSpPr txBox="1"/>
          <p:nvPr/>
        </p:nvSpPr>
        <p:spPr>
          <a:xfrm>
            <a:off x="535940" y="1624331"/>
            <a:ext cx="7635240" cy="3422091"/>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The process of transmitting signals in the form of pulses (discontinuous</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signals) by using special techniques.</a:t>
            </a:r>
            <a:endParaRPr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1950">
              <a:solidFill>
                <a:schemeClr val="dk1"/>
              </a:solidFill>
              <a:latin typeface="Times New Roman"/>
              <a:ea typeface="Times New Roman"/>
              <a:cs typeface="Times New Roman"/>
              <a:sym typeface="Times New Roman"/>
            </a:endParaRPr>
          </a:p>
          <a:p>
            <a:pPr indent="0" lvl="0" marL="12700" marR="0" rtl="0" algn="l">
              <a:lnSpc>
                <a:spcPct val="100000"/>
              </a:lnSpc>
              <a:spcBef>
                <a:spcPts val="5"/>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Typical Signal</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1.	Pulse Amplitude Modulation(PAM)</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2.	Pulse Width Modulation(PWM)</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3.	Pulse Position Modulation(PPM)</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1200"/>
              </a:spcBef>
              <a:spcAft>
                <a:spcPts val="0"/>
              </a:spcAft>
              <a:buNone/>
            </a:pPr>
            <a:r>
              <a:rPr lang="en-US" sz="2000">
                <a:solidFill>
                  <a:schemeClr val="dk1"/>
                </a:solidFill>
                <a:latin typeface="Times New Roman"/>
                <a:ea typeface="Times New Roman"/>
                <a:cs typeface="Times New Roman"/>
                <a:sym typeface="Times New Roman"/>
              </a:rPr>
              <a:t>4.	Pulse Code Modulation(PCM)</a:t>
            </a:r>
            <a:endParaRPr sz="2000">
              <a:solidFill>
                <a:schemeClr val="dk1"/>
              </a:solidFill>
              <a:latin typeface="Times New Roman"/>
              <a:ea typeface="Times New Roman"/>
              <a:cs typeface="Times New Roman"/>
              <a:sym typeface="Times New Roman"/>
            </a:endParaRPr>
          </a:p>
        </p:txBody>
      </p:sp>
      <p:sp>
        <p:nvSpPr>
          <p:cNvPr id="232" name="Google Shape;232;p35"/>
          <p:cNvSpPr/>
          <p:nvPr/>
        </p:nvSpPr>
        <p:spPr>
          <a:xfrm>
            <a:off x="5410201" y="2590800"/>
            <a:ext cx="3144011" cy="304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433832" y="332943"/>
            <a:ext cx="125158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Contd…</a:t>
            </a:r>
            <a:endParaRPr sz="2800"/>
          </a:p>
        </p:txBody>
      </p:sp>
      <p:sp>
        <p:nvSpPr>
          <p:cNvPr id="238" name="Google Shape;238;p36"/>
          <p:cNvSpPr txBox="1"/>
          <p:nvPr/>
        </p:nvSpPr>
        <p:spPr>
          <a:xfrm>
            <a:off x="535941" y="1624331"/>
            <a:ext cx="8033384" cy="4399281"/>
          </a:xfrm>
          <a:prstGeom prst="rect">
            <a:avLst/>
          </a:prstGeom>
          <a:noFill/>
          <a:ln>
            <a:noFill/>
          </a:ln>
        </p:spPr>
        <p:txBody>
          <a:bodyPr anchorCtr="0" anchor="t" bIns="0" lIns="0" spcFirstLastPara="1" rIns="0" wrap="square" tIns="13325">
            <a:spAutoFit/>
          </a:bodyPr>
          <a:lstStyle/>
          <a:p>
            <a:pPr indent="-342900" lvl="0" marL="355600" marR="332740" rtl="0" algn="just">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u="sng">
                <a:solidFill>
                  <a:schemeClr val="dk1"/>
                </a:solidFill>
                <a:latin typeface="Times New Roman"/>
                <a:ea typeface="Times New Roman"/>
                <a:cs typeface="Times New Roman"/>
                <a:sym typeface="Times New Roman"/>
              </a:rPr>
              <a:t>PAM</a:t>
            </a:r>
            <a:r>
              <a:rPr lang="en-US" sz="2000">
                <a:solidFill>
                  <a:schemeClr val="dk1"/>
                </a:solidFill>
                <a:latin typeface="Times New Roman"/>
                <a:ea typeface="Times New Roman"/>
                <a:cs typeface="Times New Roman"/>
                <a:sym typeface="Times New Roman"/>
              </a:rPr>
              <a:t>: The signal is sampled at regular intervals such that each sample is  proportional to the amplitude of the signal at that sampling instant. This  technique is called “sampling”</a:t>
            </a:r>
            <a:endParaRPr sz="20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u="sng">
                <a:solidFill>
                  <a:schemeClr val="dk1"/>
                </a:solidFill>
                <a:latin typeface="Times New Roman"/>
                <a:ea typeface="Times New Roman"/>
                <a:cs typeface="Times New Roman"/>
                <a:sym typeface="Times New Roman"/>
              </a:rPr>
              <a:t>PWM</a:t>
            </a:r>
            <a:r>
              <a:rPr lang="en-US" sz="2000">
                <a:solidFill>
                  <a:schemeClr val="dk1"/>
                </a:solidFill>
                <a:latin typeface="Times New Roman"/>
                <a:ea typeface="Times New Roman"/>
                <a:cs typeface="Times New Roman"/>
                <a:sym typeface="Times New Roman"/>
              </a:rPr>
              <a:t>: In this type, the amplitude is maintained constant but the duration or  length or width of each pulse is varied in accordance with instantaneous  value of the analog signal</a:t>
            </a:r>
            <a:endParaRPr sz="2000">
              <a:solidFill>
                <a:schemeClr val="dk1"/>
              </a:solidFill>
              <a:latin typeface="Times New Roman"/>
              <a:ea typeface="Times New Roman"/>
              <a:cs typeface="Times New Roman"/>
              <a:sym typeface="Times New Roman"/>
            </a:endParaRPr>
          </a:p>
          <a:p>
            <a:pPr indent="-342900" lvl="0" marL="355600" marR="262890" rtl="0" algn="just">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u="sng">
                <a:solidFill>
                  <a:schemeClr val="dk1"/>
                </a:solidFill>
                <a:latin typeface="Times New Roman"/>
                <a:ea typeface="Times New Roman"/>
                <a:cs typeface="Times New Roman"/>
                <a:sym typeface="Times New Roman"/>
              </a:rPr>
              <a:t>PPM</a:t>
            </a:r>
            <a:r>
              <a:rPr lang="en-US" sz="2000">
                <a:solidFill>
                  <a:schemeClr val="dk1"/>
                </a:solidFill>
                <a:latin typeface="Times New Roman"/>
                <a:ea typeface="Times New Roman"/>
                <a:cs typeface="Times New Roman"/>
                <a:sym typeface="Times New Roman"/>
              </a:rPr>
              <a:t>: In this type, the sampled waveform has fixed amplitude and width  whereas the position of each pulse is varied as per instantaneous value of  the analog signal</a:t>
            </a:r>
            <a:endParaRPr sz="2000">
              <a:solidFill>
                <a:schemeClr val="dk1"/>
              </a:solidFill>
              <a:latin typeface="Times New Roman"/>
              <a:ea typeface="Times New Roman"/>
              <a:cs typeface="Times New Roman"/>
              <a:sym typeface="Times New Roman"/>
            </a:endParaRPr>
          </a:p>
          <a:p>
            <a:pPr indent="0" lvl="0" marL="12700" marR="0" rtl="0" algn="just">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u="sng">
                <a:solidFill>
                  <a:schemeClr val="dk1"/>
                </a:solidFill>
                <a:latin typeface="Times New Roman"/>
                <a:ea typeface="Times New Roman"/>
                <a:cs typeface="Times New Roman"/>
                <a:sym typeface="Times New Roman"/>
              </a:rPr>
              <a:t>PCM</a:t>
            </a:r>
            <a:r>
              <a:rPr lang="en-US" sz="2000">
                <a:solidFill>
                  <a:schemeClr val="dk1"/>
                </a:solidFill>
                <a:latin typeface="Times New Roman"/>
                <a:ea typeface="Times New Roman"/>
                <a:cs typeface="Times New Roman"/>
                <a:sym typeface="Times New Roman"/>
              </a:rPr>
              <a:t>: Analog to digital converter employs following technique:</a:t>
            </a:r>
            <a:endParaRPr sz="2000">
              <a:solidFill>
                <a:schemeClr val="dk1"/>
              </a:solidFill>
              <a:latin typeface="Times New Roman"/>
              <a:ea typeface="Times New Roman"/>
              <a:cs typeface="Times New Roman"/>
              <a:sym typeface="Times New Roman"/>
            </a:endParaRPr>
          </a:p>
          <a:p>
            <a:pPr indent="0" lvl="0" marL="352425" marR="0" rtl="0" algn="l">
              <a:lnSpc>
                <a:spcPct val="100000"/>
              </a:lnSpc>
              <a:spcBef>
                <a:spcPts val="480"/>
              </a:spcBef>
              <a:spcAft>
                <a:spcPts val="0"/>
              </a:spcAft>
              <a:buNone/>
            </a:pPr>
            <a:r>
              <a:rPr lang="en-US" sz="2000">
                <a:solidFill>
                  <a:schemeClr val="dk1"/>
                </a:solidFill>
                <a:latin typeface="Times New Roman"/>
                <a:ea typeface="Times New Roman"/>
                <a:cs typeface="Times New Roman"/>
                <a:sym typeface="Times New Roman"/>
              </a:rPr>
              <a:t>1. Sampling</a:t>
            </a:r>
            <a:endParaRPr sz="2000">
              <a:solidFill>
                <a:schemeClr val="dk1"/>
              </a:solidFill>
              <a:latin typeface="Times New Roman"/>
              <a:ea typeface="Times New Roman"/>
              <a:cs typeface="Times New Roman"/>
              <a:sym typeface="Times New Roman"/>
            </a:endParaRPr>
          </a:p>
          <a:p>
            <a:pPr indent="0" lvl="0" marL="352425" marR="0" rtl="0" algn="l">
              <a:lnSpc>
                <a:spcPct val="100000"/>
              </a:lnSpc>
              <a:spcBef>
                <a:spcPts val="484"/>
              </a:spcBef>
              <a:spcAft>
                <a:spcPts val="0"/>
              </a:spcAft>
              <a:buNone/>
            </a:pPr>
            <a:r>
              <a:rPr lang="en-US" sz="2000">
                <a:solidFill>
                  <a:schemeClr val="dk1"/>
                </a:solidFill>
                <a:latin typeface="Times New Roman"/>
                <a:ea typeface="Times New Roman"/>
                <a:cs typeface="Times New Roman"/>
                <a:sym typeface="Times New Roman"/>
              </a:rPr>
              <a:t>2. Quantization</a:t>
            </a:r>
            <a:endParaRPr sz="2000">
              <a:solidFill>
                <a:schemeClr val="dk1"/>
              </a:solidFill>
              <a:latin typeface="Times New Roman"/>
              <a:ea typeface="Times New Roman"/>
              <a:cs typeface="Times New Roman"/>
              <a:sym typeface="Times New Roman"/>
            </a:endParaRPr>
          </a:p>
          <a:p>
            <a:pPr indent="0" lvl="0" marL="352425" marR="0" rtl="0" algn="l">
              <a:lnSpc>
                <a:spcPct val="100000"/>
              </a:lnSpc>
              <a:spcBef>
                <a:spcPts val="480"/>
              </a:spcBef>
              <a:spcAft>
                <a:spcPts val="0"/>
              </a:spcAft>
              <a:buNone/>
            </a:pPr>
            <a:r>
              <a:rPr lang="en-US" sz="2000">
                <a:solidFill>
                  <a:schemeClr val="dk1"/>
                </a:solidFill>
                <a:latin typeface="Times New Roman"/>
                <a:ea typeface="Times New Roman"/>
                <a:cs typeface="Times New Roman"/>
                <a:sym typeface="Times New Roman"/>
              </a:rPr>
              <a:t>3. Line coding</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7"/>
          <p:cNvPicPr preferRelativeResize="0"/>
          <p:nvPr/>
        </p:nvPicPr>
        <p:blipFill rotWithShape="1">
          <a:blip r:embed="rId3">
            <a:alphaModFix/>
          </a:blip>
          <a:srcRect b="0" l="0" r="0" t="0"/>
          <a:stretch/>
        </p:blipFill>
        <p:spPr>
          <a:xfrm>
            <a:off x="0" y="1600200"/>
            <a:ext cx="9144000" cy="5105400"/>
          </a:xfrm>
          <a:prstGeom prst="rect">
            <a:avLst/>
          </a:prstGeom>
          <a:noFill/>
          <a:ln>
            <a:noFill/>
          </a:ln>
        </p:spPr>
      </p:pic>
      <p:sp>
        <p:nvSpPr>
          <p:cNvPr id="244" name="Google Shape;244;p37"/>
          <p:cNvSpPr txBox="1"/>
          <p:nvPr/>
        </p:nvSpPr>
        <p:spPr>
          <a:xfrm>
            <a:off x="888289" y="2358340"/>
            <a:ext cx="333375" cy="8070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5100">
                <a:solidFill>
                  <a:srgbClr val="C3250C"/>
                </a:solidFill>
                <a:latin typeface="Georgia"/>
                <a:ea typeface="Georgia"/>
                <a:cs typeface="Georgia"/>
                <a:sym typeface="Georgia"/>
              </a:rPr>
              <a:t>*</a:t>
            </a:r>
            <a:endParaRPr sz="5100">
              <a:solidFill>
                <a:schemeClr val="dk1"/>
              </a:solidFill>
              <a:latin typeface="Georgia"/>
              <a:ea typeface="Georgia"/>
              <a:cs typeface="Georgia"/>
              <a:sym typeface="Georgia"/>
            </a:endParaRPr>
          </a:p>
        </p:txBody>
      </p:sp>
      <p:grpSp>
        <p:nvGrpSpPr>
          <p:cNvPr id="245" name="Google Shape;245;p37"/>
          <p:cNvGrpSpPr/>
          <p:nvPr/>
        </p:nvGrpSpPr>
        <p:grpSpPr>
          <a:xfrm>
            <a:off x="1234440" y="2642489"/>
            <a:ext cx="7348728" cy="1362583"/>
            <a:chOff x="1234439" y="2642489"/>
            <a:chExt cx="7348728" cy="1362583"/>
          </a:xfrm>
        </p:grpSpPr>
        <p:pic>
          <p:nvPicPr>
            <p:cNvPr id="246" name="Google Shape;246;p37"/>
            <p:cNvPicPr preferRelativeResize="0"/>
            <p:nvPr/>
          </p:nvPicPr>
          <p:blipFill rotWithShape="1">
            <a:blip r:embed="rId4">
              <a:alphaModFix/>
            </a:blip>
            <a:srcRect b="0" l="0" r="0" t="0"/>
            <a:stretch/>
          </p:blipFill>
          <p:spPr>
            <a:xfrm>
              <a:off x="1234439" y="3014472"/>
              <a:ext cx="7348728" cy="388620"/>
            </a:xfrm>
            <a:prstGeom prst="rect">
              <a:avLst/>
            </a:prstGeom>
            <a:noFill/>
            <a:ln>
              <a:noFill/>
            </a:ln>
          </p:spPr>
        </p:pic>
        <p:pic>
          <p:nvPicPr>
            <p:cNvPr id="247" name="Google Shape;247;p37"/>
            <p:cNvPicPr preferRelativeResize="0"/>
            <p:nvPr/>
          </p:nvPicPr>
          <p:blipFill rotWithShape="1">
            <a:blip r:embed="rId5">
              <a:alphaModFix/>
            </a:blip>
            <a:srcRect b="0" l="0" r="0" t="0"/>
            <a:stretch/>
          </p:blipFill>
          <p:spPr>
            <a:xfrm>
              <a:off x="1240599" y="2642489"/>
              <a:ext cx="7336980" cy="483235"/>
            </a:xfrm>
            <a:prstGeom prst="rect">
              <a:avLst/>
            </a:prstGeom>
            <a:noFill/>
            <a:ln>
              <a:noFill/>
            </a:ln>
          </p:spPr>
        </p:pic>
        <p:pic>
          <p:nvPicPr>
            <p:cNvPr id="248" name="Google Shape;248;p37"/>
            <p:cNvPicPr preferRelativeResize="0"/>
            <p:nvPr/>
          </p:nvPicPr>
          <p:blipFill rotWithShape="1">
            <a:blip r:embed="rId6">
              <a:alphaModFix/>
            </a:blip>
            <a:srcRect b="0" l="0" r="0" t="0"/>
            <a:stretch/>
          </p:blipFill>
          <p:spPr>
            <a:xfrm>
              <a:off x="6955536" y="3624072"/>
              <a:ext cx="1609344" cy="381000"/>
            </a:xfrm>
            <a:prstGeom prst="rect">
              <a:avLst/>
            </a:prstGeom>
            <a:noFill/>
            <a:ln>
              <a:noFill/>
            </a:ln>
          </p:spPr>
        </p:pic>
        <p:pic>
          <p:nvPicPr>
            <p:cNvPr id="249" name="Google Shape;249;p37"/>
            <p:cNvPicPr preferRelativeResize="0"/>
            <p:nvPr/>
          </p:nvPicPr>
          <p:blipFill rotWithShape="1">
            <a:blip r:embed="rId7">
              <a:alphaModFix/>
            </a:blip>
            <a:srcRect b="0" l="0" r="0" t="0"/>
            <a:stretch/>
          </p:blipFill>
          <p:spPr>
            <a:xfrm>
              <a:off x="6960869" y="3260979"/>
              <a:ext cx="1598549" cy="482981"/>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8"/>
          <p:cNvPicPr preferRelativeResize="0"/>
          <p:nvPr/>
        </p:nvPicPr>
        <p:blipFill rotWithShape="1">
          <a:blip r:embed="rId3">
            <a:alphaModFix/>
          </a:blip>
          <a:srcRect b="0" l="0" r="0" t="0"/>
          <a:stretch/>
        </p:blipFill>
        <p:spPr>
          <a:xfrm>
            <a:off x="0" y="1600200"/>
            <a:ext cx="9144000" cy="5105400"/>
          </a:xfrm>
          <a:prstGeom prst="rect">
            <a:avLst/>
          </a:prstGeom>
          <a:noFill/>
          <a:ln>
            <a:noFill/>
          </a:ln>
        </p:spPr>
      </p:pic>
      <p:sp>
        <p:nvSpPr>
          <p:cNvPr id="255" name="Google Shape;255;p38"/>
          <p:cNvSpPr txBox="1"/>
          <p:nvPr>
            <p:ph type="title"/>
          </p:nvPr>
        </p:nvSpPr>
        <p:spPr>
          <a:xfrm>
            <a:off x="686816" y="144019"/>
            <a:ext cx="379095" cy="6886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a:t>*</a:t>
            </a:r>
            <a:endParaRPr/>
          </a:p>
        </p:txBody>
      </p:sp>
      <p:grpSp>
        <p:nvGrpSpPr>
          <p:cNvPr id="256" name="Google Shape;256;p38"/>
          <p:cNvGrpSpPr/>
          <p:nvPr/>
        </p:nvGrpSpPr>
        <p:grpSpPr>
          <a:xfrm>
            <a:off x="1068324" y="480059"/>
            <a:ext cx="1482852" cy="854963"/>
            <a:chOff x="1068324" y="480059"/>
            <a:chExt cx="1482852" cy="854963"/>
          </a:xfrm>
        </p:grpSpPr>
        <p:pic>
          <p:nvPicPr>
            <p:cNvPr id="257" name="Google Shape;257;p38"/>
            <p:cNvPicPr preferRelativeResize="0"/>
            <p:nvPr/>
          </p:nvPicPr>
          <p:blipFill rotWithShape="1">
            <a:blip r:embed="rId4">
              <a:alphaModFix/>
            </a:blip>
            <a:srcRect b="0" l="0" r="0" t="0"/>
            <a:stretch/>
          </p:blipFill>
          <p:spPr>
            <a:xfrm>
              <a:off x="1068324" y="899159"/>
              <a:ext cx="1482852" cy="435863"/>
            </a:xfrm>
            <a:prstGeom prst="rect">
              <a:avLst/>
            </a:prstGeom>
            <a:noFill/>
            <a:ln>
              <a:noFill/>
            </a:ln>
          </p:spPr>
        </p:pic>
        <p:pic>
          <p:nvPicPr>
            <p:cNvPr id="258" name="Google Shape;258;p38"/>
            <p:cNvPicPr preferRelativeResize="0"/>
            <p:nvPr/>
          </p:nvPicPr>
          <p:blipFill rotWithShape="1">
            <a:blip r:embed="rId5">
              <a:alphaModFix/>
            </a:blip>
            <a:srcRect b="0" l="0" r="0" t="0"/>
            <a:stretch/>
          </p:blipFill>
          <p:spPr>
            <a:xfrm>
              <a:off x="1074356" y="480059"/>
              <a:ext cx="1470088" cy="431800"/>
            </a:xfrm>
            <a:prstGeom prst="rect">
              <a:avLst/>
            </a:prstGeom>
            <a:noFill/>
            <a:ln>
              <a:noFill/>
            </a:ln>
          </p:spPr>
        </p:pic>
      </p:grpSp>
      <p:sp>
        <p:nvSpPr>
          <p:cNvPr id="259" name="Google Shape;259;p38"/>
          <p:cNvSpPr txBox="1"/>
          <p:nvPr>
            <p:ph idx="1" type="body"/>
          </p:nvPr>
        </p:nvSpPr>
        <p:spPr>
          <a:xfrm>
            <a:off x="504189" y="1259179"/>
            <a:ext cx="8135620" cy="3223318"/>
          </a:xfrm>
          <a:prstGeom prst="rect">
            <a:avLst/>
          </a:prstGeom>
          <a:noFill/>
          <a:ln>
            <a:noFill/>
          </a:ln>
        </p:spPr>
        <p:txBody>
          <a:bodyPr anchorCtr="0" anchor="t" bIns="0" lIns="0" spcFirstLastPara="1" rIns="0" wrap="square" tIns="12050">
            <a:spAutoFit/>
          </a:bodyPr>
          <a:lstStyle/>
          <a:p>
            <a:pPr indent="-457200" lvl="0" marL="1494790" rtl="0" algn="l">
              <a:lnSpc>
                <a:spcPct val="100000"/>
              </a:lnSpc>
              <a:spcBef>
                <a:spcPts val="0"/>
              </a:spcBef>
              <a:spcAft>
                <a:spcPts val="0"/>
              </a:spcAft>
              <a:buClr>
                <a:schemeClr val="dk1"/>
              </a:buClr>
              <a:buSzPts val="2000"/>
              <a:buFont typeface="Arial"/>
              <a:buChar char="•"/>
            </a:pPr>
            <a:r>
              <a:rPr lang="en-US"/>
              <a:t>Gaussian Minimum Shift Keying</a:t>
            </a:r>
            <a:endParaRPr/>
          </a:p>
          <a:p>
            <a:pPr indent="-457200" lvl="0" marL="1494790" rtl="0" algn="l">
              <a:lnSpc>
                <a:spcPct val="100000"/>
              </a:lnSpc>
              <a:spcBef>
                <a:spcPts val="0"/>
              </a:spcBef>
              <a:spcAft>
                <a:spcPts val="0"/>
              </a:spcAft>
              <a:buClr>
                <a:schemeClr val="dk1"/>
              </a:buClr>
              <a:buSzPts val="2000"/>
              <a:buFont typeface="Arial"/>
              <a:buChar char="•"/>
            </a:pPr>
            <a:r>
              <a:rPr lang="en-US"/>
              <a:t>Modulation scheme used in GSM</a:t>
            </a:r>
            <a:endParaRPr/>
          </a:p>
          <a:p>
            <a:pPr indent="-457200" lvl="0" marL="1494790" rtl="0" algn="l">
              <a:lnSpc>
                <a:spcPct val="100000"/>
              </a:lnSpc>
              <a:spcBef>
                <a:spcPts val="0"/>
              </a:spcBef>
              <a:spcAft>
                <a:spcPts val="0"/>
              </a:spcAft>
              <a:buClr>
                <a:schemeClr val="dk1"/>
              </a:buClr>
              <a:buSzPts val="2000"/>
              <a:buFont typeface="Arial"/>
              <a:buChar char="•"/>
            </a:pPr>
            <a:r>
              <a:rPr lang="en-US"/>
              <a:t>Bandwidth-time product</a:t>
            </a:r>
            <a:endParaRPr/>
          </a:p>
          <a:p>
            <a:pPr indent="-343535" lvl="1" marL="1837689" rtl="0" algn="l">
              <a:lnSpc>
                <a:spcPct val="100000"/>
              </a:lnSpc>
              <a:spcBef>
                <a:spcPts val="20"/>
              </a:spcBef>
              <a:spcAft>
                <a:spcPts val="0"/>
              </a:spcAft>
              <a:buSzPts val="2400"/>
              <a:buFont typeface="Arial"/>
              <a:buChar char="•"/>
            </a:pPr>
            <a:r>
              <a:rPr lang="en-US" sz="2400">
                <a:latin typeface="Trebuchet MS"/>
                <a:ea typeface="Trebuchet MS"/>
                <a:cs typeface="Trebuchet MS"/>
                <a:sym typeface="Trebuchet MS"/>
              </a:rPr>
              <a:t>Describes the amount the symbols overlap</a:t>
            </a:r>
            <a:endParaRPr sz="2400">
              <a:latin typeface="Trebuchet MS"/>
              <a:ea typeface="Trebuchet MS"/>
              <a:cs typeface="Trebuchet MS"/>
              <a:sym typeface="Trebuchet MS"/>
            </a:endParaRPr>
          </a:p>
          <a:p>
            <a:pPr indent="-343535" lvl="1" marL="1837689" rtl="0" algn="l">
              <a:lnSpc>
                <a:spcPct val="100000"/>
              </a:lnSpc>
              <a:spcBef>
                <a:spcPts val="0"/>
              </a:spcBef>
              <a:spcAft>
                <a:spcPts val="0"/>
              </a:spcAft>
              <a:buSzPts val="2400"/>
              <a:buFont typeface="Arial"/>
              <a:buChar char="•"/>
            </a:pPr>
            <a:r>
              <a:rPr lang="en-US" sz="2400">
                <a:latin typeface="Trebuchet MS"/>
                <a:ea typeface="Trebuchet MS"/>
                <a:cs typeface="Trebuchet MS"/>
                <a:sym typeface="Trebuchet MS"/>
              </a:rPr>
              <a:t>BT = 0.3 for GSM networks</a:t>
            </a:r>
            <a:endParaRPr sz="2400">
              <a:latin typeface="Trebuchet MS"/>
              <a:ea typeface="Trebuchet MS"/>
              <a:cs typeface="Trebuchet MS"/>
              <a:sym typeface="Trebuchet MS"/>
            </a:endParaRPr>
          </a:p>
          <a:p>
            <a:pPr indent="-343535" lvl="1" marL="1837689" rtl="0" algn="l">
              <a:lnSpc>
                <a:spcPct val="100000"/>
              </a:lnSpc>
              <a:spcBef>
                <a:spcPts val="0"/>
              </a:spcBef>
              <a:spcAft>
                <a:spcPts val="0"/>
              </a:spcAft>
              <a:buSzPts val="2400"/>
              <a:buFont typeface="Arial"/>
              <a:buChar char="•"/>
            </a:pPr>
            <a:r>
              <a:rPr lang="en-US" sz="2400">
                <a:latin typeface="Trebuchet MS"/>
                <a:ea typeface="Trebuchet MS"/>
                <a:cs typeface="Trebuchet MS"/>
                <a:sym typeface="Trebuchet MS"/>
              </a:rPr>
              <a:t>Good spectral efficiency</a:t>
            </a:r>
            <a:endParaRPr sz="2400">
              <a:latin typeface="Trebuchet MS"/>
              <a:ea typeface="Trebuchet MS"/>
              <a:cs typeface="Trebuchet MS"/>
              <a:sym typeface="Trebuchet MS"/>
            </a:endParaRPr>
          </a:p>
          <a:p>
            <a:pPr indent="-343535" lvl="1" marL="1837689" rtl="0" algn="l">
              <a:lnSpc>
                <a:spcPct val="119583"/>
              </a:lnSpc>
              <a:spcBef>
                <a:spcPts val="0"/>
              </a:spcBef>
              <a:spcAft>
                <a:spcPts val="0"/>
              </a:spcAft>
              <a:buSzPts val="2400"/>
              <a:buFont typeface="Arial"/>
              <a:buChar char="•"/>
            </a:pPr>
            <a:r>
              <a:rPr lang="en-US" sz="2400">
                <a:latin typeface="Trebuchet MS"/>
                <a:ea typeface="Trebuchet MS"/>
                <a:cs typeface="Trebuchet MS"/>
                <a:sym typeface="Trebuchet MS"/>
              </a:rPr>
              <a:t>At the expense of some inter-symbol interference (IS</a:t>
            </a:r>
            <a:endParaRPr sz="2400">
              <a:latin typeface="Trebuchet MS"/>
              <a:ea typeface="Trebuchet MS"/>
              <a:cs typeface="Trebuchet MS"/>
              <a:sym typeface="Trebuchet MS"/>
            </a:endParaRPr>
          </a:p>
          <a:p>
            <a:pPr indent="-457200" lvl="0" marL="1494790" rtl="0" algn="l">
              <a:lnSpc>
                <a:spcPct val="167500"/>
              </a:lnSpc>
              <a:spcBef>
                <a:spcPts val="0"/>
              </a:spcBef>
              <a:spcAft>
                <a:spcPts val="0"/>
              </a:spcAft>
              <a:buClr>
                <a:schemeClr val="dk1"/>
              </a:buClr>
              <a:buSzPts val="2000"/>
              <a:buFont typeface="Arial"/>
              <a:buChar char="•"/>
            </a:pPr>
            <a:r>
              <a:rPr lang="en-US"/>
              <a:t>Data rate: 270.8 kbps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rotWithShape="1">
          <a:blip r:embed="rId3">
            <a:alphaModFix/>
          </a:blip>
          <a:srcRect b="0" l="0" r="0" t="0"/>
          <a:stretch/>
        </p:blipFill>
        <p:spPr>
          <a:xfrm>
            <a:off x="0" y="1600200"/>
            <a:ext cx="9144000" cy="5105400"/>
          </a:xfrm>
          <a:prstGeom prst="rect">
            <a:avLst/>
          </a:prstGeom>
          <a:noFill/>
          <a:ln>
            <a:noFill/>
          </a:ln>
        </p:spPr>
      </p:pic>
      <p:sp>
        <p:nvSpPr>
          <p:cNvPr id="265" name="Google Shape;265;p39"/>
          <p:cNvSpPr txBox="1"/>
          <p:nvPr>
            <p:ph type="title"/>
          </p:nvPr>
        </p:nvSpPr>
        <p:spPr>
          <a:xfrm>
            <a:off x="526187" y="126620"/>
            <a:ext cx="379095" cy="6886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a:t>*</a:t>
            </a:r>
            <a:endParaRPr/>
          </a:p>
        </p:txBody>
      </p:sp>
      <p:grpSp>
        <p:nvGrpSpPr>
          <p:cNvPr id="266" name="Google Shape;266;p39"/>
          <p:cNvGrpSpPr/>
          <p:nvPr/>
        </p:nvGrpSpPr>
        <p:grpSpPr>
          <a:xfrm>
            <a:off x="890017" y="462661"/>
            <a:ext cx="3560062" cy="855599"/>
            <a:chOff x="890016" y="462661"/>
            <a:chExt cx="3560062" cy="855599"/>
          </a:xfrm>
        </p:grpSpPr>
        <p:pic>
          <p:nvPicPr>
            <p:cNvPr id="267" name="Google Shape;267;p39"/>
            <p:cNvPicPr preferRelativeResize="0"/>
            <p:nvPr/>
          </p:nvPicPr>
          <p:blipFill rotWithShape="1">
            <a:blip r:embed="rId4">
              <a:alphaModFix/>
            </a:blip>
            <a:srcRect b="0" l="0" r="0" t="0"/>
            <a:stretch/>
          </p:blipFill>
          <p:spPr>
            <a:xfrm>
              <a:off x="890016" y="880872"/>
              <a:ext cx="1107948" cy="437388"/>
            </a:xfrm>
            <a:prstGeom prst="rect">
              <a:avLst/>
            </a:prstGeom>
            <a:noFill/>
            <a:ln>
              <a:noFill/>
            </a:ln>
          </p:spPr>
        </p:pic>
        <p:pic>
          <p:nvPicPr>
            <p:cNvPr id="268" name="Google Shape;268;p39"/>
            <p:cNvPicPr preferRelativeResize="0"/>
            <p:nvPr/>
          </p:nvPicPr>
          <p:blipFill rotWithShape="1">
            <a:blip r:embed="rId5">
              <a:alphaModFix/>
            </a:blip>
            <a:srcRect b="0" l="0" r="0" t="0"/>
            <a:stretch/>
          </p:blipFill>
          <p:spPr>
            <a:xfrm>
              <a:off x="896543" y="462661"/>
              <a:ext cx="1095578" cy="431800"/>
            </a:xfrm>
            <a:prstGeom prst="rect">
              <a:avLst/>
            </a:prstGeom>
            <a:noFill/>
            <a:ln>
              <a:noFill/>
            </a:ln>
          </p:spPr>
        </p:pic>
        <p:pic>
          <p:nvPicPr>
            <p:cNvPr id="269" name="Google Shape;269;p39"/>
            <p:cNvPicPr preferRelativeResize="0"/>
            <p:nvPr/>
          </p:nvPicPr>
          <p:blipFill rotWithShape="1">
            <a:blip r:embed="rId6">
              <a:alphaModFix/>
            </a:blip>
            <a:srcRect b="0" l="0" r="0" t="0"/>
            <a:stretch/>
          </p:blipFill>
          <p:spPr>
            <a:xfrm>
              <a:off x="2154936" y="880872"/>
              <a:ext cx="606551" cy="429767"/>
            </a:xfrm>
            <a:prstGeom prst="rect">
              <a:avLst/>
            </a:prstGeom>
            <a:noFill/>
            <a:ln>
              <a:noFill/>
            </a:ln>
          </p:spPr>
        </p:pic>
        <p:pic>
          <p:nvPicPr>
            <p:cNvPr id="270" name="Google Shape;270;p39"/>
            <p:cNvPicPr preferRelativeResize="0"/>
            <p:nvPr/>
          </p:nvPicPr>
          <p:blipFill rotWithShape="1">
            <a:blip r:embed="rId7">
              <a:alphaModFix/>
            </a:blip>
            <a:srcRect b="0" l="0" r="0" t="0"/>
            <a:stretch/>
          </p:blipFill>
          <p:spPr>
            <a:xfrm>
              <a:off x="2161794" y="469773"/>
              <a:ext cx="594106" cy="423163"/>
            </a:xfrm>
            <a:prstGeom prst="rect">
              <a:avLst/>
            </a:prstGeom>
            <a:noFill/>
            <a:ln>
              <a:noFill/>
            </a:ln>
          </p:spPr>
        </p:pic>
        <p:pic>
          <p:nvPicPr>
            <p:cNvPr id="271" name="Google Shape;271;p39"/>
            <p:cNvPicPr preferRelativeResize="0"/>
            <p:nvPr/>
          </p:nvPicPr>
          <p:blipFill rotWithShape="1">
            <a:blip r:embed="rId8">
              <a:alphaModFix/>
            </a:blip>
            <a:srcRect b="0" l="0" r="0" t="0"/>
            <a:stretch/>
          </p:blipFill>
          <p:spPr>
            <a:xfrm>
              <a:off x="2968751" y="880872"/>
              <a:ext cx="1481327" cy="437388"/>
            </a:xfrm>
            <a:prstGeom prst="rect">
              <a:avLst/>
            </a:prstGeom>
            <a:noFill/>
            <a:ln>
              <a:noFill/>
            </a:ln>
          </p:spPr>
        </p:pic>
        <p:pic>
          <p:nvPicPr>
            <p:cNvPr id="272" name="Google Shape;272;p39"/>
            <p:cNvPicPr preferRelativeResize="0"/>
            <p:nvPr/>
          </p:nvPicPr>
          <p:blipFill rotWithShape="1">
            <a:blip r:embed="rId9">
              <a:alphaModFix/>
            </a:blip>
            <a:srcRect b="0" l="0" r="0" t="0"/>
            <a:stretch/>
          </p:blipFill>
          <p:spPr>
            <a:xfrm>
              <a:off x="2974086" y="462661"/>
              <a:ext cx="1470152" cy="431800"/>
            </a:xfrm>
            <a:prstGeom prst="rect">
              <a:avLst/>
            </a:prstGeom>
            <a:noFill/>
            <a:ln>
              <a:noFill/>
            </a:ln>
          </p:spPr>
        </p:pic>
      </p:grpSp>
      <p:sp>
        <p:nvSpPr>
          <p:cNvPr id="273" name="Google Shape;273;p39"/>
          <p:cNvSpPr txBox="1"/>
          <p:nvPr/>
        </p:nvSpPr>
        <p:spPr>
          <a:xfrm>
            <a:off x="452119" y="2469847"/>
            <a:ext cx="8041640" cy="2464435"/>
          </a:xfrm>
          <a:prstGeom prst="rect">
            <a:avLst/>
          </a:prstGeom>
          <a:noFill/>
          <a:ln>
            <a:noFill/>
          </a:ln>
        </p:spPr>
        <p:txBody>
          <a:bodyPr anchorCtr="0" anchor="t" bIns="0" lIns="0" spcFirstLastPara="1" rIns="0" wrap="square" tIns="12050">
            <a:spAutoFit/>
          </a:bodyPr>
          <a:lstStyle/>
          <a:p>
            <a:pPr indent="-457833" lvl="0" marL="469900" marR="0" rtl="0" algn="l">
              <a:lnSpc>
                <a:spcPct val="100000"/>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GMSK is </a:t>
            </a:r>
            <a:r>
              <a:rPr lang="en-US" sz="2800">
                <a:solidFill>
                  <a:srgbClr val="FF0000"/>
                </a:solidFill>
                <a:latin typeface="Trebuchet MS"/>
                <a:ea typeface="Trebuchet MS"/>
                <a:cs typeface="Trebuchet MS"/>
                <a:sym typeface="Trebuchet MS"/>
              </a:rPr>
              <a:t>based </a:t>
            </a:r>
            <a:r>
              <a:rPr lang="en-US" sz="2800">
                <a:solidFill>
                  <a:schemeClr val="dk1"/>
                </a:solidFill>
                <a:latin typeface="Trebuchet MS"/>
                <a:ea typeface="Trebuchet MS"/>
                <a:cs typeface="Trebuchet MS"/>
                <a:sym typeface="Trebuchet MS"/>
              </a:rPr>
              <a:t>on MSK</a:t>
            </a:r>
            <a:endParaRPr sz="2800">
              <a:solidFill>
                <a:schemeClr val="dk1"/>
              </a:solidFill>
              <a:latin typeface="Trebuchet MS"/>
              <a:ea typeface="Trebuchet MS"/>
              <a:cs typeface="Trebuchet MS"/>
              <a:sym typeface="Trebuchet MS"/>
            </a:endParaRPr>
          </a:p>
          <a:p>
            <a:pPr indent="-457833" lvl="0" marL="469900" marR="0" rtl="0" algn="l">
              <a:lnSpc>
                <a:spcPct val="100000"/>
              </a:lnSpc>
              <a:spcBef>
                <a:spcPts val="5"/>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Minimum Shift Keying</a:t>
            </a:r>
            <a:endParaRPr sz="2800">
              <a:solidFill>
                <a:schemeClr val="dk1"/>
              </a:solidFill>
              <a:latin typeface="Trebuchet MS"/>
              <a:ea typeface="Trebuchet MS"/>
              <a:cs typeface="Trebuchet MS"/>
              <a:sym typeface="Trebuchet MS"/>
            </a:endParaRPr>
          </a:p>
          <a:p>
            <a:pPr indent="-343535" lvl="1" marL="812800" marR="0" rtl="0" algn="l">
              <a:lnSpc>
                <a:spcPct val="100000"/>
              </a:lnSpc>
              <a:spcBef>
                <a:spcPts val="15"/>
              </a:spcBef>
              <a:spcAft>
                <a:spcPts val="0"/>
              </a:spcAft>
              <a:buClr>
                <a:schemeClr val="dk1"/>
              </a:buClr>
              <a:buSzPts val="2400"/>
              <a:buFont typeface="Arial"/>
              <a:buChar char="•"/>
            </a:pPr>
            <a:r>
              <a:rPr b="0" i="0" lang="en-US" sz="2400" u="none" cap="none" strike="noStrike">
                <a:solidFill>
                  <a:schemeClr val="dk1"/>
                </a:solidFill>
                <a:latin typeface="Trebuchet MS"/>
                <a:ea typeface="Trebuchet MS"/>
                <a:cs typeface="Trebuchet MS"/>
                <a:sym typeface="Trebuchet MS"/>
              </a:rPr>
              <a:t>Linear phase changes</a:t>
            </a:r>
            <a:endParaRPr b="0" i="0" sz="2400" u="none" cap="none" strike="noStrike">
              <a:solidFill>
                <a:schemeClr val="dk1"/>
              </a:solidFill>
              <a:latin typeface="Trebuchet MS"/>
              <a:ea typeface="Trebuchet MS"/>
              <a:cs typeface="Trebuchet MS"/>
              <a:sym typeface="Trebuchet MS"/>
            </a:endParaRPr>
          </a:p>
          <a:p>
            <a:pPr indent="-343535" lvl="1" marL="812800" marR="0" rtl="0" algn="l">
              <a:lnSpc>
                <a:spcPct val="119583"/>
              </a:lnSpc>
              <a:spcBef>
                <a:spcPts val="0"/>
              </a:spcBef>
              <a:spcAft>
                <a:spcPts val="0"/>
              </a:spcAft>
              <a:buClr>
                <a:schemeClr val="dk1"/>
              </a:buClr>
              <a:buSzPts val="2400"/>
              <a:buFont typeface="Arial"/>
              <a:buChar char="•"/>
            </a:pPr>
            <a:r>
              <a:rPr b="0" i="0" lang="en-US" sz="2400" u="none" cap="none" strike="noStrike">
                <a:solidFill>
                  <a:schemeClr val="dk1"/>
                </a:solidFill>
                <a:latin typeface="Trebuchet MS"/>
                <a:ea typeface="Trebuchet MS"/>
                <a:cs typeface="Trebuchet MS"/>
                <a:sym typeface="Trebuchet MS"/>
              </a:rPr>
              <a:t>Spectrally efficient</a:t>
            </a:r>
            <a:endParaRPr b="0" i="0" sz="2400" u="none" cap="none" strike="noStrike">
              <a:solidFill>
                <a:schemeClr val="dk1"/>
              </a:solidFill>
              <a:latin typeface="Trebuchet MS"/>
              <a:ea typeface="Trebuchet MS"/>
              <a:cs typeface="Trebuchet MS"/>
              <a:sym typeface="Trebuchet MS"/>
            </a:endParaRPr>
          </a:p>
          <a:p>
            <a:pPr indent="-457833" lvl="0" marL="469900" marR="0" rtl="0" algn="l">
              <a:lnSpc>
                <a:spcPct val="119642"/>
              </a:lnSpc>
              <a:spcBef>
                <a:spcPts val="0"/>
              </a:spcBef>
              <a:spcAft>
                <a:spcPts val="0"/>
              </a:spcAft>
              <a:buClr>
                <a:schemeClr val="dk1"/>
              </a:buClr>
              <a:buSzPts val="2800"/>
              <a:buFont typeface="Arial"/>
              <a:buChar char="•"/>
            </a:pPr>
            <a:r>
              <a:rPr lang="en-US" sz="2800">
                <a:solidFill>
                  <a:schemeClr val="dk1"/>
                </a:solidFill>
                <a:latin typeface="Trebuchet MS"/>
                <a:ea typeface="Trebuchet MS"/>
                <a:cs typeface="Trebuchet MS"/>
                <a:sym typeface="Trebuchet MS"/>
              </a:rPr>
              <a:t>At baseband, bit transitions are represented by</a:t>
            </a:r>
            <a:endParaRPr sz="2800">
              <a:solidFill>
                <a:schemeClr val="dk1"/>
              </a:solidFill>
              <a:latin typeface="Trebuchet MS"/>
              <a:ea typeface="Trebuchet MS"/>
              <a:cs typeface="Trebuchet MS"/>
              <a:sym typeface="Trebuchet MS"/>
            </a:endParaRPr>
          </a:p>
          <a:p>
            <a:pPr indent="0" lvl="0" marL="469900" marR="0" rtl="0" algn="l">
              <a:lnSpc>
                <a:spcPct val="100000"/>
              </a:lnSpc>
              <a:spcBef>
                <a:spcPts val="5"/>
              </a:spcBef>
              <a:spcAft>
                <a:spcPts val="0"/>
              </a:spcAft>
              <a:buNone/>
            </a:pPr>
            <a:r>
              <a:rPr lang="en-US" sz="2800">
                <a:solidFill>
                  <a:schemeClr val="dk1"/>
                </a:solidFill>
                <a:latin typeface="Trebuchet MS"/>
                <a:ea typeface="Trebuchet MS"/>
                <a:cs typeface="Trebuchet MS"/>
                <a:sym typeface="Trebuchet MS"/>
              </a:rPr>
              <a:t>½ cycle sinusoid</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3"/>
          <p:cNvSpPr txBox="1"/>
          <p:nvPr>
            <p:ph type="title"/>
          </p:nvPr>
        </p:nvSpPr>
        <p:spPr>
          <a:xfrm>
            <a:off x="523748" y="332943"/>
            <a:ext cx="302704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Need for Modulation</a:t>
            </a:r>
            <a:endParaRPr sz="2800"/>
          </a:p>
        </p:txBody>
      </p:sp>
      <p:sp>
        <p:nvSpPr>
          <p:cNvPr id="78" name="Google Shape;78;p13"/>
          <p:cNvSpPr txBox="1"/>
          <p:nvPr/>
        </p:nvSpPr>
        <p:spPr>
          <a:xfrm>
            <a:off x="535941" y="1624331"/>
            <a:ext cx="8056880" cy="3219471"/>
          </a:xfrm>
          <a:prstGeom prst="rect">
            <a:avLst/>
          </a:prstGeom>
          <a:noFill/>
          <a:ln>
            <a:noFill/>
          </a:ln>
        </p:spPr>
        <p:txBody>
          <a:bodyPr anchorCtr="0" anchor="t" bIns="0" lIns="0" spcFirstLastPara="1" rIns="0" wrap="square" tIns="13325">
            <a:spAutoFit/>
          </a:bodyPr>
          <a:lstStyle/>
          <a:p>
            <a:pPr indent="-342900" lvl="0" marL="355600" marR="6985"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To transmit voice signal a large size antenna is required as antenna length is  proportional to half of wavelength. The size of the antenna will be more  than the distance between transmitter and receiver.</a:t>
            </a:r>
            <a:endParaRPr sz="20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Again when more than one transmitter is involved all station will overlap in  one frequency band.</a:t>
            </a:r>
            <a:endParaRPr sz="2000">
              <a:solidFill>
                <a:schemeClr val="dk1"/>
              </a:solidFill>
              <a:latin typeface="Times New Roman"/>
              <a:ea typeface="Times New Roman"/>
              <a:cs typeface="Times New Roman"/>
              <a:sym typeface="Times New Roman"/>
            </a:endParaRPr>
          </a:p>
          <a:p>
            <a:pPr indent="-342900" lvl="0" marL="355600" marR="295275"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For those above reasons we choose a carrier, which is a high frequency  radio wave, can travel long distance without attenuation and as the  frequency is high smaller antenna is required. Selecting different carrier  frequency for different transmitting stations can eliminate overlapping of  frequency band.</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0"/>
          <p:cNvPicPr preferRelativeResize="0"/>
          <p:nvPr/>
        </p:nvPicPr>
        <p:blipFill rotWithShape="1">
          <a:blip r:embed="rId3">
            <a:alphaModFix/>
          </a:blip>
          <a:srcRect b="0" l="0" r="0" t="0"/>
          <a:stretch/>
        </p:blipFill>
        <p:spPr>
          <a:xfrm>
            <a:off x="0" y="1600200"/>
            <a:ext cx="9144000" cy="5105400"/>
          </a:xfrm>
          <a:prstGeom prst="rect">
            <a:avLst/>
          </a:prstGeom>
          <a:noFill/>
          <a:ln>
            <a:noFill/>
          </a:ln>
        </p:spPr>
      </p:pic>
      <p:sp>
        <p:nvSpPr>
          <p:cNvPr id="279" name="Google Shape;279;p40"/>
          <p:cNvSpPr txBox="1"/>
          <p:nvPr>
            <p:ph type="title"/>
          </p:nvPr>
        </p:nvSpPr>
        <p:spPr>
          <a:xfrm>
            <a:off x="1051357" y="151893"/>
            <a:ext cx="379095" cy="688650"/>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US"/>
              <a:t>*</a:t>
            </a:r>
            <a:endParaRPr/>
          </a:p>
        </p:txBody>
      </p:sp>
      <p:grpSp>
        <p:nvGrpSpPr>
          <p:cNvPr id="280" name="Google Shape;280;p40"/>
          <p:cNvGrpSpPr/>
          <p:nvPr/>
        </p:nvGrpSpPr>
        <p:grpSpPr>
          <a:xfrm>
            <a:off x="1432561" y="487933"/>
            <a:ext cx="4474464" cy="854709"/>
            <a:chOff x="1432560" y="487933"/>
            <a:chExt cx="4474464" cy="854709"/>
          </a:xfrm>
        </p:grpSpPr>
        <p:pic>
          <p:nvPicPr>
            <p:cNvPr id="281" name="Google Shape;281;p40"/>
            <p:cNvPicPr preferRelativeResize="0"/>
            <p:nvPr/>
          </p:nvPicPr>
          <p:blipFill rotWithShape="1">
            <a:blip r:embed="rId4">
              <a:alphaModFix/>
            </a:blip>
            <a:srcRect b="0" l="0" r="0" t="0"/>
            <a:stretch/>
          </p:blipFill>
          <p:spPr>
            <a:xfrm>
              <a:off x="1432560" y="906779"/>
              <a:ext cx="4474464" cy="435863"/>
            </a:xfrm>
            <a:prstGeom prst="rect">
              <a:avLst/>
            </a:prstGeom>
            <a:noFill/>
            <a:ln>
              <a:noFill/>
            </a:ln>
          </p:spPr>
        </p:pic>
        <p:pic>
          <p:nvPicPr>
            <p:cNvPr id="282" name="Google Shape;282;p40"/>
            <p:cNvPicPr preferRelativeResize="0"/>
            <p:nvPr/>
          </p:nvPicPr>
          <p:blipFill rotWithShape="1">
            <a:blip r:embed="rId5">
              <a:alphaModFix/>
            </a:blip>
            <a:srcRect b="0" l="0" r="0" t="0"/>
            <a:stretch/>
          </p:blipFill>
          <p:spPr>
            <a:xfrm>
              <a:off x="1438656" y="487933"/>
              <a:ext cx="4461891" cy="544321"/>
            </a:xfrm>
            <a:prstGeom prst="rect">
              <a:avLst/>
            </a:prstGeom>
            <a:noFill/>
            <a:ln>
              <a:noFill/>
            </a:ln>
          </p:spPr>
        </p:pic>
      </p:grpSp>
      <p:sp>
        <p:nvSpPr>
          <p:cNvPr id="283" name="Google Shape;283;p40"/>
          <p:cNvSpPr txBox="1"/>
          <p:nvPr/>
        </p:nvSpPr>
        <p:spPr>
          <a:xfrm>
            <a:off x="757224" y="1986534"/>
            <a:ext cx="7379334" cy="2130711"/>
          </a:xfrm>
          <a:prstGeom prst="rect">
            <a:avLst/>
          </a:prstGeom>
          <a:noFill/>
          <a:ln>
            <a:noFill/>
          </a:ln>
        </p:spPr>
        <p:txBody>
          <a:bodyPr anchorCtr="0" anchor="t" bIns="0" lIns="0" spcFirstLastPara="1" rIns="0" wrap="square" tIns="12050">
            <a:spAutoFit/>
          </a:bodyPr>
          <a:lstStyle/>
          <a:p>
            <a:pPr indent="-457200" lvl="0" marL="469900" marR="0" rtl="0" algn="l">
              <a:lnSpc>
                <a:spcPct val="100000"/>
              </a:lnSpc>
              <a:spcBef>
                <a:spcPts val="0"/>
              </a:spcBef>
              <a:spcAft>
                <a:spcPts val="0"/>
              </a:spcAft>
              <a:buClr>
                <a:schemeClr val="dk1"/>
              </a:buClr>
              <a:buSzPts val="2800"/>
              <a:buFont typeface="Noto Sans Symbols"/>
              <a:buChar char="▪"/>
            </a:pPr>
            <a:r>
              <a:rPr lang="en-US" sz="2800">
                <a:solidFill>
                  <a:schemeClr val="dk1"/>
                </a:solidFill>
                <a:latin typeface="Trebuchet MS"/>
                <a:ea typeface="Trebuchet MS"/>
                <a:cs typeface="Trebuchet MS"/>
                <a:sym typeface="Trebuchet MS"/>
              </a:rPr>
              <a:t>Improved spectral efficiency</a:t>
            </a:r>
            <a:endParaRPr sz="2800">
              <a:solidFill>
                <a:schemeClr val="dk1"/>
              </a:solidFill>
              <a:latin typeface="Trebuchet MS"/>
              <a:ea typeface="Trebuchet MS"/>
              <a:cs typeface="Trebuchet MS"/>
              <a:sym typeface="Trebuchet MS"/>
            </a:endParaRPr>
          </a:p>
          <a:p>
            <a:pPr indent="-457200" lvl="0" marL="469900" marR="0" rtl="0" algn="l">
              <a:lnSpc>
                <a:spcPct val="100000"/>
              </a:lnSpc>
              <a:spcBef>
                <a:spcPts val="0"/>
              </a:spcBef>
              <a:spcAft>
                <a:spcPts val="0"/>
              </a:spcAft>
              <a:buClr>
                <a:schemeClr val="dk1"/>
              </a:buClr>
              <a:buSzPts val="2800"/>
              <a:buFont typeface="Noto Sans Symbols"/>
              <a:buChar char="▪"/>
            </a:pPr>
            <a:r>
              <a:rPr lang="en-US" sz="2800">
                <a:solidFill>
                  <a:schemeClr val="dk1"/>
                </a:solidFill>
                <a:latin typeface="Trebuchet MS"/>
                <a:ea typeface="Trebuchet MS"/>
                <a:cs typeface="Trebuchet MS"/>
                <a:sym typeface="Trebuchet MS"/>
              </a:rPr>
              <a:t>Power Spectral Density</a:t>
            </a:r>
            <a:endParaRPr sz="2800">
              <a:solidFill>
                <a:schemeClr val="dk1"/>
              </a:solidFill>
              <a:latin typeface="Trebuchet MS"/>
              <a:ea typeface="Trebuchet MS"/>
              <a:cs typeface="Trebuchet MS"/>
              <a:sym typeface="Trebuchet MS"/>
            </a:endParaRPr>
          </a:p>
          <a:p>
            <a:pPr indent="-344169" lvl="1" marL="812800" marR="0" rtl="0" algn="l">
              <a:lnSpc>
                <a:spcPct val="119583"/>
              </a:lnSpc>
              <a:spcBef>
                <a:spcPts val="20"/>
              </a:spcBef>
              <a:spcAft>
                <a:spcPts val="0"/>
              </a:spcAft>
              <a:buClr>
                <a:schemeClr val="dk1"/>
              </a:buClr>
              <a:buSzPts val="2400"/>
              <a:buFont typeface="Noto Sans Symbols"/>
              <a:buChar char="▪"/>
            </a:pPr>
            <a:r>
              <a:rPr b="0" i="0" lang="en-US" sz="2400" u="none" cap="none" strike="noStrike">
                <a:solidFill>
                  <a:schemeClr val="dk1"/>
                </a:solidFill>
                <a:latin typeface="Trebuchet MS"/>
                <a:ea typeface="Trebuchet MS"/>
                <a:cs typeface="Trebuchet MS"/>
                <a:sym typeface="Trebuchet MS"/>
              </a:rPr>
              <a:t>Reduced main lobe over MSK</a:t>
            </a:r>
            <a:endParaRPr b="0" i="0" sz="2400" u="none" cap="none" strike="noStrike">
              <a:solidFill>
                <a:schemeClr val="dk1"/>
              </a:solidFill>
              <a:latin typeface="Trebuchet MS"/>
              <a:ea typeface="Trebuchet MS"/>
              <a:cs typeface="Trebuchet MS"/>
              <a:sym typeface="Trebuchet MS"/>
            </a:endParaRPr>
          </a:p>
          <a:p>
            <a:pPr indent="-457200" lvl="0" marL="469265" marR="5080" rtl="0" algn="l">
              <a:lnSpc>
                <a:spcPct val="120000"/>
              </a:lnSpc>
              <a:spcBef>
                <a:spcPts val="100"/>
              </a:spcBef>
              <a:spcAft>
                <a:spcPts val="0"/>
              </a:spcAft>
              <a:buClr>
                <a:schemeClr val="dk1"/>
              </a:buClr>
              <a:buSzPts val="2800"/>
              <a:buFont typeface="Noto Sans Symbols"/>
              <a:buChar char="▪"/>
            </a:pPr>
            <a:r>
              <a:rPr lang="en-US" sz="2800">
                <a:solidFill>
                  <a:schemeClr val="dk1"/>
                </a:solidFill>
                <a:latin typeface="Trebuchet MS"/>
                <a:ea typeface="Trebuchet MS"/>
                <a:cs typeface="Trebuchet MS"/>
                <a:sym typeface="Trebuchet MS"/>
              </a:rPr>
              <a:t>Requires more power to transmit data than  many comparable modulation schemes</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1"/>
          <p:cNvPicPr preferRelativeResize="0"/>
          <p:nvPr/>
        </p:nvPicPr>
        <p:blipFill rotWithShape="1">
          <a:blip r:embed="rId3">
            <a:alphaModFix/>
          </a:blip>
          <a:srcRect b="0" l="0" r="0" t="0"/>
          <a:stretch/>
        </p:blipFill>
        <p:spPr>
          <a:xfrm>
            <a:off x="0" y="1600200"/>
            <a:ext cx="9144000" cy="5105400"/>
          </a:xfrm>
          <a:prstGeom prst="rect">
            <a:avLst/>
          </a:prstGeom>
          <a:noFill/>
          <a:ln>
            <a:noFill/>
          </a:ln>
        </p:spPr>
      </p:pic>
      <p:sp>
        <p:nvSpPr>
          <p:cNvPr id="289" name="Google Shape;289;p41"/>
          <p:cNvSpPr txBox="1"/>
          <p:nvPr/>
        </p:nvSpPr>
        <p:spPr>
          <a:xfrm>
            <a:off x="364948" y="80520"/>
            <a:ext cx="379095" cy="92392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5900">
                <a:solidFill>
                  <a:srgbClr val="C3250C"/>
                </a:solidFill>
                <a:latin typeface="Georgia"/>
                <a:ea typeface="Georgia"/>
                <a:cs typeface="Georgia"/>
                <a:sym typeface="Georgia"/>
              </a:rPr>
              <a:t>*</a:t>
            </a:r>
            <a:endParaRPr sz="5900">
              <a:solidFill>
                <a:schemeClr val="dk1"/>
              </a:solidFill>
              <a:latin typeface="Georgia"/>
              <a:ea typeface="Georgia"/>
              <a:cs typeface="Georgia"/>
              <a:sym typeface="Georgia"/>
            </a:endParaRPr>
          </a:p>
        </p:txBody>
      </p:sp>
      <p:grpSp>
        <p:nvGrpSpPr>
          <p:cNvPr id="290" name="Google Shape;290;p41"/>
          <p:cNvGrpSpPr/>
          <p:nvPr/>
        </p:nvGrpSpPr>
        <p:grpSpPr>
          <a:xfrm>
            <a:off x="547117" y="405131"/>
            <a:ext cx="8153400" cy="5893563"/>
            <a:chOff x="547116" y="405129"/>
            <a:chExt cx="8153400" cy="5893563"/>
          </a:xfrm>
        </p:grpSpPr>
        <p:pic>
          <p:nvPicPr>
            <p:cNvPr id="291" name="Google Shape;291;p41"/>
            <p:cNvPicPr preferRelativeResize="0"/>
            <p:nvPr/>
          </p:nvPicPr>
          <p:blipFill rotWithShape="1">
            <a:blip r:embed="rId4">
              <a:alphaModFix/>
            </a:blip>
            <a:srcRect b="0" l="0" r="0" t="0"/>
            <a:stretch/>
          </p:blipFill>
          <p:spPr>
            <a:xfrm>
              <a:off x="746760" y="835152"/>
              <a:ext cx="3477767" cy="448056"/>
            </a:xfrm>
            <a:prstGeom prst="rect">
              <a:avLst/>
            </a:prstGeom>
            <a:noFill/>
            <a:ln>
              <a:noFill/>
            </a:ln>
          </p:spPr>
        </p:pic>
        <p:pic>
          <p:nvPicPr>
            <p:cNvPr id="292" name="Google Shape;292;p41"/>
            <p:cNvPicPr preferRelativeResize="0"/>
            <p:nvPr/>
          </p:nvPicPr>
          <p:blipFill rotWithShape="1">
            <a:blip r:embed="rId5">
              <a:alphaModFix/>
            </a:blip>
            <a:srcRect b="0" l="0" r="0" t="0"/>
            <a:stretch/>
          </p:blipFill>
          <p:spPr>
            <a:xfrm>
              <a:off x="752411" y="405129"/>
              <a:ext cx="3465258" cy="555879"/>
            </a:xfrm>
            <a:prstGeom prst="rect">
              <a:avLst/>
            </a:prstGeom>
            <a:noFill/>
            <a:ln>
              <a:noFill/>
            </a:ln>
          </p:spPr>
        </p:pic>
        <p:sp>
          <p:nvSpPr>
            <p:cNvPr id="293" name="Google Shape;293;p41"/>
            <p:cNvSpPr/>
            <p:nvPr/>
          </p:nvSpPr>
          <p:spPr>
            <a:xfrm>
              <a:off x="547116" y="1193292"/>
              <a:ext cx="8153400" cy="5105400"/>
            </a:xfrm>
            <a:custGeom>
              <a:rect b="b" l="l" r="r" t="t"/>
              <a:pathLst>
                <a:path extrusionOk="0" h="5105400" w="8153400">
                  <a:moveTo>
                    <a:pt x="8153400" y="0"/>
                  </a:moveTo>
                  <a:lnTo>
                    <a:pt x="0" y="0"/>
                  </a:lnTo>
                  <a:lnTo>
                    <a:pt x="0" y="5105400"/>
                  </a:lnTo>
                  <a:lnTo>
                    <a:pt x="8153400" y="5105400"/>
                  </a:lnTo>
                  <a:lnTo>
                    <a:pt x="8153400" y="0"/>
                  </a:lnTo>
                  <a:close/>
                </a:path>
              </a:pathLst>
            </a:custGeom>
            <a:solidFill>
              <a:srgbClr val="CCFF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41"/>
            <p:cNvSpPr/>
            <p:nvPr/>
          </p:nvSpPr>
          <p:spPr>
            <a:xfrm>
              <a:off x="547116" y="1193292"/>
              <a:ext cx="8153400" cy="5105400"/>
            </a:xfrm>
            <a:custGeom>
              <a:rect b="b" l="l" r="r" t="t"/>
              <a:pathLst>
                <a:path extrusionOk="0" h="5105400" w="8153400">
                  <a:moveTo>
                    <a:pt x="0" y="5105400"/>
                  </a:moveTo>
                  <a:lnTo>
                    <a:pt x="8153400" y="5105400"/>
                  </a:lnTo>
                  <a:lnTo>
                    <a:pt x="8153400" y="0"/>
                  </a:lnTo>
                  <a:lnTo>
                    <a:pt x="0" y="0"/>
                  </a:lnTo>
                  <a:lnTo>
                    <a:pt x="0" y="510540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5" name="Google Shape;295;p41"/>
          <p:cNvSpPr txBox="1"/>
          <p:nvPr/>
        </p:nvSpPr>
        <p:spPr>
          <a:xfrm>
            <a:off x="1632330" y="4319778"/>
            <a:ext cx="1266190" cy="4064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r>
              <a:rPr lang="en-US" sz="180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r>
              <a:rPr lang="en-US" sz="1800">
                <a:solidFill>
                  <a:schemeClr val="dk1"/>
                </a:solidFill>
                <a:latin typeface="Noto Sans Symbols"/>
                <a:ea typeface="Noto Sans Symbols"/>
                <a:cs typeface="Noto Sans Symbols"/>
                <a:sym typeface="Noto Sans Symbols"/>
              </a:rPr>
              <a:t>Φ</a:t>
            </a:r>
            <a:r>
              <a:rPr lang="en-US" sz="1800">
                <a:solidFill>
                  <a:schemeClr val="dk1"/>
                </a:solidFill>
                <a:latin typeface="Times New Roman"/>
                <a:ea typeface="Times New Roman"/>
                <a:cs typeface="Times New Roman"/>
                <a:sym typeface="Times New Roman"/>
              </a:rPr>
              <a:t>	</a:t>
            </a:r>
            <a:r>
              <a:rPr baseline="30000" lang="en-US" sz="3750">
                <a:solidFill>
                  <a:schemeClr val="dk1"/>
                </a:solidFill>
                <a:latin typeface="Noto Sans Symbols"/>
                <a:ea typeface="Noto Sans Symbols"/>
                <a:cs typeface="Noto Sans Symbols"/>
                <a:sym typeface="Noto Sans Symbols"/>
              </a:rPr>
              <a:t>)</a:t>
            </a:r>
            <a:endParaRPr baseline="30000" sz="3750">
              <a:solidFill>
                <a:schemeClr val="dk1"/>
              </a:solidFill>
              <a:latin typeface="Noto Sans Symbols"/>
              <a:ea typeface="Noto Sans Symbols"/>
              <a:cs typeface="Noto Sans Symbols"/>
              <a:sym typeface="Noto Sans Symbols"/>
            </a:endParaRPr>
          </a:p>
        </p:txBody>
      </p:sp>
      <p:sp>
        <p:nvSpPr>
          <p:cNvPr id="296" name="Google Shape;296;p41"/>
          <p:cNvSpPr txBox="1"/>
          <p:nvPr/>
        </p:nvSpPr>
        <p:spPr>
          <a:xfrm>
            <a:off x="2172081" y="5181346"/>
            <a:ext cx="734695" cy="4064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500">
                <a:solidFill>
                  <a:schemeClr val="dk1"/>
                </a:solidFill>
                <a:latin typeface="Noto Sans Symbols"/>
                <a:ea typeface="Noto Sans Symbols"/>
                <a:cs typeface="Noto Sans Symbols"/>
                <a:sym typeface="Noto Sans Symbols"/>
              </a:rPr>
              <a:t>(</a:t>
            </a:r>
            <a:r>
              <a:rPr lang="en-US" sz="2500">
                <a:solidFill>
                  <a:schemeClr val="dk1"/>
                </a:solidFill>
                <a:latin typeface="Times New Roman"/>
                <a:ea typeface="Times New Roman"/>
                <a:cs typeface="Times New Roman"/>
                <a:sym typeface="Times New Roman"/>
              </a:rPr>
              <a:t>	</a:t>
            </a:r>
            <a:r>
              <a:rPr lang="en-US" sz="2500">
                <a:solidFill>
                  <a:schemeClr val="dk1"/>
                </a:solidFill>
                <a:latin typeface="Noto Sans Symbols"/>
                <a:ea typeface="Noto Sans Symbols"/>
                <a:cs typeface="Noto Sans Symbols"/>
                <a:sym typeface="Noto Sans Symbols"/>
              </a:rPr>
              <a:t>)</a:t>
            </a:r>
            <a:endParaRPr sz="2500">
              <a:solidFill>
                <a:schemeClr val="dk1"/>
              </a:solidFill>
              <a:latin typeface="Noto Sans Symbols"/>
              <a:ea typeface="Noto Sans Symbols"/>
              <a:cs typeface="Noto Sans Symbols"/>
              <a:sym typeface="Noto Sans Symbols"/>
            </a:endParaRPr>
          </a:p>
        </p:txBody>
      </p:sp>
      <p:sp>
        <p:nvSpPr>
          <p:cNvPr id="297" name="Google Shape;297;p41"/>
          <p:cNvSpPr txBox="1"/>
          <p:nvPr/>
        </p:nvSpPr>
        <p:spPr>
          <a:xfrm>
            <a:off x="1141578" y="5447488"/>
            <a:ext cx="111125" cy="166071"/>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i="1" lang="en-US" sz="1000">
                <a:solidFill>
                  <a:schemeClr val="dk1"/>
                </a:solidFill>
                <a:latin typeface="Trebuchet MS"/>
                <a:ea typeface="Trebuchet MS"/>
                <a:cs typeface="Trebuchet MS"/>
                <a:sym typeface="Trebuchet MS"/>
              </a:rPr>
              <a:t>Q</a:t>
            </a:r>
            <a:endParaRPr sz="1000">
              <a:solidFill>
                <a:schemeClr val="dk1"/>
              </a:solidFill>
              <a:latin typeface="Trebuchet MS"/>
              <a:ea typeface="Trebuchet MS"/>
              <a:cs typeface="Trebuchet MS"/>
              <a:sym typeface="Trebuchet MS"/>
            </a:endParaRPr>
          </a:p>
        </p:txBody>
      </p:sp>
      <p:sp>
        <p:nvSpPr>
          <p:cNvPr id="298" name="Google Shape;298;p41"/>
          <p:cNvSpPr txBox="1"/>
          <p:nvPr/>
        </p:nvSpPr>
        <p:spPr>
          <a:xfrm>
            <a:off x="1019352" y="5305171"/>
            <a:ext cx="114808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800">
                <a:solidFill>
                  <a:schemeClr val="dk1"/>
                </a:solidFill>
                <a:latin typeface="Trebuchet MS"/>
                <a:ea typeface="Trebuchet MS"/>
                <a:cs typeface="Trebuchet MS"/>
                <a:sym typeface="Trebuchet MS"/>
              </a:rPr>
              <a:t>z	</a:t>
            </a:r>
            <a:r>
              <a:rPr lang="en-US" sz="1800">
                <a:solidFill>
                  <a:schemeClr val="dk1"/>
                </a:solidFill>
                <a:latin typeface="Trebuchet MS"/>
                <a:ea typeface="Trebuchet MS"/>
                <a:cs typeface="Trebuchet MS"/>
                <a:sym typeface="Trebuchet MS"/>
              </a:rPr>
              <a:t>(</a:t>
            </a:r>
            <a:r>
              <a:rPr i="1" lang="en-US" sz="1800">
                <a:solidFill>
                  <a:schemeClr val="dk1"/>
                </a:solidFill>
                <a:latin typeface="Trebuchet MS"/>
                <a:ea typeface="Trebuchet MS"/>
                <a:cs typeface="Trebuchet MS"/>
                <a:sym typeface="Trebuchet MS"/>
              </a:rPr>
              <a:t>t</a:t>
            </a:r>
            <a:r>
              <a:rPr lang="en-US" sz="1800">
                <a:solidFill>
                  <a:schemeClr val="dk1"/>
                </a:solidFill>
                <a:latin typeface="Trebuchet MS"/>
                <a:ea typeface="Trebuchet MS"/>
                <a:cs typeface="Trebuchet MS"/>
                <a:sym typeface="Trebuchet MS"/>
              </a:rPr>
              <a:t>)	sin</a:t>
            </a:r>
            <a:endParaRPr sz="1800">
              <a:solidFill>
                <a:schemeClr val="dk1"/>
              </a:solidFill>
              <a:latin typeface="Trebuchet MS"/>
              <a:ea typeface="Trebuchet MS"/>
              <a:cs typeface="Trebuchet MS"/>
              <a:sym typeface="Trebuchet MS"/>
            </a:endParaRPr>
          </a:p>
        </p:txBody>
      </p:sp>
      <p:sp>
        <p:nvSpPr>
          <p:cNvPr id="299" name="Google Shape;299;p41"/>
          <p:cNvSpPr txBox="1"/>
          <p:nvPr/>
        </p:nvSpPr>
        <p:spPr>
          <a:xfrm>
            <a:off x="2481833" y="5305171"/>
            <a:ext cx="30480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Trebuchet MS"/>
                <a:ea typeface="Trebuchet MS"/>
                <a:cs typeface="Trebuchet MS"/>
                <a:sym typeface="Trebuchet MS"/>
              </a:rPr>
              <a:t>(</a:t>
            </a:r>
            <a:r>
              <a:rPr i="1" lang="en-US" sz="1800">
                <a:solidFill>
                  <a:schemeClr val="dk1"/>
                </a:solidFill>
                <a:latin typeface="Trebuchet MS"/>
                <a:ea typeface="Trebuchet MS"/>
                <a:cs typeface="Trebuchet MS"/>
                <a:sym typeface="Trebuchet MS"/>
              </a:rPr>
              <a:t>t</a:t>
            </a:r>
            <a:r>
              <a:rPr lang="en-US"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p:txBody>
      </p:sp>
      <p:sp>
        <p:nvSpPr>
          <p:cNvPr id="300" name="Google Shape;300;p41"/>
          <p:cNvSpPr txBox="1"/>
          <p:nvPr/>
        </p:nvSpPr>
        <p:spPr>
          <a:xfrm>
            <a:off x="1641730" y="5279897"/>
            <a:ext cx="151130"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Noto Sans Symbols"/>
                <a:ea typeface="Noto Sans Symbols"/>
                <a:cs typeface="Noto Sans Symbols"/>
                <a:sym typeface="Noto Sans Symbols"/>
              </a:rPr>
              <a:t>=</a:t>
            </a:r>
            <a:endParaRPr sz="1800">
              <a:solidFill>
                <a:schemeClr val="dk1"/>
              </a:solidFill>
              <a:latin typeface="Noto Sans Symbols"/>
              <a:ea typeface="Noto Sans Symbols"/>
              <a:cs typeface="Noto Sans Symbols"/>
              <a:sym typeface="Noto Sans Symbols"/>
            </a:endParaRPr>
          </a:p>
        </p:txBody>
      </p:sp>
      <p:sp>
        <p:nvSpPr>
          <p:cNvPr id="301" name="Google Shape;301;p41"/>
          <p:cNvSpPr txBox="1"/>
          <p:nvPr/>
        </p:nvSpPr>
        <p:spPr>
          <a:xfrm>
            <a:off x="2268983" y="5279897"/>
            <a:ext cx="20002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Noto Sans Symbols"/>
                <a:ea typeface="Noto Sans Symbols"/>
                <a:cs typeface="Noto Sans Symbols"/>
                <a:sym typeface="Noto Sans Symbols"/>
              </a:rPr>
              <a:t>Φ</a:t>
            </a:r>
            <a:endParaRPr sz="1800">
              <a:solidFill>
                <a:schemeClr val="dk1"/>
              </a:solidFill>
              <a:latin typeface="Noto Sans Symbols"/>
              <a:ea typeface="Noto Sans Symbols"/>
              <a:cs typeface="Noto Sans Symbols"/>
              <a:sym typeface="Noto Sans Symbols"/>
            </a:endParaRPr>
          </a:p>
        </p:txBody>
      </p:sp>
      <p:sp>
        <p:nvSpPr>
          <p:cNvPr id="302" name="Google Shape;302;p41"/>
          <p:cNvSpPr txBox="1"/>
          <p:nvPr/>
        </p:nvSpPr>
        <p:spPr>
          <a:xfrm>
            <a:off x="2931033" y="4237990"/>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p:txBody>
      </p:sp>
      <p:grpSp>
        <p:nvGrpSpPr>
          <p:cNvPr id="303" name="Google Shape;303;p41"/>
          <p:cNvGrpSpPr/>
          <p:nvPr/>
        </p:nvGrpSpPr>
        <p:grpSpPr>
          <a:xfrm>
            <a:off x="3107437" y="5221224"/>
            <a:ext cx="5051044" cy="559435"/>
            <a:chOff x="3107436" y="5221224"/>
            <a:chExt cx="5051044" cy="559435"/>
          </a:xfrm>
        </p:grpSpPr>
        <p:sp>
          <p:nvSpPr>
            <p:cNvPr id="304" name="Google Shape;304;p41"/>
            <p:cNvSpPr/>
            <p:nvPr/>
          </p:nvSpPr>
          <p:spPr>
            <a:xfrm>
              <a:off x="3107436" y="5228844"/>
              <a:ext cx="5019040" cy="544195"/>
            </a:xfrm>
            <a:custGeom>
              <a:rect b="b" l="l" r="r" t="t"/>
              <a:pathLst>
                <a:path extrusionOk="0" h="544195" w="5019040">
                  <a:moveTo>
                    <a:pt x="0" y="539495"/>
                  </a:moveTo>
                  <a:lnTo>
                    <a:pt x="5018532" y="541019"/>
                  </a:lnTo>
                </a:path>
                <a:path extrusionOk="0" h="544195" w="5019040">
                  <a:moveTo>
                    <a:pt x="0" y="0"/>
                  </a:moveTo>
                  <a:lnTo>
                    <a:pt x="5018532" y="1523"/>
                  </a:lnTo>
                </a:path>
                <a:path extrusionOk="0" h="544195" w="5019040">
                  <a:moveTo>
                    <a:pt x="0" y="544067"/>
                  </a:moveTo>
                  <a:lnTo>
                    <a:pt x="1524" y="0"/>
                  </a:lnTo>
                </a:path>
                <a:path extrusionOk="0" h="544195" w="5019040">
                  <a:moveTo>
                    <a:pt x="5015484" y="544067"/>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41"/>
            <p:cNvSpPr/>
            <p:nvPr/>
          </p:nvSpPr>
          <p:spPr>
            <a:xfrm>
              <a:off x="3107436" y="5228844"/>
              <a:ext cx="33655" cy="1905"/>
            </a:xfrm>
            <a:custGeom>
              <a:rect b="b" l="l" r="r" t="t"/>
              <a:pathLst>
                <a:path extrusionOk="0" h="1904" w="33655">
                  <a:moveTo>
                    <a:pt x="-7619" y="761"/>
                  </a:moveTo>
                  <a:lnTo>
                    <a:pt x="41147" y="761"/>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41"/>
            <p:cNvSpPr/>
            <p:nvPr/>
          </p:nvSpPr>
          <p:spPr>
            <a:xfrm>
              <a:off x="8122920" y="5768340"/>
              <a:ext cx="35560" cy="1905"/>
            </a:xfrm>
            <a:custGeom>
              <a:rect b="b" l="l" r="r" t="t"/>
              <a:pathLst>
                <a:path extrusionOk="0" h="1904" w="35559">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41"/>
            <p:cNvSpPr/>
            <p:nvPr/>
          </p:nvSpPr>
          <p:spPr>
            <a:xfrm>
              <a:off x="3107436" y="5228844"/>
              <a:ext cx="5019040" cy="544195"/>
            </a:xfrm>
            <a:custGeom>
              <a:rect b="b" l="l" r="r" t="t"/>
              <a:pathLst>
                <a:path extrusionOk="0" h="544195" w="5019040">
                  <a:moveTo>
                    <a:pt x="0" y="539495"/>
                  </a:moveTo>
                  <a:lnTo>
                    <a:pt x="5018532" y="541019"/>
                  </a:lnTo>
                </a:path>
                <a:path extrusionOk="0" h="544195" w="5019040">
                  <a:moveTo>
                    <a:pt x="0" y="544067"/>
                  </a:moveTo>
                  <a:lnTo>
                    <a:pt x="1524"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41"/>
            <p:cNvSpPr/>
            <p:nvPr/>
          </p:nvSpPr>
          <p:spPr>
            <a:xfrm>
              <a:off x="3107436" y="5768340"/>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41"/>
            <p:cNvSpPr/>
            <p:nvPr/>
          </p:nvSpPr>
          <p:spPr>
            <a:xfrm>
              <a:off x="3108198" y="5221224"/>
              <a:ext cx="0" cy="559435"/>
            </a:xfrm>
            <a:custGeom>
              <a:rect b="b" l="l" r="r" t="t"/>
              <a:pathLst>
                <a:path extrusionOk="0" h="559435" w="120000">
                  <a:moveTo>
                    <a:pt x="0" y="498347"/>
                  </a:moveTo>
                  <a:lnTo>
                    <a:pt x="0" y="559307"/>
                  </a:lnTo>
                </a:path>
                <a:path extrusionOk="0" h="559435"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41"/>
            <p:cNvSpPr/>
            <p:nvPr/>
          </p:nvSpPr>
          <p:spPr>
            <a:xfrm>
              <a:off x="4357878" y="5221224"/>
              <a:ext cx="0" cy="559435"/>
            </a:xfrm>
            <a:custGeom>
              <a:rect b="b" l="l" r="r" t="t"/>
              <a:pathLst>
                <a:path extrusionOk="0" h="559435" w="120000">
                  <a:moveTo>
                    <a:pt x="0" y="498347"/>
                  </a:moveTo>
                  <a:lnTo>
                    <a:pt x="0" y="559307"/>
                  </a:lnTo>
                </a:path>
                <a:path extrusionOk="0" h="559435"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 name="Google Shape;311;p41"/>
          <p:cNvSpPr txBox="1"/>
          <p:nvPr/>
        </p:nvSpPr>
        <p:spPr>
          <a:xfrm>
            <a:off x="4299585" y="5798921"/>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sp>
        <p:nvSpPr>
          <p:cNvPr id="312" name="Google Shape;312;p41"/>
          <p:cNvSpPr/>
          <p:nvPr/>
        </p:nvSpPr>
        <p:spPr>
          <a:xfrm>
            <a:off x="5622797" y="5221225"/>
            <a:ext cx="0" cy="559435"/>
          </a:xfrm>
          <a:custGeom>
            <a:rect b="b" l="l" r="r" t="t"/>
            <a:pathLst>
              <a:path extrusionOk="0" h="559435" w="120000">
                <a:moveTo>
                  <a:pt x="0" y="498347"/>
                </a:moveTo>
                <a:lnTo>
                  <a:pt x="0" y="559307"/>
                </a:lnTo>
              </a:path>
              <a:path extrusionOk="0" h="559435"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41"/>
          <p:cNvSpPr txBox="1"/>
          <p:nvPr/>
        </p:nvSpPr>
        <p:spPr>
          <a:xfrm>
            <a:off x="5504816" y="5798921"/>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10</a:t>
            </a:r>
            <a:endParaRPr sz="1300">
              <a:solidFill>
                <a:schemeClr val="dk1"/>
              </a:solidFill>
              <a:latin typeface="Arial"/>
              <a:ea typeface="Arial"/>
              <a:cs typeface="Arial"/>
              <a:sym typeface="Arial"/>
            </a:endParaRPr>
          </a:p>
        </p:txBody>
      </p:sp>
      <p:sp>
        <p:nvSpPr>
          <p:cNvPr id="314" name="Google Shape;314;p41"/>
          <p:cNvSpPr/>
          <p:nvPr/>
        </p:nvSpPr>
        <p:spPr>
          <a:xfrm>
            <a:off x="6872478" y="5221225"/>
            <a:ext cx="0" cy="559435"/>
          </a:xfrm>
          <a:custGeom>
            <a:rect b="b" l="l" r="r" t="t"/>
            <a:pathLst>
              <a:path extrusionOk="0" h="559435" w="120000">
                <a:moveTo>
                  <a:pt x="0" y="498347"/>
                </a:moveTo>
                <a:lnTo>
                  <a:pt x="0" y="559307"/>
                </a:lnTo>
              </a:path>
              <a:path extrusionOk="0" h="559435"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41"/>
          <p:cNvSpPr txBox="1"/>
          <p:nvPr/>
        </p:nvSpPr>
        <p:spPr>
          <a:xfrm>
            <a:off x="6755639" y="5798921"/>
            <a:ext cx="20891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15</a:t>
            </a:r>
            <a:endParaRPr sz="1300">
              <a:solidFill>
                <a:schemeClr val="dk1"/>
              </a:solidFill>
              <a:latin typeface="Arial"/>
              <a:ea typeface="Arial"/>
              <a:cs typeface="Arial"/>
              <a:sym typeface="Arial"/>
            </a:endParaRPr>
          </a:p>
        </p:txBody>
      </p:sp>
      <p:sp>
        <p:nvSpPr>
          <p:cNvPr id="316" name="Google Shape;316;p41"/>
          <p:cNvSpPr/>
          <p:nvPr/>
        </p:nvSpPr>
        <p:spPr>
          <a:xfrm>
            <a:off x="8123681" y="5221225"/>
            <a:ext cx="0" cy="559435"/>
          </a:xfrm>
          <a:custGeom>
            <a:rect b="b" l="l" r="r" t="t"/>
            <a:pathLst>
              <a:path extrusionOk="0" h="559435" w="120000">
                <a:moveTo>
                  <a:pt x="0" y="498347"/>
                </a:moveTo>
                <a:lnTo>
                  <a:pt x="0" y="559307"/>
                </a:lnTo>
              </a:path>
              <a:path extrusionOk="0" h="559435"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41"/>
          <p:cNvSpPr txBox="1"/>
          <p:nvPr/>
        </p:nvSpPr>
        <p:spPr>
          <a:xfrm>
            <a:off x="8006843" y="5798921"/>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20</a:t>
            </a:r>
            <a:endParaRPr sz="1300">
              <a:solidFill>
                <a:schemeClr val="dk1"/>
              </a:solidFill>
              <a:latin typeface="Arial"/>
              <a:ea typeface="Arial"/>
              <a:cs typeface="Arial"/>
              <a:sym typeface="Arial"/>
            </a:endParaRPr>
          </a:p>
        </p:txBody>
      </p:sp>
      <p:sp>
        <p:nvSpPr>
          <p:cNvPr id="318" name="Google Shape;318;p41"/>
          <p:cNvSpPr/>
          <p:nvPr/>
        </p:nvSpPr>
        <p:spPr>
          <a:xfrm>
            <a:off x="3099816" y="5769102"/>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9" name="Google Shape;319;p41"/>
          <p:cNvSpPr txBox="1"/>
          <p:nvPr/>
        </p:nvSpPr>
        <p:spPr>
          <a:xfrm>
            <a:off x="2886583" y="5665114"/>
            <a:ext cx="278765" cy="356870"/>
          </a:xfrm>
          <a:prstGeom prst="rect">
            <a:avLst/>
          </a:prstGeom>
          <a:noFill/>
          <a:ln>
            <a:noFill/>
          </a:ln>
        </p:spPr>
        <p:txBody>
          <a:bodyPr anchorCtr="0" anchor="t" bIns="0" lIns="0" spcFirstLastPara="1" rIns="0" wrap="square" tIns="12050">
            <a:spAutoFit/>
          </a:bodyPr>
          <a:lstStyle/>
          <a:p>
            <a:pPr indent="0" lvl="0" marL="12700" marR="0" rtl="0" algn="l">
              <a:lnSpc>
                <a:spcPct val="100384"/>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73990" marR="0" rtl="0" algn="l">
              <a:lnSpc>
                <a:spcPct val="100384"/>
              </a:lnSpc>
              <a:spcBef>
                <a:spcPts val="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grpSp>
        <p:nvGrpSpPr>
          <p:cNvPr id="320" name="Google Shape;320;p41"/>
          <p:cNvGrpSpPr/>
          <p:nvPr/>
        </p:nvGrpSpPr>
        <p:grpSpPr>
          <a:xfrm>
            <a:off x="3099817" y="5229608"/>
            <a:ext cx="5034280" cy="275082"/>
            <a:chOff x="3099816" y="5229606"/>
            <a:chExt cx="5034280" cy="275082"/>
          </a:xfrm>
        </p:grpSpPr>
        <p:sp>
          <p:nvSpPr>
            <p:cNvPr id="321" name="Google Shape;321;p41"/>
            <p:cNvSpPr/>
            <p:nvPr/>
          </p:nvSpPr>
          <p:spPr>
            <a:xfrm>
              <a:off x="3099816" y="5504688"/>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8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41"/>
            <p:cNvSpPr/>
            <p:nvPr/>
          </p:nvSpPr>
          <p:spPr>
            <a:xfrm>
              <a:off x="3099816" y="5229606"/>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3" name="Google Shape;323;p41"/>
          <p:cNvSpPr txBox="1"/>
          <p:nvPr/>
        </p:nvSpPr>
        <p:spPr>
          <a:xfrm>
            <a:off x="2943606" y="5049287"/>
            <a:ext cx="117475" cy="575945"/>
          </a:xfrm>
          <a:prstGeom prst="rect">
            <a:avLst/>
          </a:prstGeom>
          <a:noFill/>
          <a:ln>
            <a:noFill/>
          </a:ln>
        </p:spPr>
        <p:txBody>
          <a:bodyPr anchorCtr="0" anchor="t" bIns="0" lIns="0" spcFirstLastPara="1" rIns="0" wrap="square" tIns="89525">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2700" marR="0" rtl="0" algn="l">
              <a:lnSpc>
                <a:spcPct val="100000"/>
              </a:lnSpc>
              <a:spcBef>
                <a:spcPts val="605"/>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grpSp>
        <p:nvGrpSpPr>
          <p:cNvPr id="324" name="Google Shape;324;p41"/>
          <p:cNvGrpSpPr/>
          <p:nvPr/>
        </p:nvGrpSpPr>
        <p:grpSpPr>
          <a:xfrm>
            <a:off x="3107437" y="5228846"/>
            <a:ext cx="5051044" cy="544195"/>
            <a:chOff x="3107436" y="5228844"/>
            <a:chExt cx="5051044" cy="544195"/>
          </a:xfrm>
        </p:grpSpPr>
        <p:sp>
          <p:nvSpPr>
            <p:cNvPr id="325" name="Google Shape;325;p41"/>
            <p:cNvSpPr/>
            <p:nvPr/>
          </p:nvSpPr>
          <p:spPr>
            <a:xfrm>
              <a:off x="3107436" y="5228844"/>
              <a:ext cx="5019040" cy="544195"/>
            </a:xfrm>
            <a:custGeom>
              <a:rect b="b" l="l" r="r" t="t"/>
              <a:pathLst>
                <a:path extrusionOk="0" h="544195" w="5019040">
                  <a:moveTo>
                    <a:pt x="0" y="539495"/>
                  </a:moveTo>
                  <a:lnTo>
                    <a:pt x="5018532" y="541019"/>
                  </a:lnTo>
                </a:path>
                <a:path extrusionOk="0" h="544195" w="5019040">
                  <a:moveTo>
                    <a:pt x="0" y="0"/>
                  </a:moveTo>
                  <a:lnTo>
                    <a:pt x="5018532" y="1523"/>
                  </a:lnTo>
                </a:path>
                <a:path extrusionOk="0" h="544195" w="5019040">
                  <a:moveTo>
                    <a:pt x="0" y="544067"/>
                  </a:moveTo>
                  <a:lnTo>
                    <a:pt x="1524" y="0"/>
                  </a:lnTo>
                </a:path>
                <a:path extrusionOk="0" h="544195" w="5019040">
                  <a:moveTo>
                    <a:pt x="5015484" y="544067"/>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41"/>
            <p:cNvSpPr/>
            <p:nvPr/>
          </p:nvSpPr>
          <p:spPr>
            <a:xfrm>
              <a:off x="3107436" y="5768340"/>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41"/>
            <p:cNvSpPr/>
            <p:nvPr/>
          </p:nvSpPr>
          <p:spPr>
            <a:xfrm>
              <a:off x="8122920" y="5228844"/>
              <a:ext cx="35560" cy="1905"/>
            </a:xfrm>
            <a:custGeom>
              <a:rect b="b" l="l" r="r" t="t"/>
              <a:pathLst>
                <a:path extrusionOk="0" h="1904" w="35559">
                  <a:moveTo>
                    <a:pt x="-7620" y="761"/>
                  </a:moveTo>
                  <a:lnTo>
                    <a:pt x="42672" y="761"/>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41"/>
            <p:cNvSpPr/>
            <p:nvPr/>
          </p:nvSpPr>
          <p:spPr>
            <a:xfrm>
              <a:off x="3107436" y="5228844"/>
              <a:ext cx="5005070" cy="539750"/>
            </a:xfrm>
            <a:custGeom>
              <a:rect b="b" l="l" r="r" t="t"/>
              <a:pathLst>
                <a:path extrusionOk="0" h="539750" w="5005070">
                  <a:moveTo>
                    <a:pt x="0" y="274446"/>
                  </a:moveTo>
                  <a:lnTo>
                    <a:pt x="0" y="274446"/>
                  </a:lnTo>
                  <a:lnTo>
                    <a:pt x="360299" y="274446"/>
                  </a:lnTo>
                  <a:lnTo>
                    <a:pt x="371475" y="285622"/>
                  </a:lnTo>
                  <a:lnTo>
                    <a:pt x="395224" y="285622"/>
                  </a:lnTo>
                  <a:lnTo>
                    <a:pt x="406400" y="295147"/>
                  </a:lnTo>
                  <a:lnTo>
                    <a:pt x="430149" y="295147"/>
                  </a:lnTo>
                  <a:lnTo>
                    <a:pt x="441325" y="304672"/>
                  </a:lnTo>
                  <a:lnTo>
                    <a:pt x="452374" y="315721"/>
                  </a:lnTo>
                  <a:lnTo>
                    <a:pt x="476250" y="315721"/>
                  </a:lnTo>
                  <a:lnTo>
                    <a:pt x="487299" y="336422"/>
                  </a:lnTo>
                  <a:lnTo>
                    <a:pt x="498475" y="345947"/>
                  </a:lnTo>
                  <a:lnTo>
                    <a:pt x="522224" y="356996"/>
                  </a:lnTo>
                  <a:lnTo>
                    <a:pt x="533400" y="366534"/>
                  </a:lnTo>
                  <a:lnTo>
                    <a:pt x="546100" y="387172"/>
                  </a:lnTo>
                  <a:lnTo>
                    <a:pt x="568198" y="407796"/>
                  </a:lnTo>
                  <a:lnTo>
                    <a:pt x="580898" y="417309"/>
                  </a:lnTo>
                  <a:lnTo>
                    <a:pt x="592074" y="437946"/>
                  </a:lnTo>
                  <a:lnTo>
                    <a:pt x="614299" y="447459"/>
                  </a:lnTo>
                  <a:lnTo>
                    <a:pt x="626999" y="468096"/>
                  </a:lnTo>
                  <a:lnTo>
                    <a:pt x="638048" y="488721"/>
                  </a:lnTo>
                  <a:lnTo>
                    <a:pt x="661924" y="498246"/>
                  </a:lnTo>
                  <a:lnTo>
                    <a:pt x="672973" y="509346"/>
                  </a:lnTo>
                  <a:lnTo>
                    <a:pt x="696849" y="518871"/>
                  </a:lnTo>
                  <a:lnTo>
                    <a:pt x="707898" y="529970"/>
                  </a:lnTo>
                  <a:lnTo>
                    <a:pt x="719074" y="539495"/>
                  </a:lnTo>
                  <a:lnTo>
                    <a:pt x="742823" y="539495"/>
                  </a:lnTo>
                  <a:lnTo>
                    <a:pt x="753999" y="539495"/>
                  </a:lnTo>
                  <a:lnTo>
                    <a:pt x="765048" y="539495"/>
                  </a:lnTo>
                  <a:lnTo>
                    <a:pt x="788924" y="539495"/>
                  </a:lnTo>
                  <a:lnTo>
                    <a:pt x="798449" y="529970"/>
                  </a:lnTo>
                  <a:lnTo>
                    <a:pt x="809498" y="518871"/>
                  </a:lnTo>
                  <a:lnTo>
                    <a:pt x="833374" y="509346"/>
                  </a:lnTo>
                  <a:lnTo>
                    <a:pt x="844423" y="498246"/>
                  </a:lnTo>
                  <a:lnTo>
                    <a:pt x="857123" y="488721"/>
                  </a:lnTo>
                  <a:lnTo>
                    <a:pt x="879348" y="479196"/>
                  </a:lnTo>
                  <a:lnTo>
                    <a:pt x="892048" y="468096"/>
                  </a:lnTo>
                  <a:lnTo>
                    <a:pt x="903224" y="447459"/>
                  </a:lnTo>
                  <a:lnTo>
                    <a:pt x="926973" y="437946"/>
                  </a:lnTo>
                  <a:lnTo>
                    <a:pt x="938149" y="426834"/>
                  </a:lnTo>
                  <a:lnTo>
                    <a:pt x="961898" y="426834"/>
                  </a:lnTo>
                  <a:lnTo>
                    <a:pt x="973074" y="417309"/>
                  </a:lnTo>
                  <a:lnTo>
                    <a:pt x="984123" y="417309"/>
                  </a:lnTo>
                  <a:lnTo>
                    <a:pt x="1007999" y="407796"/>
                  </a:lnTo>
                  <a:lnTo>
                    <a:pt x="1019048" y="417309"/>
                  </a:lnTo>
                  <a:lnTo>
                    <a:pt x="1030224" y="417309"/>
                  </a:lnTo>
                  <a:lnTo>
                    <a:pt x="1053973" y="426834"/>
                  </a:lnTo>
                  <a:lnTo>
                    <a:pt x="1065149" y="426834"/>
                  </a:lnTo>
                  <a:lnTo>
                    <a:pt x="1077849" y="437946"/>
                  </a:lnTo>
                  <a:lnTo>
                    <a:pt x="1100074" y="447459"/>
                  </a:lnTo>
                  <a:lnTo>
                    <a:pt x="1112647" y="468096"/>
                  </a:lnTo>
                  <a:lnTo>
                    <a:pt x="1123823" y="479196"/>
                  </a:lnTo>
                  <a:lnTo>
                    <a:pt x="1146048" y="488721"/>
                  </a:lnTo>
                  <a:lnTo>
                    <a:pt x="1158748" y="498246"/>
                  </a:lnTo>
                  <a:lnTo>
                    <a:pt x="1169797" y="509346"/>
                  </a:lnTo>
                  <a:lnTo>
                    <a:pt x="1193673" y="518871"/>
                  </a:lnTo>
                  <a:lnTo>
                    <a:pt x="1204722" y="529970"/>
                  </a:lnTo>
                  <a:lnTo>
                    <a:pt x="1228598" y="539495"/>
                  </a:lnTo>
                  <a:lnTo>
                    <a:pt x="1239647" y="539495"/>
                  </a:lnTo>
                  <a:lnTo>
                    <a:pt x="1250823" y="539495"/>
                  </a:lnTo>
                  <a:lnTo>
                    <a:pt x="1274572" y="539495"/>
                  </a:lnTo>
                  <a:lnTo>
                    <a:pt x="1285748" y="529970"/>
                  </a:lnTo>
                  <a:lnTo>
                    <a:pt x="1296797" y="529970"/>
                  </a:lnTo>
                  <a:lnTo>
                    <a:pt x="1320673" y="518871"/>
                  </a:lnTo>
                  <a:lnTo>
                    <a:pt x="1331722" y="509346"/>
                  </a:lnTo>
                  <a:lnTo>
                    <a:pt x="1344422" y="498246"/>
                  </a:lnTo>
                  <a:lnTo>
                    <a:pt x="1366647" y="479196"/>
                  </a:lnTo>
                  <a:lnTo>
                    <a:pt x="1379347" y="458571"/>
                  </a:lnTo>
                  <a:lnTo>
                    <a:pt x="1390523" y="437946"/>
                  </a:lnTo>
                  <a:lnTo>
                    <a:pt x="1414272" y="417309"/>
                  </a:lnTo>
                  <a:lnTo>
                    <a:pt x="1425448" y="396684"/>
                  </a:lnTo>
                  <a:lnTo>
                    <a:pt x="1436497" y="376059"/>
                  </a:lnTo>
                  <a:lnTo>
                    <a:pt x="1460373" y="345947"/>
                  </a:lnTo>
                  <a:lnTo>
                    <a:pt x="1471422" y="325246"/>
                  </a:lnTo>
                  <a:lnTo>
                    <a:pt x="1495298" y="295147"/>
                  </a:lnTo>
                  <a:lnTo>
                    <a:pt x="1506347" y="274446"/>
                  </a:lnTo>
                  <a:lnTo>
                    <a:pt x="1517523" y="244347"/>
                  </a:lnTo>
                  <a:lnTo>
                    <a:pt x="1541272" y="223773"/>
                  </a:lnTo>
                  <a:lnTo>
                    <a:pt x="1552448" y="193547"/>
                  </a:lnTo>
                  <a:lnTo>
                    <a:pt x="1565148" y="172973"/>
                  </a:lnTo>
                  <a:lnTo>
                    <a:pt x="1587373" y="152272"/>
                  </a:lnTo>
                  <a:lnTo>
                    <a:pt x="1598422" y="131698"/>
                  </a:lnTo>
                  <a:lnTo>
                    <a:pt x="1611122" y="112648"/>
                  </a:lnTo>
                  <a:lnTo>
                    <a:pt x="1633347" y="101599"/>
                  </a:lnTo>
                  <a:lnTo>
                    <a:pt x="1646047" y="80898"/>
                  </a:lnTo>
                  <a:lnTo>
                    <a:pt x="1657223" y="71373"/>
                  </a:lnTo>
                  <a:lnTo>
                    <a:pt x="1680972" y="60324"/>
                  </a:lnTo>
                  <a:lnTo>
                    <a:pt x="1692021" y="50799"/>
                  </a:lnTo>
                  <a:lnTo>
                    <a:pt x="1703197" y="50799"/>
                  </a:lnTo>
                  <a:lnTo>
                    <a:pt x="1726946" y="41274"/>
                  </a:lnTo>
                  <a:lnTo>
                    <a:pt x="1738122" y="41274"/>
                  </a:lnTo>
                  <a:lnTo>
                    <a:pt x="1761871" y="41274"/>
                  </a:lnTo>
                  <a:lnTo>
                    <a:pt x="1773047" y="41274"/>
                  </a:lnTo>
                  <a:lnTo>
                    <a:pt x="1784096" y="41274"/>
                  </a:lnTo>
                  <a:lnTo>
                    <a:pt x="1807972" y="41274"/>
                  </a:lnTo>
                  <a:lnTo>
                    <a:pt x="1819021" y="50799"/>
                  </a:lnTo>
                  <a:lnTo>
                    <a:pt x="1831721" y="50799"/>
                  </a:lnTo>
                  <a:lnTo>
                    <a:pt x="1853946" y="60324"/>
                  </a:lnTo>
                  <a:lnTo>
                    <a:pt x="1866646" y="71373"/>
                  </a:lnTo>
                  <a:lnTo>
                    <a:pt x="1876171" y="80898"/>
                  </a:lnTo>
                  <a:lnTo>
                    <a:pt x="1898396" y="92074"/>
                  </a:lnTo>
                  <a:lnTo>
                    <a:pt x="1911096" y="101599"/>
                  </a:lnTo>
                  <a:lnTo>
                    <a:pt x="1922272" y="101599"/>
                  </a:lnTo>
                  <a:lnTo>
                    <a:pt x="1946021" y="112648"/>
                  </a:lnTo>
                  <a:lnTo>
                    <a:pt x="1957197" y="122173"/>
                  </a:lnTo>
                  <a:lnTo>
                    <a:pt x="1968246" y="122173"/>
                  </a:lnTo>
                  <a:lnTo>
                    <a:pt x="1992122" y="131698"/>
                  </a:lnTo>
                  <a:lnTo>
                    <a:pt x="2003171" y="131698"/>
                  </a:lnTo>
                  <a:lnTo>
                    <a:pt x="2027047" y="131698"/>
                  </a:lnTo>
                  <a:lnTo>
                    <a:pt x="2038096" y="122173"/>
                  </a:lnTo>
                  <a:lnTo>
                    <a:pt x="2049272" y="122173"/>
                  </a:lnTo>
                  <a:lnTo>
                    <a:pt x="2073021" y="112648"/>
                  </a:lnTo>
                  <a:lnTo>
                    <a:pt x="2084197" y="101599"/>
                  </a:lnTo>
                  <a:lnTo>
                    <a:pt x="2096897" y="92074"/>
                  </a:lnTo>
                  <a:lnTo>
                    <a:pt x="2119122" y="71373"/>
                  </a:lnTo>
                  <a:lnTo>
                    <a:pt x="2130171" y="60324"/>
                  </a:lnTo>
                  <a:lnTo>
                    <a:pt x="2142871" y="50799"/>
                  </a:lnTo>
                  <a:lnTo>
                    <a:pt x="2165096" y="41274"/>
                  </a:lnTo>
                  <a:lnTo>
                    <a:pt x="2177796" y="30098"/>
                  </a:lnTo>
                  <a:lnTo>
                    <a:pt x="2188972" y="20573"/>
                  </a:lnTo>
                  <a:lnTo>
                    <a:pt x="2212721" y="9524"/>
                  </a:lnTo>
                  <a:lnTo>
                    <a:pt x="2223769" y="0"/>
                  </a:lnTo>
                  <a:lnTo>
                    <a:pt x="2234946" y="0"/>
                  </a:lnTo>
                  <a:lnTo>
                    <a:pt x="2258694" y="0"/>
                  </a:lnTo>
                  <a:lnTo>
                    <a:pt x="2269871" y="0"/>
                  </a:lnTo>
                  <a:lnTo>
                    <a:pt x="2293619" y="0"/>
                  </a:lnTo>
                  <a:lnTo>
                    <a:pt x="2304796" y="9524"/>
                  </a:lnTo>
                  <a:lnTo>
                    <a:pt x="2315844" y="20573"/>
                  </a:lnTo>
                  <a:lnTo>
                    <a:pt x="2339721" y="30098"/>
                  </a:lnTo>
                  <a:lnTo>
                    <a:pt x="2350769" y="41274"/>
                  </a:lnTo>
                  <a:lnTo>
                    <a:pt x="2363469" y="50799"/>
                  </a:lnTo>
                  <a:lnTo>
                    <a:pt x="2385694" y="60324"/>
                  </a:lnTo>
                  <a:lnTo>
                    <a:pt x="2398394" y="71373"/>
                  </a:lnTo>
                  <a:lnTo>
                    <a:pt x="2409571" y="92074"/>
                  </a:lnTo>
                  <a:lnTo>
                    <a:pt x="2431796" y="101599"/>
                  </a:lnTo>
                  <a:lnTo>
                    <a:pt x="2444496" y="112648"/>
                  </a:lnTo>
                  <a:lnTo>
                    <a:pt x="2455544" y="112648"/>
                  </a:lnTo>
                  <a:lnTo>
                    <a:pt x="2479421" y="122173"/>
                  </a:lnTo>
                  <a:lnTo>
                    <a:pt x="2490469" y="122173"/>
                  </a:lnTo>
                  <a:lnTo>
                    <a:pt x="2514346" y="131698"/>
                  </a:lnTo>
                  <a:lnTo>
                    <a:pt x="2525394" y="122173"/>
                  </a:lnTo>
                  <a:lnTo>
                    <a:pt x="2536571" y="122173"/>
                  </a:lnTo>
                  <a:lnTo>
                    <a:pt x="2560319" y="112648"/>
                  </a:lnTo>
                  <a:lnTo>
                    <a:pt x="2571496" y="112648"/>
                  </a:lnTo>
                  <a:lnTo>
                    <a:pt x="2582544" y="101599"/>
                  </a:lnTo>
                  <a:lnTo>
                    <a:pt x="2606421" y="92074"/>
                  </a:lnTo>
                  <a:lnTo>
                    <a:pt x="2617469" y="71373"/>
                  </a:lnTo>
                  <a:lnTo>
                    <a:pt x="2630169" y="60324"/>
                  </a:lnTo>
                  <a:lnTo>
                    <a:pt x="2652394" y="50799"/>
                  </a:lnTo>
                  <a:lnTo>
                    <a:pt x="2665094" y="41274"/>
                  </a:lnTo>
                  <a:lnTo>
                    <a:pt x="2676271" y="30098"/>
                  </a:lnTo>
                  <a:lnTo>
                    <a:pt x="2700019" y="20573"/>
                  </a:lnTo>
                  <a:lnTo>
                    <a:pt x="2711196" y="9524"/>
                  </a:lnTo>
                  <a:lnTo>
                    <a:pt x="2722244" y="0"/>
                  </a:lnTo>
                  <a:lnTo>
                    <a:pt x="2746121" y="0"/>
                  </a:lnTo>
                  <a:lnTo>
                    <a:pt x="2757169" y="0"/>
                  </a:lnTo>
                  <a:lnTo>
                    <a:pt x="2780918" y="0"/>
                  </a:lnTo>
                  <a:lnTo>
                    <a:pt x="2792094" y="0"/>
                  </a:lnTo>
                  <a:lnTo>
                    <a:pt x="2803143" y="9524"/>
                  </a:lnTo>
                  <a:lnTo>
                    <a:pt x="2827019" y="20573"/>
                  </a:lnTo>
                  <a:lnTo>
                    <a:pt x="2838068" y="30098"/>
                  </a:lnTo>
                  <a:lnTo>
                    <a:pt x="2850768" y="41274"/>
                  </a:lnTo>
                  <a:lnTo>
                    <a:pt x="2872993" y="50799"/>
                  </a:lnTo>
                  <a:lnTo>
                    <a:pt x="2885693" y="60324"/>
                  </a:lnTo>
                  <a:lnTo>
                    <a:pt x="2896869" y="71373"/>
                  </a:lnTo>
                  <a:lnTo>
                    <a:pt x="2919094" y="92074"/>
                  </a:lnTo>
                  <a:lnTo>
                    <a:pt x="2931794" y="101599"/>
                  </a:lnTo>
                  <a:lnTo>
                    <a:pt x="2942843" y="112648"/>
                  </a:lnTo>
                  <a:lnTo>
                    <a:pt x="2963544" y="112648"/>
                  </a:lnTo>
                  <a:lnTo>
                    <a:pt x="2976244" y="122173"/>
                  </a:lnTo>
                  <a:lnTo>
                    <a:pt x="2987293" y="122173"/>
                  </a:lnTo>
                  <a:lnTo>
                    <a:pt x="3011169" y="131698"/>
                  </a:lnTo>
                  <a:lnTo>
                    <a:pt x="3022218" y="122173"/>
                  </a:lnTo>
                  <a:lnTo>
                    <a:pt x="3046094" y="122173"/>
                  </a:lnTo>
                  <a:lnTo>
                    <a:pt x="3057143" y="112648"/>
                  </a:lnTo>
                  <a:lnTo>
                    <a:pt x="3068319" y="112648"/>
                  </a:lnTo>
                  <a:lnTo>
                    <a:pt x="3092068" y="101599"/>
                  </a:lnTo>
                  <a:lnTo>
                    <a:pt x="3103244" y="92074"/>
                  </a:lnTo>
                  <a:lnTo>
                    <a:pt x="3114293" y="71373"/>
                  </a:lnTo>
                  <a:lnTo>
                    <a:pt x="3138169" y="60324"/>
                  </a:lnTo>
                  <a:lnTo>
                    <a:pt x="3149218" y="50799"/>
                  </a:lnTo>
                  <a:lnTo>
                    <a:pt x="3161918" y="41274"/>
                  </a:lnTo>
                  <a:lnTo>
                    <a:pt x="3184143" y="30098"/>
                  </a:lnTo>
                  <a:lnTo>
                    <a:pt x="3196843" y="20573"/>
                  </a:lnTo>
                  <a:lnTo>
                    <a:pt x="3208019" y="9524"/>
                  </a:lnTo>
                  <a:lnTo>
                    <a:pt x="3231768" y="0"/>
                  </a:lnTo>
                  <a:lnTo>
                    <a:pt x="3242944" y="0"/>
                  </a:lnTo>
                  <a:lnTo>
                    <a:pt x="3253993" y="0"/>
                  </a:lnTo>
                  <a:lnTo>
                    <a:pt x="3277869" y="0"/>
                  </a:lnTo>
                  <a:lnTo>
                    <a:pt x="3288918" y="0"/>
                  </a:lnTo>
                  <a:lnTo>
                    <a:pt x="3312794" y="9524"/>
                  </a:lnTo>
                  <a:lnTo>
                    <a:pt x="3323843" y="20573"/>
                  </a:lnTo>
                  <a:lnTo>
                    <a:pt x="3334892" y="30098"/>
                  </a:lnTo>
                  <a:lnTo>
                    <a:pt x="3358768" y="41274"/>
                  </a:lnTo>
                  <a:lnTo>
                    <a:pt x="3369817" y="50799"/>
                  </a:lnTo>
                  <a:lnTo>
                    <a:pt x="3382517" y="60324"/>
                  </a:lnTo>
                  <a:lnTo>
                    <a:pt x="3404742" y="71373"/>
                  </a:lnTo>
                  <a:lnTo>
                    <a:pt x="3415918" y="92074"/>
                  </a:lnTo>
                  <a:lnTo>
                    <a:pt x="3428618" y="101599"/>
                  </a:lnTo>
                  <a:lnTo>
                    <a:pt x="3450843" y="112648"/>
                  </a:lnTo>
                  <a:lnTo>
                    <a:pt x="3463543" y="112648"/>
                  </a:lnTo>
                  <a:lnTo>
                    <a:pt x="3474592" y="122173"/>
                  </a:lnTo>
                  <a:lnTo>
                    <a:pt x="3498468" y="122173"/>
                  </a:lnTo>
                  <a:lnTo>
                    <a:pt x="3509517" y="131698"/>
                  </a:lnTo>
                  <a:lnTo>
                    <a:pt x="3520693" y="122173"/>
                  </a:lnTo>
                  <a:lnTo>
                    <a:pt x="3544442" y="122173"/>
                  </a:lnTo>
                  <a:lnTo>
                    <a:pt x="3555618" y="112648"/>
                  </a:lnTo>
                  <a:lnTo>
                    <a:pt x="3579367" y="112648"/>
                  </a:lnTo>
                  <a:lnTo>
                    <a:pt x="3590543" y="101599"/>
                  </a:lnTo>
                  <a:lnTo>
                    <a:pt x="3601592" y="92074"/>
                  </a:lnTo>
                  <a:lnTo>
                    <a:pt x="3625468" y="71373"/>
                  </a:lnTo>
                  <a:lnTo>
                    <a:pt x="3636517" y="60324"/>
                  </a:lnTo>
                  <a:lnTo>
                    <a:pt x="3649217" y="50799"/>
                  </a:lnTo>
                  <a:lnTo>
                    <a:pt x="3671442" y="41274"/>
                  </a:lnTo>
                  <a:lnTo>
                    <a:pt x="3684142" y="30098"/>
                  </a:lnTo>
                  <a:lnTo>
                    <a:pt x="3695318" y="20573"/>
                  </a:lnTo>
                  <a:lnTo>
                    <a:pt x="3719067" y="9524"/>
                  </a:lnTo>
                  <a:lnTo>
                    <a:pt x="3730243" y="0"/>
                  </a:lnTo>
                  <a:lnTo>
                    <a:pt x="3741292" y="0"/>
                  </a:lnTo>
                  <a:lnTo>
                    <a:pt x="3765168" y="0"/>
                  </a:lnTo>
                  <a:lnTo>
                    <a:pt x="3776217" y="0"/>
                  </a:lnTo>
                  <a:lnTo>
                    <a:pt x="3787393" y="9524"/>
                  </a:lnTo>
                  <a:lnTo>
                    <a:pt x="3811142" y="9524"/>
                  </a:lnTo>
                  <a:lnTo>
                    <a:pt x="3822318" y="20573"/>
                  </a:lnTo>
                  <a:lnTo>
                    <a:pt x="3846067" y="30098"/>
                  </a:lnTo>
                  <a:lnTo>
                    <a:pt x="3857243" y="41274"/>
                  </a:lnTo>
                  <a:lnTo>
                    <a:pt x="3869943" y="60324"/>
                  </a:lnTo>
                  <a:lnTo>
                    <a:pt x="3892041" y="80898"/>
                  </a:lnTo>
                  <a:lnTo>
                    <a:pt x="3903217" y="101599"/>
                  </a:lnTo>
                  <a:lnTo>
                    <a:pt x="3915917" y="122173"/>
                  </a:lnTo>
                  <a:lnTo>
                    <a:pt x="3938142" y="142747"/>
                  </a:lnTo>
                  <a:lnTo>
                    <a:pt x="3950842" y="163448"/>
                  </a:lnTo>
                  <a:lnTo>
                    <a:pt x="3961891" y="193547"/>
                  </a:lnTo>
                  <a:lnTo>
                    <a:pt x="3985767" y="214248"/>
                  </a:lnTo>
                  <a:lnTo>
                    <a:pt x="3996816" y="244347"/>
                  </a:lnTo>
                  <a:lnTo>
                    <a:pt x="4007992" y="265048"/>
                  </a:lnTo>
                  <a:lnTo>
                    <a:pt x="4031741" y="295147"/>
                  </a:lnTo>
                  <a:lnTo>
                    <a:pt x="4041266" y="325246"/>
                  </a:lnTo>
                  <a:lnTo>
                    <a:pt x="4052442" y="345947"/>
                  </a:lnTo>
                  <a:lnTo>
                    <a:pt x="4076191" y="376059"/>
                  </a:lnTo>
                  <a:lnTo>
                    <a:pt x="4087367" y="396684"/>
                  </a:lnTo>
                  <a:lnTo>
                    <a:pt x="4111116" y="417309"/>
                  </a:lnTo>
                  <a:lnTo>
                    <a:pt x="4122292" y="437946"/>
                  </a:lnTo>
                  <a:lnTo>
                    <a:pt x="4133341" y="458571"/>
                  </a:lnTo>
                  <a:lnTo>
                    <a:pt x="4157217" y="479196"/>
                  </a:lnTo>
                  <a:lnTo>
                    <a:pt x="4168266" y="498246"/>
                  </a:lnTo>
                  <a:lnTo>
                    <a:pt x="4180966" y="509346"/>
                  </a:lnTo>
                  <a:lnTo>
                    <a:pt x="4203192" y="518871"/>
                  </a:lnTo>
                  <a:lnTo>
                    <a:pt x="4215892" y="529970"/>
                  </a:lnTo>
                  <a:lnTo>
                    <a:pt x="4227068" y="529970"/>
                  </a:lnTo>
                  <a:lnTo>
                    <a:pt x="4249293" y="539495"/>
                  </a:lnTo>
                  <a:lnTo>
                    <a:pt x="4261993" y="539495"/>
                  </a:lnTo>
                  <a:lnTo>
                    <a:pt x="4273042" y="539495"/>
                  </a:lnTo>
                  <a:lnTo>
                    <a:pt x="4296918" y="539495"/>
                  </a:lnTo>
                  <a:lnTo>
                    <a:pt x="4307967" y="529970"/>
                  </a:lnTo>
                  <a:lnTo>
                    <a:pt x="4319143" y="518871"/>
                  </a:lnTo>
                  <a:lnTo>
                    <a:pt x="4342892" y="509346"/>
                  </a:lnTo>
                  <a:lnTo>
                    <a:pt x="4354068" y="498246"/>
                  </a:lnTo>
                  <a:lnTo>
                    <a:pt x="4377817" y="488721"/>
                  </a:lnTo>
                  <a:lnTo>
                    <a:pt x="4388993" y="479196"/>
                  </a:lnTo>
                  <a:lnTo>
                    <a:pt x="4400042" y="468096"/>
                  </a:lnTo>
                  <a:lnTo>
                    <a:pt x="4423918" y="447459"/>
                  </a:lnTo>
                  <a:lnTo>
                    <a:pt x="4434967" y="437946"/>
                  </a:lnTo>
                  <a:lnTo>
                    <a:pt x="4447667" y="426834"/>
                  </a:lnTo>
                  <a:lnTo>
                    <a:pt x="4469892" y="426834"/>
                  </a:lnTo>
                  <a:lnTo>
                    <a:pt x="4482592" y="417309"/>
                  </a:lnTo>
                  <a:lnTo>
                    <a:pt x="4493641" y="417309"/>
                  </a:lnTo>
                  <a:lnTo>
                    <a:pt x="4517517" y="407796"/>
                  </a:lnTo>
                  <a:lnTo>
                    <a:pt x="4528566" y="417309"/>
                  </a:lnTo>
                  <a:lnTo>
                    <a:pt x="4539742" y="417309"/>
                  </a:lnTo>
                  <a:lnTo>
                    <a:pt x="4563491" y="426834"/>
                  </a:lnTo>
                  <a:lnTo>
                    <a:pt x="4574667" y="426834"/>
                  </a:lnTo>
                  <a:lnTo>
                    <a:pt x="4585716" y="437946"/>
                  </a:lnTo>
                  <a:lnTo>
                    <a:pt x="4609592" y="447459"/>
                  </a:lnTo>
                  <a:lnTo>
                    <a:pt x="4620641" y="468096"/>
                  </a:lnTo>
                  <a:lnTo>
                    <a:pt x="4644517" y="479196"/>
                  </a:lnTo>
                  <a:lnTo>
                    <a:pt x="4655566" y="488721"/>
                  </a:lnTo>
                  <a:lnTo>
                    <a:pt x="4668266" y="498246"/>
                  </a:lnTo>
                  <a:lnTo>
                    <a:pt x="4690491" y="509346"/>
                  </a:lnTo>
                  <a:lnTo>
                    <a:pt x="4703191" y="518871"/>
                  </a:lnTo>
                  <a:lnTo>
                    <a:pt x="4714367" y="529970"/>
                  </a:lnTo>
                  <a:lnTo>
                    <a:pt x="4736592" y="539495"/>
                  </a:lnTo>
                  <a:lnTo>
                    <a:pt x="4749292" y="539495"/>
                  </a:lnTo>
                  <a:lnTo>
                    <a:pt x="4760341" y="539495"/>
                  </a:lnTo>
                  <a:lnTo>
                    <a:pt x="4784217" y="539495"/>
                  </a:lnTo>
                  <a:lnTo>
                    <a:pt x="4795266" y="529970"/>
                  </a:lnTo>
                  <a:lnTo>
                    <a:pt x="4806442" y="529970"/>
                  </a:lnTo>
                  <a:lnTo>
                    <a:pt x="4830191" y="518871"/>
                  </a:lnTo>
                  <a:lnTo>
                    <a:pt x="4841367" y="509346"/>
                  </a:lnTo>
                  <a:lnTo>
                    <a:pt x="4854067" y="498246"/>
                  </a:lnTo>
                  <a:lnTo>
                    <a:pt x="4876292" y="479196"/>
                  </a:lnTo>
                  <a:lnTo>
                    <a:pt x="4887341" y="458571"/>
                  </a:lnTo>
                  <a:lnTo>
                    <a:pt x="4911217" y="437946"/>
                  </a:lnTo>
                  <a:lnTo>
                    <a:pt x="4922266" y="417309"/>
                  </a:lnTo>
                  <a:lnTo>
                    <a:pt x="4934966" y="396684"/>
                  </a:lnTo>
                  <a:lnTo>
                    <a:pt x="4957191" y="376059"/>
                  </a:lnTo>
                  <a:lnTo>
                    <a:pt x="4969891" y="345947"/>
                  </a:lnTo>
                  <a:lnTo>
                    <a:pt x="4981067" y="325246"/>
                  </a:lnTo>
                  <a:lnTo>
                    <a:pt x="5004816" y="295147"/>
                  </a:lnTo>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9" name="Google Shape;329;p41"/>
          <p:cNvSpPr txBox="1"/>
          <p:nvPr/>
        </p:nvSpPr>
        <p:spPr>
          <a:xfrm>
            <a:off x="4313936" y="2132837"/>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sp>
        <p:nvSpPr>
          <p:cNvPr id="330" name="Google Shape;330;p41"/>
          <p:cNvSpPr txBox="1"/>
          <p:nvPr/>
        </p:nvSpPr>
        <p:spPr>
          <a:xfrm>
            <a:off x="5517261" y="2132837"/>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10</a:t>
            </a:r>
            <a:endParaRPr sz="1300">
              <a:solidFill>
                <a:schemeClr val="dk1"/>
              </a:solidFill>
              <a:latin typeface="Arial"/>
              <a:ea typeface="Arial"/>
              <a:cs typeface="Arial"/>
              <a:sym typeface="Arial"/>
            </a:endParaRPr>
          </a:p>
        </p:txBody>
      </p:sp>
      <p:sp>
        <p:nvSpPr>
          <p:cNvPr id="331" name="Google Shape;331;p41"/>
          <p:cNvSpPr txBox="1"/>
          <p:nvPr/>
        </p:nvSpPr>
        <p:spPr>
          <a:xfrm>
            <a:off x="6768466" y="2132837"/>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15</a:t>
            </a:r>
            <a:endParaRPr sz="1300">
              <a:solidFill>
                <a:schemeClr val="dk1"/>
              </a:solidFill>
              <a:latin typeface="Arial"/>
              <a:ea typeface="Arial"/>
              <a:cs typeface="Arial"/>
              <a:sym typeface="Arial"/>
            </a:endParaRPr>
          </a:p>
        </p:txBody>
      </p:sp>
      <p:sp>
        <p:nvSpPr>
          <p:cNvPr id="332" name="Google Shape;332;p41"/>
          <p:cNvSpPr txBox="1"/>
          <p:nvPr/>
        </p:nvSpPr>
        <p:spPr>
          <a:xfrm>
            <a:off x="8021194" y="2132837"/>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20</a:t>
            </a:r>
            <a:endParaRPr sz="1300">
              <a:solidFill>
                <a:schemeClr val="dk1"/>
              </a:solidFill>
              <a:latin typeface="Arial"/>
              <a:ea typeface="Arial"/>
              <a:cs typeface="Arial"/>
              <a:sym typeface="Arial"/>
            </a:endParaRPr>
          </a:p>
        </p:txBody>
      </p:sp>
      <p:grpSp>
        <p:nvGrpSpPr>
          <p:cNvPr id="333" name="Google Shape;333;p41"/>
          <p:cNvGrpSpPr/>
          <p:nvPr/>
        </p:nvGrpSpPr>
        <p:grpSpPr>
          <a:xfrm>
            <a:off x="2758441" y="1193292"/>
            <a:ext cx="5419852" cy="920496"/>
            <a:chOff x="2758440" y="1193292"/>
            <a:chExt cx="5419852" cy="920496"/>
          </a:xfrm>
        </p:grpSpPr>
        <p:sp>
          <p:nvSpPr>
            <p:cNvPr id="334" name="Google Shape;334;p41"/>
            <p:cNvSpPr/>
            <p:nvPr/>
          </p:nvSpPr>
          <p:spPr>
            <a:xfrm>
              <a:off x="2758440" y="1193292"/>
              <a:ext cx="5382895" cy="913130"/>
            </a:xfrm>
            <a:custGeom>
              <a:rect b="b" l="l" r="r" t="t"/>
              <a:pathLst>
                <a:path extrusionOk="0" h="913130" w="5382895">
                  <a:moveTo>
                    <a:pt x="0" y="0"/>
                  </a:moveTo>
                  <a:lnTo>
                    <a:pt x="18287" y="1524"/>
                  </a:lnTo>
                </a:path>
                <a:path extrusionOk="0" h="913130" w="5382895">
                  <a:moveTo>
                    <a:pt x="362712" y="909828"/>
                  </a:moveTo>
                  <a:lnTo>
                    <a:pt x="5382768" y="911352"/>
                  </a:lnTo>
                </a:path>
                <a:path extrusionOk="0" h="913130" w="5382895">
                  <a:moveTo>
                    <a:pt x="362712" y="371856"/>
                  </a:moveTo>
                  <a:lnTo>
                    <a:pt x="5382768" y="373380"/>
                  </a:lnTo>
                </a:path>
                <a:path extrusionOk="0" h="913130" w="5382895">
                  <a:moveTo>
                    <a:pt x="362712" y="912876"/>
                  </a:moveTo>
                  <a:lnTo>
                    <a:pt x="364236" y="371856"/>
                  </a:lnTo>
                </a:path>
                <a:path extrusionOk="0" h="913130" w="5382895">
                  <a:moveTo>
                    <a:pt x="5378195" y="912876"/>
                  </a:moveTo>
                  <a:lnTo>
                    <a:pt x="5379720" y="371856"/>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41"/>
            <p:cNvSpPr/>
            <p:nvPr/>
          </p:nvSpPr>
          <p:spPr>
            <a:xfrm>
              <a:off x="3113532" y="1565910"/>
              <a:ext cx="5064760" cy="538480"/>
            </a:xfrm>
            <a:custGeom>
              <a:rect b="b" l="l" r="r" t="t"/>
              <a:pathLst>
                <a:path extrusionOk="0" h="538480" w="5064759">
                  <a:moveTo>
                    <a:pt x="0" y="0"/>
                  </a:moveTo>
                  <a:lnTo>
                    <a:pt x="50292" y="0"/>
                  </a:lnTo>
                </a:path>
                <a:path extrusionOk="0" h="538480" w="5064759">
                  <a:moveTo>
                    <a:pt x="5015483" y="537972"/>
                  </a:moveTo>
                  <a:lnTo>
                    <a:pt x="5064252" y="53797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41"/>
            <p:cNvSpPr/>
            <p:nvPr/>
          </p:nvSpPr>
          <p:spPr>
            <a:xfrm>
              <a:off x="3121152" y="1565147"/>
              <a:ext cx="5020310" cy="541020"/>
            </a:xfrm>
            <a:custGeom>
              <a:rect b="b" l="l" r="r" t="t"/>
              <a:pathLst>
                <a:path extrusionOk="0" h="541019" w="5020309">
                  <a:moveTo>
                    <a:pt x="0" y="537972"/>
                  </a:moveTo>
                  <a:lnTo>
                    <a:pt x="5020056" y="539496"/>
                  </a:lnTo>
                </a:path>
                <a:path extrusionOk="0" h="541019" w="5020309">
                  <a:moveTo>
                    <a:pt x="0" y="541019"/>
                  </a:moveTo>
                  <a:lnTo>
                    <a:pt x="1524"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41"/>
            <p:cNvSpPr/>
            <p:nvPr/>
          </p:nvSpPr>
          <p:spPr>
            <a:xfrm>
              <a:off x="3121152" y="2103119"/>
              <a:ext cx="35560" cy="1905"/>
            </a:xfrm>
            <a:custGeom>
              <a:rect b="b" l="l" r="r" t="t"/>
              <a:pathLst>
                <a:path extrusionOk="0" h="1905" w="35560">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41"/>
            <p:cNvSpPr/>
            <p:nvPr/>
          </p:nvSpPr>
          <p:spPr>
            <a:xfrm>
              <a:off x="3121914" y="1557528"/>
              <a:ext cx="0" cy="556260"/>
            </a:xfrm>
            <a:custGeom>
              <a:rect b="b" l="l" r="r" t="t"/>
              <a:pathLst>
                <a:path extrusionOk="0" h="556260" w="120000">
                  <a:moveTo>
                    <a:pt x="0" y="498348"/>
                  </a:moveTo>
                  <a:lnTo>
                    <a:pt x="0" y="556259"/>
                  </a:lnTo>
                </a:path>
                <a:path extrusionOk="0" h="556260" w="120000">
                  <a:moveTo>
                    <a:pt x="0" y="0"/>
                  </a:moveTo>
                  <a:lnTo>
                    <a:pt x="0" y="5943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41"/>
            <p:cNvSpPr/>
            <p:nvPr/>
          </p:nvSpPr>
          <p:spPr>
            <a:xfrm>
              <a:off x="3113532" y="1557528"/>
              <a:ext cx="5035550" cy="556260"/>
            </a:xfrm>
            <a:custGeom>
              <a:rect b="b" l="l" r="r" t="t"/>
              <a:pathLst>
                <a:path extrusionOk="0" h="556260" w="5035550">
                  <a:moveTo>
                    <a:pt x="1259585" y="498348"/>
                  </a:moveTo>
                  <a:lnTo>
                    <a:pt x="1259585" y="556259"/>
                  </a:lnTo>
                </a:path>
                <a:path extrusionOk="0" h="556260" w="5035550">
                  <a:moveTo>
                    <a:pt x="1259585" y="0"/>
                  </a:moveTo>
                  <a:lnTo>
                    <a:pt x="1259585" y="59436"/>
                  </a:lnTo>
                </a:path>
                <a:path extrusionOk="0" h="556260" w="5035550">
                  <a:moveTo>
                    <a:pt x="2521457" y="498348"/>
                  </a:moveTo>
                  <a:lnTo>
                    <a:pt x="2521457" y="556259"/>
                  </a:lnTo>
                </a:path>
                <a:path extrusionOk="0" h="556260" w="5035550">
                  <a:moveTo>
                    <a:pt x="2521457" y="0"/>
                  </a:moveTo>
                  <a:lnTo>
                    <a:pt x="2521457" y="59436"/>
                  </a:lnTo>
                </a:path>
                <a:path extrusionOk="0" h="556260" w="5035550">
                  <a:moveTo>
                    <a:pt x="3772662" y="498348"/>
                  </a:moveTo>
                  <a:lnTo>
                    <a:pt x="3772662" y="556259"/>
                  </a:lnTo>
                </a:path>
                <a:path extrusionOk="0" h="556260" w="5035550">
                  <a:moveTo>
                    <a:pt x="3772662" y="0"/>
                  </a:moveTo>
                  <a:lnTo>
                    <a:pt x="3772662" y="59436"/>
                  </a:lnTo>
                </a:path>
                <a:path extrusionOk="0" h="556260" w="5035550">
                  <a:moveTo>
                    <a:pt x="5023866" y="498348"/>
                  </a:moveTo>
                  <a:lnTo>
                    <a:pt x="5023866" y="556259"/>
                  </a:lnTo>
                </a:path>
                <a:path extrusionOk="0" h="556260" w="5035550">
                  <a:moveTo>
                    <a:pt x="5023866" y="0"/>
                  </a:moveTo>
                  <a:lnTo>
                    <a:pt x="5023866" y="59436"/>
                  </a:lnTo>
                </a:path>
                <a:path extrusionOk="0" h="556260" w="5035550">
                  <a:moveTo>
                    <a:pt x="0" y="546354"/>
                  </a:moveTo>
                  <a:lnTo>
                    <a:pt x="64007" y="546354"/>
                  </a:lnTo>
                </a:path>
                <a:path extrusionOk="0" h="556260" w="5035550">
                  <a:moveTo>
                    <a:pt x="4968240" y="546354"/>
                  </a:moveTo>
                  <a:lnTo>
                    <a:pt x="5035295" y="546354"/>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 name="Google Shape;340;p41"/>
          <p:cNvSpPr txBox="1"/>
          <p:nvPr/>
        </p:nvSpPr>
        <p:spPr>
          <a:xfrm>
            <a:off x="2899411" y="2000757"/>
            <a:ext cx="278765" cy="355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73990" marR="0" rtl="0" algn="l">
              <a:lnSpc>
                <a:spcPct val="100000"/>
              </a:lnSpc>
              <a:spcBef>
                <a:spcPts val="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grpSp>
        <p:nvGrpSpPr>
          <p:cNvPr id="341" name="Google Shape;341;p41"/>
          <p:cNvGrpSpPr/>
          <p:nvPr/>
        </p:nvGrpSpPr>
        <p:grpSpPr>
          <a:xfrm>
            <a:off x="3113533" y="1565912"/>
            <a:ext cx="5035550" cy="272796"/>
            <a:chOff x="3113532" y="1565910"/>
            <a:chExt cx="5035550" cy="272796"/>
          </a:xfrm>
        </p:grpSpPr>
        <p:sp>
          <p:nvSpPr>
            <p:cNvPr id="342" name="Google Shape;342;p41"/>
            <p:cNvSpPr/>
            <p:nvPr/>
          </p:nvSpPr>
          <p:spPr>
            <a:xfrm>
              <a:off x="3113532" y="1838706"/>
              <a:ext cx="5035550" cy="0"/>
            </a:xfrm>
            <a:custGeom>
              <a:rect b="b" l="l" r="r" t="t"/>
              <a:pathLst>
                <a:path extrusionOk="0" h="120000" w="5035550">
                  <a:moveTo>
                    <a:pt x="0" y="0"/>
                  </a:moveTo>
                  <a:lnTo>
                    <a:pt x="64007" y="0"/>
                  </a:lnTo>
                </a:path>
                <a:path extrusionOk="0" h="120000" w="5035550">
                  <a:moveTo>
                    <a:pt x="4968240" y="0"/>
                  </a:moveTo>
                  <a:lnTo>
                    <a:pt x="5035295"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41"/>
            <p:cNvSpPr/>
            <p:nvPr/>
          </p:nvSpPr>
          <p:spPr>
            <a:xfrm>
              <a:off x="3113532" y="1565910"/>
              <a:ext cx="5035550" cy="0"/>
            </a:xfrm>
            <a:custGeom>
              <a:rect b="b" l="l" r="r" t="t"/>
              <a:pathLst>
                <a:path extrusionOk="0" h="120000" w="5035550">
                  <a:moveTo>
                    <a:pt x="0" y="0"/>
                  </a:moveTo>
                  <a:lnTo>
                    <a:pt x="64007" y="0"/>
                  </a:lnTo>
                </a:path>
                <a:path extrusionOk="0" h="120000" w="5035550">
                  <a:moveTo>
                    <a:pt x="4968240" y="0"/>
                  </a:moveTo>
                  <a:lnTo>
                    <a:pt x="5035295"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4" name="Google Shape;344;p41"/>
          <p:cNvSpPr txBox="1"/>
          <p:nvPr/>
        </p:nvSpPr>
        <p:spPr>
          <a:xfrm>
            <a:off x="1421003" y="1462531"/>
            <a:ext cx="1679575" cy="482600"/>
          </a:xfrm>
          <a:prstGeom prst="rect">
            <a:avLst/>
          </a:prstGeom>
          <a:noFill/>
          <a:ln>
            <a:noFill/>
          </a:ln>
        </p:spPr>
        <p:txBody>
          <a:bodyPr anchorCtr="0" anchor="t" bIns="0" lIns="0" spcFirstLastPara="1" rIns="0" wrap="square" tIns="12050">
            <a:spAutoFit/>
          </a:bodyPr>
          <a:lstStyle/>
          <a:p>
            <a:pPr indent="0" lvl="0" marL="0" marR="30480" rtl="0" algn="r">
              <a:lnSpc>
                <a:spcPct val="12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38100" marR="0" rtl="0" algn="l">
              <a:lnSpc>
                <a:spcPct val="100000"/>
              </a:lnSpc>
              <a:spcBef>
                <a:spcPts val="0"/>
              </a:spcBef>
              <a:spcAft>
                <a:spcPts val="0"/>
              </a:spcAft>
              <a:buNone/>
            </a:pPr>
            <a:r>
              <a:rPr lang="en-US" sz="1700">
                <a:solidFill>
                  <a:schemeClr val="dk1"/>
                </a:solidFill>
                <a:latin typeface="Trebuchet MS"/>
                <a:ea typeface="Trebuchet MS"/>
                <a:cs typeface="Trebuchet MS"/>
                <a:sym typeface="Trebuchet MS"/>
              </a:rPr>
              <a:t>Binary sequence</a:t>
            </a:r>
            <a:r>
              <a:rPr baseline="-25000" lang="en-US" sz="1950">
                <a:solidFill>
                  <a:schemeClr val="dk1"/>
                </a:solidFill>
                <a:latin typeface="Arial"/>
                <a:ea typeface="Arial"/>
                <a:cs typeface="Arial"/>
                <a:sym typeface="Arial"/>
              </a:rPr>
              <a:t>0</a:t>
            </a:r>
            <a:endParaRPr baseline="-25000" sz="1950">
              <a:solidFill>
                <a:schemeClr val="dk1"/>
              </a:solidFill>
              <a:latin typeface="Arial"/>
              <a:ea typeface="Arial"/>
              <a:cs typeface="Arial"/>
              <a:sym typeface="Arial"/>
            </a:endParaRPr>
          </a:p>
        </p:txBody>
      </p:sp>
      <p:grpSp>
        <p:nvGrpSpPr>
          <p:cNvPr id="345" name="Google Shape;345;p41"/>
          <p:cNvGrpSpPr/>
          <p:nvPr/>
        </p:nvGrpSpPr>
        <p:grpSpPr>
          <a:xfrm>
            <a:off x="3093720" y="1525526"/>
            <a:ext cx="5288661" cy="620268"/>
            <a:chOff x="3093720" y="1525524"/>
            <a:chExt cx="5288661" cy="620268"/>
          </a:xfrm>
        </p:grpSpPr>
        <p:sp>
          <p:nvSpPr>
            <p:cNvPr id="346" name="Google Shape;346;p41"/>
            <p:cNvSpPr/>
            <p:nvPr/>
          </p:nvSpPr>
          <p:spPr>
            <a:xfrm>
              <a:off x="3121151" y="1565148"/>
              <a:ext cx="5020310" cy="541020"/>
            </a:xfrm>
            <a:custGeom>
              <a:rect b="b" l="l" r="r" t="t"/>
              <a:pathLst>
                <a:path extrusionOk="0" h="541019" w="5020309">
                  <a:moveTo>
                    <a:pt x="0" y="537972"/>
                  </a:moveTo>
                  <a:lnTo>
                    <a:pt x="5020056" y="539496"/>
                  </a:lnTo>
                </a:path>
                <a:path extrusionOk="0" h="541019" w="5020309">
                  <a:moveTo>
                    <a:pt x="0" y="0"/>
                  </a:moveTo>
                  <a:lnTo>
                    <a:pt x="5020056" y="1524"/>
                  </a:lnTo>
                </a:path>
                <a:path extrusionOk="0" h="541019" w="5020309">
                  <a:moveTo>
                    <a:pt x="0" y="541019"/>
                  </a:moveTo>
                  <a:lnTo>
                    <a:pt x="1524" y="0"/>
                  </a:lnTo>
                </a:path>
                <a:path extrusionOk="0" h="541019" w="5020309">
                  <a:moveTo>
                    <a:pt x="5015483" y="541019"/>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41"/>
            <p:cNvSpPr/>
            <p:nvPr/>
          </p:nvSpPr>
          <p:spPr>
            <a:xfrm>
              <a:off x="3113532" y="1565910"/>
              <a:ext cx="5064760" cy="538480"/>
            </a:xfrm>
            <a:custGeom>
              <a:rect b="b" l="l" r="r" t="t"/>
              <a:pathLst>
                <a:path extrusionOk="0" h="538480" w="5064759">
                  <a:moveTo>
                    <a:pt x="0" y="537972"/>
                  </a:moveTo>
                  <a:lnTo>
                    <a:pt x="50292" y="537972"/>
                  </a:lnTo>
                </a:path>
                <a:path extrusionOk="0" h="538480" w="5064759">
                  <a:moveTo>
                    <a:pt x="5015483" y="0"/>
                  </a:moveTo>
                  <a:lnTo>
                    <a:pt x="506425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41"/>
            <p:cNvSpPr/>
            <p:nvPr/>
          </p:nvSpPr>
          <p:spPr>
            <a:xfrm>
              <a:off x="3093720" y="2071116"/>
              <a:ext cx="78105" cy="67310"/>
            </a:xfrm>
            <a:custGeom>
              <a:rect b="b" l="l" r="r" t="t"/>
              <a:pathLst>
                <a:path extrusionOk="0" h="67310" w="78105">
                  <a:moveTo>
                    <a:pt x="0" y="33528"/>
                  </a:moveTo>
                  <a:lnTo>
                    <a:pt x="3053" y="20466"/>
                  </a:lnTo>
                  <a:lnTo>
                    <a:pt x="11382" y="9810"/>
                  </a:lnTo>
                  <a:lnTo>
                    <a:pt x="23735" y="2631"/>
                  </a:lnTo>
                  <a:lnTo>
                    <a:pt x="38862" y="0"/>
                  </a:lnTo>
                  <a:lnTo>
                    <a:pt x="53988" y="2631"/>
                  </a:lnTo>
                  <a:lnTo>
                    <a:pt x="66341" y="9810"/>
                  </a:lnTo>
                  <a:lnTo>
                    <a:pt x="74670" y="20466"/>
                  </a:lnTo>
                  <a:lnTo>
                    <a:pt x="77724" y="33528"/>
                  </a:lnTo>
                  <a:lnTo>
                    <a:pt x="74670" y="46589"/>
                  </a:lnTo>
                  <a:lnTo>
                    <a:pt x="66341" y="57245"/>
                  </a:lnTo>
                  <a:lnTo>
                    <a:pt x="53988" y="64424"/>
                  </a:lnTo>
                  <a:lnTo>
                    <a:pt x="38862" y="67056"/>
                  </a:lnTo>
                  <a:lnTo>
                    <a:pt x="23735" y="64424"/>
                  </a:lnTo>
                  <a:lnTo>
                    <a:pt x="11382" y="57245"/>
                  </a:lnTo>
                  <a:lnTo>
                    <a:pt x="3053" y="46589"/>
                  </a:lnTo>
                  <a:lnTo>
                    <a:pt x="0" y="33528"/>
                  </a:lnTo>
                  <a:close/>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9" name="Google Shape;349;p41"/>
            <p:cNvPicPr preferRelativeResize="0"/>
            <p:nvPr/>
          </p:nvPicPr>
          <p:blipFill rotWithShape="1">
            <a:blip r:embed="rId6">
              <a:alphaModFix/>
            </a:blip>
            <a:srcRect b="0" l="0" r="0" t="0"/>
            <a:stretch/>
          </p:blipFill>
          <p:spPr>
            <a:xfrm>
              <a:off x="3342131" y="2063496"/>
              <a:ext cx="92964" cy="82296"/>
            </a:xfrm>
            <a:prstGeom prst="rect">
              <a:avLst/>
            </a:prstGeom>
            <a:noFill/>
            <a:ln>
              <a:noFill/>
            </a:ln>
          </p:spPr>
        </p:pic>
        <p:pic>
          <p:nvPicPr>
            <p:cNvPr id="350" name="Google Shape;350;p41"/>
            <p:cNvPicPr preferRelativeResize="0"/>
            <p:nvPr/>
          </p:nvPicPr>
          <p:blipFill rotWithShape="1">
            <a:blip r:embed="rId7">
              <a:alphaModFix/>
            </a:blip>
            <a:srcRect b="0" l="0" r="0" t="0"/>
            <a:stretch/>
          </p:blipFill>
          <p:spPr>
            <a:xfrm>
              <a:off x="3596640" y="1525524"/>
              <a:ext cx="94488" cy="82296"/>
            </a:xfrm>
            <a:prstGeom prst="rect">
              <a:avLst/>
            </a:prstGeom>
            <a:noFill/>
            <a:ln>
              <a:noFill/>
            </a:ln>
          </p:spPr>
        </p:pic>
        <p:pic>
          <p:nvPicPr>
            <p:cNvPr id="351" name="Google Shape;351;p41"/>
            <p:cNvPicPr preferRelativeResize="0"/>
            <p:nvPr/>
          </p:nvPicPr>
          <p:blipFill rotWithShape="1">
            <a:blip r:embed="rId8">
              <a:alphaModFix/>
            </a:blip>
            <a:srcRect b="0" l="0" r="0" t="0"/>
            <a:stretch/>
          </p:blipFill>
          <p:spPr>
            <a:xfrm>
              <a:off x="3840480" y="1525524"/>
              <a:ext cx="91440" cy="82296"/>
            </a:xfrm>
            <a:prstGeom prst="rect">
              <a:avLst/>
            </a:prstGeom>
            <a:noFill/>
            <a:ln>
              <a:noFill/>
            </a:ln>
          </p:spPr>
        </p:pic>
        <p:pic>
          <p:nvPicPr>
            <p:cNvPr id="352" name="Google Shape;352;p41"/>
            <p:cNvPicPr preferRelativeResize="0"/>
            <p:nvPr/>
          </p:nvPicPr>
          <p:blipFill rotWithShape="1">
            <a:blip r:embed="rId9">
              <a:alphaModFix/>
            </a:blip>
            <a:srcRect b="0" l="0" r="0" t="0"/>
            <a:stretch/>
          </p:blipFill>
          <p:spPr>
            <a:xfrm>
              <a:off x="4093463" y="1525524"/>
              <a:ext cx="94488" cy="82296"/>
            </a:xfrm>
            <a:prstGeom prst="rect">
              <a:avLst/>
            </a:prstGeom>
            <a:noFill/>
            <a:ln>
              <a:noFill/>
            </a:ln>
          </p:spPr>
        </p:pic>
        <p:pic>
          <p:nvPicPr>
            <p:cNvPr id="353" name="Google Shape;353;p41"/>
            <p:cNvPicPr preferRelativeResize="0"/>
            <p:nvPr/>
          </p:nvPicPr>
          <p:blipFill rotWithShape="1">
            <a:blip r:embed="rId10">
              <a:alphaModFix/>
            </a:blip>
            <a:srcRect b="0" l="0" r="0" t="0"/>
            <a:stretch/>
          </p:blipFill>
          <p:spPr>
            <a:xfrm>
              <a:off x="4347972" y="2063496"/>
              <a:ext cx="94488" cy="82296"/>
            </a:xfrm>
            <a:prstGeom prst="rect">
              <a:avLst/>
            </a:prstGeom>
            <a:noFill/>
            <a:ln>
              <a:noFill/>
            </a:ln>
          </p:spPr>
        </p:pic>
        <p:pic>
          <p:nvPicPr>
            <p:cNvPr id="354" name="Google Shape;354;p41"/>
            <p:cNvPicPr preferRelativeResize="0"/>
            <p:nvPr/>
          </p:nvPicPr>
          <p:blipFill rotWithShape="1">
            <a:blip r:embed="rId11">
              <a:alphaModFix/>
            </a:blip>
            <a:srcRect b="0" l="0" r="0" t="0"/>
            <a:stretch/>
          </p:blipFill>
          <p:spPr>
            <a:xfrm>
              <a:off x="4593336" y="1525524"/>
              <a:ext cx="92964" cy="82296"/>
            </a:xfrm>
            <a:prstGeom prst="rect">
              <a:avLst/>
            </a:prstGeom>
            <a:noFill/>
            <a:ln>
              <a:noFill/>
            </a:ln>
          </p:spPr>
        </p:pic>
        <p:pic>
          <p:nvPicPr>
            <p:cNvPr id="355" name="Google Shape;355;p41"/>
            <p:cNvPicPr preferRelativeResize="0"/>
            <p:nvPr/>
          </p:nvPicPr>
          <p:blipFill rotWithShape="1">
            <a:blip r:embed="rId12">
              <a:alphaModFix/>
            </a:blip>
            <a:srcRect b="0" l="0" r="0" t="0"/>
            <a:stretch/>
          </p:blipFill>
          <p:spPr>
            <a:xfrm>
              <a:off x="4846320" y="1525524"/>
              <a:ext cx="96012" cy="82296"/>
            </a:xfrm>
            <a:prstGeom prst="rect">
              <a:avLst/>
            </a:prstGeom>
            <a:noFill/>
            <a:ln>
              <a:noFill/>
            </a:ln>
          </p:spPr>
        </p:pic>
        <p:pic>
          <p:nvPicPr>
            <p:cNvPr id="356" name="Google Shape;356;p41"/>
            <p:cNvPicPr preferRelativeResize="0"/>
            <p:nvPr/>
          </p:nvPicPr>
          <p:blipFill rotWithShape="1">
            <a:blip r:embed="rId10">
              <a:alphaModFix/>
            </a:blip>
            <a:srcRect b="0" l="0" r="0" t="0"/>
            <a:stretch/>
          </p:blipFill>
          <p:spPr>
            <a:xfrm>
              <a:off x="5100827" y="2063496"/>
              <a:ext cx="94488" cy="82296"/>
            </a:xfrm>
            <a:prstGeom prst="rect">
              <a:avLst/>
            </a:prstGeom>
            <a:noFill/>
            <a:ln>
              <a:noFill/>
            </a:ln>
          </p:spPr>
        </p:pic>
        <p:pic>
          <p:nvPicPr>
            <p:cNvPr id="357" name="Google Shape;357;p41"/>
            <p:cNvPicPr preferRelativeResize="0"/>
            <p:nvPr/>
          </p:nvPicPr>
          <p:blipFill rotWithShape="1">
            <a:blip r:embed="rId13">
              <a:alphaModFix/>
            </a:blip>
            <a:srcRect b="0" l="0" r="0" t="0"/>
            <a:stretch/>
          </p:blipFill>
          <p:spPr>
            <a:xfrm>
              <a:off x="5343144" y="2063496"/>
              <a:ext cx="96012" cy="82296"/>
            </a:xfrm>
            <a:prstGeom prst="rect">
              <a:avLst/>
            </a:prstGeom>
            <a:noFill/>
            <a:ln>
              <a:noFill/>
            </a:ln>
          </p:spPr>
        </p:pic>
        <p:pic>
          <p:nvPicPr>
            <p:cNvPr id="358" name="Google Shape;358;p41"/>
            <p:cNvPicPr preferRelativeResize="0"/>
            <p:nvPr/>
          </p:nvPicPr>
          <p:blipFill rotWithShape="1">
            <a:blip r:embed="rId10">
              <a:alphaModFix/>
            </a:blip>
            <a:srcRect b="0" l="0" r="0" t="0"/>
            <a:stretch/>
          </p:blipFill>
          <p:spPr>
            <a:xfrm>
              <a:off x="5599176" y="1525524"/>
              <a:ext cx="94488" cy="82296"/>
            </a:xfrm>
            <a:prstGeom prst="rect">
              <a:avLst/>
            </a:prstGeom>
            <a:noFill/>
            <a:ln>
              <a:noFill/>
            </a:ln>
          </p:spPr>
        </p:pic>
        <p:pic>
          <p:nvPicPr>
            <p:cNvPr id="359" name="Google Shape;359;p41"/>
            <p:cNvPicPr preferRelativeResize="0"/>
            <p:nvPr/>
          </p:nvPicPr>
          <p:blipFill rotWithShape="1">
            <a:blip r:embed="rId10">
              <a:alphaModFix/>
            </a:blip>
            <a:srcRect b="0" l="0" r="0" t="0"/>
            <a:stretch/>
          </p:blipFill>
          <p:spPr>
            <a:xfrm>
              <a:off x="5855207" y="1525524"/>
              <a:ext cx="94488" cy="82296"/>
            </a:xfrm>
            <a:prstGeom prst="rect">
              <a:avLst/>
            </a:prstGeom>
            <a:noFill/>
            <a:ln>
              <a:noFill/>
            </a:ln>
          </p:spPr>
        </p:pic>
        <p:pic>
          <p:nvPicPr>
            <p:cNvPr id="360" name="Google Shape;360;p41"/>
            <p:cNvPicPr preferRelativeResize="0"/>
            <p:nvPr/>
          </p:nvPicPr>
          <p:blipFill rotWithShape="1">
            <a:blip r:embed="rId10">
              <a:alphaModFix/>
            </a:blip>
            <a:srcRect b="0" l="0" r="0" t="0"/>
            <a:stretch/>
          </p:blipFill>
          <p:spPr>
            <a:xfrm>
              <a:off x="6096000" y="2063496"/>
              <a:ext cx="94487" cy="82296"/>
            </a:xfrm>
            <a:prstGeom prst="rect">
              <a:avLst/>
            </a:prstGeom>
            <a:noFill/>
            <a:ln>
              <a:noFill/>
            </a:ln>
          </p:spPr>
        </p:pic>
        <p:pic>
          <p:nvPicPr>
            <p:cNvPr id="361" name="Google Shape;361;p41"/>
            <p:cNvPicPr preferRelativeResize="0"/>
            <p:nvPr/>
          </p:nvPicPr>
          <p:blipFill rotWithShape="1">
            <a:blip r:embed="rId10">
              <a:alphaModFix/>
            </a:blip>
            <a:srcRect b="0" l="0" r="0" t="0"/>
            <a:stretch/>
          </p:blipFill>
          <p:spPr>
            <a:xfrm>
              <a:off x="6352032" y="2063496"/>
              <a:ext cx="94488" cy="82296"/>
            </a:xfrm>
            <a:prstGeom prst="rect">
              <a:avLst/>
            </a:prstGeom>
            <a:noFill/>
            <a:ln>
              <a:noFill/>
            </a:ln>
          </p:spPr>
        </p:pic>
        <p:pic>
          <p:nvPicPr>
            <p:cNvPr id="362" name="Google Shape;362;p41"/>
            <p:cNvPicPr preferRelativeResize="0"/>
            <p:nvPr/>
          </p:nvPicPr>
          <p:blipFill rotWithShape="1">
            <a:blip r:embed="rId14">
              <a:alphaModFix/>
            </a:blip>
            <a:srcRect b="0" l="0" r="0" t="0"/>
            <a:stretch/>
          </p:blipFill>
          <p:spPr>
            <a:xfrm>
              <a:off x="6595871" y="2063496"/>
              <a:ext cx="92964" cy="82296"/>
            </a:xfrm>
            <a:prstGeom prst="rect">
              <a:avLst/>
            </a:prstGeom>
            <a:noFill/>
            <a:ln>
              <a:noFill/>
            </a:ln>
          </p:spPr>
        </p:pic>
        <p:pic>
          <p:nvPicPr>
            <p:cNvPr id="363" name="Google Shape;363;p41"/>
            <p:cNvPicPr preferRelativeResize="0"/>
            <p:nvPr/>
          </p:nvPicPr>
          <p:blipFill rotWithShape="1">
            <a:blip r:embed="rId10">
              <a:alphaModFix/>
            </a:blip>
            <a:srcRect b="0" l="0" r="0" t="0"/>
            <a:stretch/>
          </p:blipFill>
          <p:spPr>
            <a:xfrm>
              <a:off x="6850379" y="2063496"/>
              <a:ext cx="94488" cy="82296"/>
            </a:xfrm>
            <a:prstGeom prst="rect">
              <a:avLst/>
            </a:prstGeom>
            <a:noFill/>
            <a:ln>
              <a:noFill/>
            </a:ln>
          </p:spPr>
        </p:pic>
        <p:pic>
          <p:nvPicPr>
            <p:cNvPr id="364" name="Google Shape;364;p41"/>
            <p:cNvPicPr preferRelativeResize="0"/>
            <p:nvPr/>
          </p:nvPicPr>
          <p:blipFill rotWithShape="1">
            <a:blip r:embed="rId15">
              <a:alphaModFix/>
            </a:blip>
            <a:srcRect b="0" l="0" r="0" t="0"/>
            <a:stretch/>
          </p:blipFill>
          <p:spPr>
            <a:xfrm>
              <a:off x="7106411" y="1525524"/>
              <a:ext cx="92964" cy="82296"/>
            </a:xfrm>
            <a:prstGeom prst="rect">
              <a:avLst/>
            </a:prstGeom>
            <a:noFill/>
            <a:ln>
              <a:noFill/>
            </a:ln>
          </p:spPr>
        </p:pic>
        <p:pic>
          <p:nvPicPr>
            <p:cNvPr id="365" name="Google Shape;365;p41"/>
            <p:cNvPicPr preferRelativeResize="0"/>
            <p:nvPr/>
          </p:nvPicPr>
          <p:blipFill rotWithShape="1">
            <a:blip r:embed="rId10">
              <a:alphaModFix/>
            </a:blip>
            <a:srcRect b="0" l="0" r="0" t="0"/>
            <a:stretch/>
          </p:blipFill>
          <p:spPr>
            <a:xfrm>
              <a:off x="7347203" y="1525524"/>
              <a:ext cx="94488" cy="82296"/>
            </a:xfrm>
            <a:prstGeom prst="rect">
              <a:avLst/>
            </a:prstGeom>
            <a:noFill/>
            <a:ln>
              <a:noFill/>
            </a:ln>
          </p:spPr>
        </p:pic>
        <p:pic>
          <p:nvPicPr>
            <p:cNvPr id="366" name="Google Shape;366;p41"/>
            <p:cNvPicPr preferRelativeResize="0"/>
            <p:nvPr/>
          </p:nvPicPr>
          <p:blipFill rotWithShape="1">
            <a:blip r:embed="rId10">
              <a:alphaModFix/>
            </a:blip>
            <a:srcRect b="0" l="0" r="0" t="0"/>
            <a:stretch/>
          </p:blipFill>
          <p:spPr>
            <a:xfrm>
              <a:off x="7603235" y="1525524"/>
              <a:ext cx="94488" cy="82296"/>
            </a:xfrm>
            <a:prstGeom prst="rect">
              <a:avLst/>
            </a:prstGeom>
            <a:noFill/>
            <a:ln>
              <a:noFill/>
            </a:ln>
          </p:spPr>
        </p:pic>
        <p:pic>
          <p:nvPicPr>
            <p:cNvPr id="367" name="Google Shape;367;p41"/>
            <p:cNvPicPr preferRelativeResize="0"/>
            <p:nvPr/>
          </p:nvPicPr>
          <p:blipFill rotWithShape="1">
            <a:blip r:embed="rId13">
              <a:alphaModFix/>
            </a:blip>
            <a:srcRect b="0" l="0" r="0" t="0"/>
            <a:stretch/>
          </p:blipFill>
          <p:spPr>
            <a:xfrm>
              <a:off x="7857744" y="1525524"/>
              <a:ext cx="96011" cy="82296"/>
            </a:xfrm>
            <a:prstGeom prst="rect">
              <a:avLst/>
            </a:prstGeom>
            <a:noFill/>
            <a:ln>
              <a:noFill/>
            </a:ln>
          </p:spPr>
        </p:pic>
        <p:sp>
          <p:nvSpPr>
            <p:cNvPr id="368" name="Google Shape;368;p41"/>
            <p:cNvSpPr/>
            <p:nvPr/>
          </p:nvSpPr>
          <p:spPr>
            <a:xfrm>
              <a:off x="3131819" y="1565148"/>
              <a:ext cx="4775200" cy="541020"/>
            </a:xfrm>
            <a:custGeom>
              <a:rect b="b" l="l" r="r" t="t"/>
              <a:pathLst>
                <a:path extrusionOk="0" h="541019" w="4775200">
                  <a:moveTo>
                    <a:pt x="0" y="272796"/>
                  </a:moveTo>
                  <a:lnTo>
                    <a:pt x="1524" y="541019"/>
                  </a:lnTo>
                </a:path>
                <a:path extrusionOk="0" h="541019" w="4775200">
                  <a:moveTo>
                    <a:pt x="256031" y="272796"/>
                  </a:moveTo>
                  <a:lnTo>
                    <a:pt x="257556" y="541019"/>
                  </a:lnTo>
                </a:path>
                <a:path extrusionOk="0" h="541019" w="4775200">
                  <a:moveTo>
                    <a:pt x="512064" y="277367"/>
                  </a:moveTo>
                  <a:lnTo>
                    <a:pt x="513588" y="0"/>
                  </a:lnTo>
                </a:path>
                <a:path extrusionOk="0" h="541019" w="4775200">
                  <a:moveTo>
                    <a:pt x="754380" y="277367"/>
                  </a:moveTo>
                  <a:lnTo>
                    <a:pt x="755904" y="0"/>
                  </a:lnTo>
                </a:path>
                <a:path extrusionOk="0" h="541019" w="4775200">
                  <a:moveTo>
                    <a:pt x="1008888" y="277367"/>
                  </a:moveTo>
                  <a:lnTo>
                    <a:pt x="1010412" y="0"/>
                  </a:lnTo>
                </a:path>
                <a:path extrusionOk="0" h="541019" w="4775200">
                  <a:moveTo>
                    <a:pt x="1261871" y="272796"/>
                  </a:moveTo>
                  <a:lnTo>
                    <a:pt x="1263395" y="541019"/>
                  </a:lnTo>
                </a:path>
                <a:path extrusionOk="0" h="541019" w="4775200">
                  <a:moveTo>
                    <a:pt x="1507235" y="277367"/>
                  </a:moveTo>
                  <a:lnTo>
                    <a:pt x="1508759" y="0"/>
                  </a:lnTo>
                </a:path>
                <a:path extrusionOk="0" h="541019" w="4775200">
                  <a:moveTo>
                    <a:pt x="1761744" y="277367"/>
                  </a:moveTo>
                  <a:lnTo>
                    <a:pt x="1764792" y="0"/>
                  </a:lnTo>
                </a:path>
                <a:path extrusionOk="0" h="541019" w="4775200">
                  <a:moveTo>
                    <a:pt x="2014728" y="272796"/>
                  </a:moveTo>
                  <a:lnTo>
                    <a:pt x="2016252" y="541019"/>
                  </a:lnTo>
                </a:path>
                <a:path extrusionOk="0" h="541019" w="4775200">
                  <a:moveTo>
                    <a:pt x="2260092" y="272796"/>
                  </a:moveTo>
                  <a:lnTo>
                    <a:pt x="2261616" y="541019"/>
                  </a:lnTo>
                </a:path>
                <a:path extrusionOk="0" h="541019" w="4775200">
                  <a:moveTo>
                    <a:pt x="2513076" y="277367"/>
                  </a:moveTo>
                  <a:lnTo>
                    <a:pt x="2514600" y="0"/>
                  </a:lnTo>
                </a:path>
                <a:path extrusionOk="0" h="541019" w="4775200">
                  <a:moveTo>
                    <a:pt x="2769108" y="277367"/>
                  </a:moveTo>
                  <a:lnTo>
                    <a:pt x="2770632" y="0"/>
                  </a:lnTo>
                </a:path>
                <a:path extrusionOk="0" h="541019" w="4775200">
                  <a:moveTo>
                    <a:pt x="3011424" y="272796"/>
                  </a:moveTo>
                  <a:lnTo>
                    <a:pt x="3012947" y="541019"/>
                  </a:lnTo>
                </a:path>
                <a:path extrusionOk="0" h="541019" w="4775200">
                  <a:moveTo>
                    <a:pt x="3265931" y="272796"/>
                  </a:moveTo>
                  <a:lnTo>
                    <a:pt x="3267455" y="541019"/>
                  </a:lnTo>
                </a:path>
                <a:path extrusionOk="0" h="541019" w="4775200">
                  <a:moveTo>
                    <a:pt x="3509772" y="272796"/>
                  </a:moveTo>
                  <a:lnTo>
                    <a:pt x="3511296" y="541019"/>
                  </a:lnTo>
                </a:path>
                <a:path extrusionOk="0" h="541019" w="4775200">
                  <a:moveTo>
                    <a:pt x="3765804" y="272796"/>
                  </a:moveTo>
                  <a:lnTo>
                    <a:pt x="3767328" y="541019"/>
                  </a:lnTo>
                </a:path>
                <a:path extrusionOk="0" h="541019" w="4775200">
                  <a:moveTo>
                    <a:pt x="4020311" y="277367"/>
                  </a:moveTo>
                  <a:lnTo>
                    <a:pt x="4021835" y="0"/>
                  </a:lnTo>
                </a:path>
                <a:path extrusionOk="0" h="541019" w="4775200">
                  <a:moveTo>
                    <a:pt x="4262628" y="277367"/>
                  </a:moveTo>
                  <a:lnTo>
                    <a:pt x="4264152" y="0"/>
                  </a:lnTo>
                </a:path>
                <a:path extrusionOk="0" h="541019" w="4775200">
                  <a:moveTo>
                    <a:pt x="4517135" y="277367"/>
                  </a:moveTo>
                  <a:lnTo>
                    <a:pt x="4518659" y="0"/>
                  </a:lnTo>
                </a:path>
                <a:path extrusionOk="0" h="541019" w="4775200">
                  <a:moveTo>
                    <a:pt x="4771644" y="277367"/>
                  </a:moveTo>
                  <a:lnTo>
                    <a:pt x="4774691" y="0"/>
                  </a:lnTo>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9" name="Google Shape;369;p41"/>
            <p:cNvSpPr/>
            <p:nvPr/>
          </p:nvSpPr>
          <p:spPr>
            <a:xfrm>
              <a:off x="3121151" y="1837944"/>
              <a:ext cx="5180330" cy="1905"/>
            </a:xfrm>
            <a:custGeom>
              <a:rect b="b" l="l" r="r" t="t"/>
              <a:pathLst>
                <a:path extrusionOk="0" h="1905" w="5180330">
                  <a:moveTo>
                    <a:pt x="0" y="0"/>
                  </a:moveTo>
                  <a:lnTo>
                    <a:pt x="5180076" y="1523"/>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41"/>
            <p:cNvSpPr/>
            <p:nvPr/>
          </p:nvSpPr>
          <p:spPr>
            <a:xfrm>
              <a:off x="8266176" y="1795272"/>
              <a:ext cx="116205" cy="86995"/>
            </a:xfrm>
            <a:custGeom>
              <a:rect b="b" l="l" r="r" t="t"/>
              <a:pathLst>
                <a:path extrusionOk="0" h="86994" w="116204">
                  <a:moveTo>
                    <a:pt x="0" y="0"/>
                  </a:moveTo>
                  <a:lnTo>
                    <a:pt x="17399" y="42672"/>
                  </a:lnTo>
                  <a:lnTo>
                    <a:pt x="0" y="86867"/>
                  </a:lnTo>
                  <a:lnTo>
                    <a:pt x="115824" y="42672"/>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71" name="Google Shape;371;p41"/>
          <p:cNvSpPr txBox="1"/>
          <p:nvPr/>
        </p:nvSpPr>
        <p:spPr>
          <a:xfrm>
            <a:off x="8467471" y="1623186"/>
            <a:ext cx="121285"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900">
                <a:solidFill>
                  <a:schemeClr val="dk1"/>
                </a:solidFill>
                <a:latin typeface="Trebuchet MS"/>
                <a:ea typeface="Trebuchet MS"/>
                <a:cs typeface="Trebuchet MS"/>
                <a:sym typeface="Trebuchet MS"/>
              </a:rPr>
              <a:t>t</a:t>
            </a:r>
            <a:endParaRPr sz="1900">
              <a:solidFill>
                <a:schemeClr val="dk1"/>
              </a:solidFill>
              <a:latin typeface="Trebuchet MS"/>
              <a:ea typeface="Trebuchet MS"/>
              <a:cs typeface="Trebuchet MS"/>
              <a:sym typeface="Trebuchet MS"/>
            </a:endParaRPr>
          </a:p>
        </p:txBody>
      </p:sp>
      <p:sp>
        <p:nvSpPr>
          <p:cNvPr id="372" name="Google Shape;372;p41"/>
          <p:cNvSpPr txBox="1"/>
          <p:nvPr/>
        </p:nvSpPr>
        <p:spPr>
          <a:xfrm>
            <a:off x="4298061" y="3020313"/>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sp>
        <p:nvSpPr>
          <p:cNvPr id="373" name="Google Shape;373;p41"/>
          <p:cNvSpPr txBox="1"/>
          <p:nvPr/>
        </p:nvSpPr>
        <p:spPr>
          <a:xfrm>
            <a:off x="5502910" y="3020313"/>
            <a:ext cx="20891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10</a:t>
            </a:r>
            <a:endParaRPr sz="1300">
              <a:solidFill>
                <a:schemeClr val="dk1"/>
              </a:solidFill>
              <a:latin typeface="Arial"/>
              <a:ea typeface="Arial"/>
              <a:cs typeface="Arial"/>
              <a:sym typeface="Arial"/>
            </a:endParaRPr>
          </a:p>
        </p:txBody>
      </p:sp>
      <p:sp>
        <p:nvSpPr>
          <p:cNvPr id="374" name="Google Shape;374;p41"/>
          <p:cNvSpPr txBox="1"/>
          <p:nvPr/>
        </p:nvSpPr>
        <p:spPr>
          <a:xfrm>
            <a:off x="6754115" y="3020313"/>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15</a:t>
            </a:r>
            <a:endParaRPr sz="1300">
              <a:solidFill>
                <a:schemeClr val="dk1"/>
              </a:solidFill>
              <a:latin typeface="Arial"/>
              <a:ea typeface="Arial"/>
              <a:cs typeface="Arial"/>
              <a:sym typeface="Arial"/>
            </a:endParaRPr>
          </a:p>
        </p:txBody>
      </p:sp>
      <p:sp>
        <p:nvSpPr>
          <p:cNvPr id="375" name="Google Shape;375;p41"/>
          <p:cNvSpPr txBox="1"/>
          <p:nvPr/>
        </p:nvSpPr>
        <p:spPr>
          <a:xfrm>
            <a:off x="8005319" y="3020313"/>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20</a:t>
            </a:r>
            <a:endParaRPr sz="1300">
              <a:solidFill>
                <a:schemeClr val="dk1"/>
              </a:solidFill>
              <a:latin typeface="Arial"/>
              <a:ea typeface="Arial"/>
              <a:cs typeface="Arial"/>
              <a:sym typeface="Arial"/>
            </a:endParaRPr>
          </a:p>
        </p:txBody>
      </p:sp>
      <p:grpSp>
        <p:nvGrpSpPr>
          <p:cNvPr id="376" name="Google Shape;376;p41"/>
          <p:cNvGrpSpPr/>
          <p:nvPr/>
        </p:nvGrpSpPr>
        <p:grpSpPr>
          <a:xfrm>
            <a:off x="3098292" y="2446020"/>
            <a:ext cx="5066030" cy="558165"/>
            <a:chOff x="3098291" y="2446020"/>
            <a:chExt cx="5066030" cy="558165"/>
          </a:xfrm>
        </p:grpSpPr>
        <p:sp>
          <p:nvSpPr>
            <p:cNvPr id="377" name="Google Shape;377;p41"/>
            <p:cNvSpPr/>
            <p:nvPr/>
          </p:nvSpPr>
          <p:spPr>
            <a:xfrm>
              <a:off x="3105911" y="2453640"/>
              <a:ext cx="5019040" cy="542925"/>
            </a:xfrm>
            <a:custGeom>
              <a:rect b="b" l="l" r="r" t="t"/>
              <a:pathLst>
                <a:path extrusionOk="0" h="542925" w="5019040">
                  <a:moveTo>
                    <a:pt x="0" y="539496"/>
                  </a:moveTo>
                  <a:lnTo>
                    <a:pt x="5018532" y="541020"/>
                  </a:lnTo>
                </a:path>
                <a:path extrusionOk="0" h="542925" w="5019040">
                  <a:moveTo>
                    <a:pt x="0" y="0"/>
                  </a:moveTo>
                  <a:lnTo>
                    <a:pt x="5018532" y="1524"/>
                  </a:lnTo>
                </a:path>
                <a:path extrusionOk="0" h="542925" w="5019040">
                  <a:moveTo>
                    <a:pt x="0" y="542544"/>
                  </a:moveTo>
                  <a:lnTo>
                    <a:pt x="1524" y="0"/>
                  </a:lnTo>
                </a:path>
                <a:path extrusionOk="0" h="542925" w="5019040">
                  <a:moveTo>
                    <a:pt x="5015484" y="542544"/>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41"/>
            <p:cNvSpPr/>
            <p:nvPr/>
          </p:nvSpPr>
          <p:spPr>
            <a:xfrm>
              <a:off x="3098291" y="2454402"/>
              <a:ext cx="5066030" cy="539750"/>
            </a:xfrm>
            <a:custGeom>
              <a:rect b="b" l="l" r="r" t="t"/>
              <a:pathLst>
                <a:path extrusionOk="0" h="539750" w="5066030">
                  <a:moveTo>
                    <a:pt x="0" y="0"/>
                  </a:moveTo>
                  <a:lnTo>
                    <a:pt x="48767" y="0"/>
                  </a:lnTo>
                </a:path>
                <a:path extrusionOk="0" h="539750" w="5066030">
                  <a:moveTo>
                    <a:pt x="5015483" y="539496"/>
                  </a:moveTo>
                  <a:lnTo>
                    <a:pt x="5065776" y="539496"/>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41"/>
            <p:cNvSpPr/>
            <p:nvPr/>
          </p:nvSpPr>
          <p:spPr>
            <a:xfrm>
              <a:off x="3105911" y="2453640"/>
              <a:ext cx="5019040" cy="542925"/>
            </a:xfrm>
            <a:custGeom>
              <a:rect b="b" l="l" r="r" t="t"/>
              <a:pathLst>
                <a:path extrusionOk="0" h="542925" w="5019040">
                  <a:moveTo>
                    <a:pt x="0" y="539496"/>
                  </a:moveTo>
                  <a:lnTo>
                    <a:pt x="5018532" y="541020"/>
                  </a:lnTo>
                </a:path>
                <a:path extrusionOk="0" h="542925" w="5019040">
                  <a:moveTo>
                    <a:pt x="0" y="542544"/>
                  </a:moveTo>
                  <a:lnTo>
                    <a:pt x="1524"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41"/>
            <p:cNvSpPr/>
            <p:nvPr/>
          </p:nvSpPr>
          <p:spPr>
            <a:xfrm>
              <a:off x="3105911" y="2993136"/>
              <a:ext cx="33655" cy="1905"/>
            </a:xfrm>
            <a:custGeom>
              <a:rect b="b" l="l" r="r" t="t"/>
              <a:pathLst>
                <a:path extrusionOk="0" h="1905"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41"/>
            <p:cNvSpPr/>
            <p:nvPr/>
          </p:nvSpPr>
          <p:spPr>
            <a:xfrm>
              <a:off x="3106673" y="2446020"/>
              <a:ext cx="0" cy="558165"/>
            </a:xfrm>
            <a:custGeom>
              <a:rect b="b" l="l" r="r" t="t"/>
              <a:pathLst>
                <a:path extrusionOk="0" h="558164" w="120000">
                  <a:moveTo>
                    <a:pt x="0" y="496824"/>
                  </a:moveTo>
                  <a:lnTo>
                    <a:pt x="0" y="557784"/>
                  </a:lnTo>
                </a:path>
                <a:path extrusionOk="0" h="558164"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41"/>
            <p:cNvSpPr/>
            <p:nvPr/>
          </p:nvSpPr>
          <p:spPr>
            <a:xfrm>
              <a:off x="4356353" y="2446020"/>
              <a:ext cx="0" cy="558165"/>
            </a:xfrm>
            <a:custGeom>
              <a:rect b="b" l="l" r="r" t="t"/>
              <a:pathLst>
                <a:path extrusionOk="0" h="558164" w="120000">
                  <a:moveTo>
                    <a:pt x="0" y="496824"/>
                  </a:moveTo>
                  <a:lnTo>
                    <a:pt x="0" y="557784"/>
                  </a:lnTo>
                </a:path>
                <a:path extrusionOk="0" h="558164"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41"/>
            <p:cNvSpPr/>
            <p:nvPr/>
          </p:nvSpPr>
          <p:spPr>
            <a:xfrm>
              <a:off x="5618987" y="2446020"/>
              <a:ext cx="0" cy="558165"/>
            </a:xfrm>
            <a:custGeom>
              <a:rect b="b" l="l" r="r" t="t"/>
              <a:pathLst>
                <a:path extrusionOk="0" h="558164" w="120000">
                  <a:moveTo>
                    <a:pt x="0" y="496824"/>
                  </a:moveTo>
                  <a:lnTo>
                    <a:pt x="0" y="557784"/>
                  </a:lnTo>
                </a:path>
                <a:path extrusionOk="0" h="558164" w="120000">
                  <a:moveTo>
                    <a:pt x="0" y="0"/>
                  </a:moveTo>
                  <a:lnTo>
                    <a:pt x="0" y="57912"/>
                  </a:lnTo>
                </a:path>
              </a:pathLst>
            </a:custGeom>
            <a:noFill/>
            <a:ln cap="flat" cmpd="sng" w="182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41"/>
            <p:cNvSpPr/>
            <p:nvPr/>
          </p:nvSpPr>
          <p:spPr>
            <a:xfrm>
              <a:off x="3098291" y="2446020"/>
              <a:ext cx="5034280" cy="558165"/>
            </a:xfrm>
            <a:custGeom>
              <a:rect b="b" l="l" r="r" t="t"/>
              <a:pathLst>
                <a:path extrusionOk="0" h="558164" w="5034280">
                  <a:moveTo>
                    <a:pt x="3772661" y="496824"/>
                  </a:moveTo>
                  <a:lnTo>
                    <a:pt x="3772661" y="557784"/>
                  </a:lnTo>
                </a:path>
                <a:path extrusionOk="0" h="558164" w="5034280">
                  <a:moveTo>
                    <a:pt x="3772661" y="0"/>
                  </a:moveTo>
                  <a:lnTo>
                    <a:pt x="3772661" y="57912"/>
                  </a:lnTo>
                </a:path>
                <a:path extrusionOk="0" h="558164" w="5034280">
                  <a:moveTo>
                    <a:pt x="5023865" y="496824"/>
                  </a:moveTo>
                  <a:lnTo>
                    <a:pt x="5023865" y="557784"/>
                  </a:lnTo>
                </a:path>
                <a:path extrusionOk="0" h="558164" w="5034280">
                  <a:moveTo>
                    <a:pt x="5023865" y="0"/>
                  </a:moveTo>
                  <a:lnTo>
                    <a:pt x="5023865" y="57912"/>
                  </a:lnTo>
                </a:path>
                <a:path extrusionOk="0" h="558164" w="5034280">
                  <a:moveTo>
                    <a:pt x="0" y="547878"/>
                  </a:moveTo>
                  <a:lnTo>
                    <a:pt x="65531" y="547878"/>
                  </a:lnTo>
                </a:path>
                <a:path extrusionOk="0" h="558164" w="5034280">
                  <a:moveTo>
                    <a:pt x="4968239" y="547878"/>
                  </a:moveTo>
                  <a:lnTo>
                    <a:pt x="5033772" y="547878"/>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5" name="Google Shape;385;p41"/>
          <p:cNvSpPr txBox="1"/>
          <p:nvPr/>
        </p:nvSpPr>
        <p:spPr>
          <a:xfrm>
            <a:off x="2883154" y="2888363"/>
            <a:ext cx="280670" cy="35496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75895" marR="0" rtl="0" algn="l">
              <a:lnSpc>
                <a:spcPct val="100000"/>
              </a:lnSpc>
              <a:spcBef>
                <a:spcPts val="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grpSp>
        <p:nvGrpSpPr>
          <p:cNvPr id="386" name="Google Shape;386;p41"/>
          <p:cNvGrpSpPr/>
          <p:nvPr/>
        </p:nvGrpSpPr>
        <p:grpSpPr>
          <a:xfrm>
            <a:off x="3098292" y="2453641"/>
            <a:ext cx="5288407" cy="1546860"/>
            <a:chOff x="3098291" y="2453639"/>
            <a:chExt cx="5288407" cy="1546860"/>
          </a:xfrm>
        </p:grpSpPr>
        <p:sp>
          <p:nvSpPr>
            <p:cNvPr id="387" name="Google Shape;387;p41"/>
            <p:cNvSpPr/>
            <p:nvPr/>
          </p:nvSpPr>
          <p:spPr>
            <a:xfrm>
              <a:off x="3098291" y="2454401"/>
              <a:ext cx="5034280" cy="274320"/>
            </a:xfrm>
            <a:custGeom>
              <a:rect b="b" l="l" r="r" t="t"/>
              <a:pathLst>
                <a:path extrusionOk="0" h="274319" w="5034280">
                  <a:moveTo>
                    <a:pt x="0" y="274320"/>
                  </a:moveTo>
                  <a:lnTo>
                    <a:pt x="65531" y="274320"/>
                  </a:lnTo>
                </a:path>
                <a:path extrusionOk="0" h="274319" w="5034280">
                  <a:moveTo>
                    <a:pt x="4968239" y="274320"/>
                  </a:moveTo>
                  <a:lnTo>
                    <a:pt x="5033772" y="274320"/>
                  </a:lnTo>
                </a:path>
                <a:path extrusionOk="0" h="274319" w="5034280">
                  <a:moveTo>
                    <a:pt x="0" y="0"/>
                  </a:moveTo>
                  <a:lnTo>
                    <a:pt x="65531" y="0"/>
                  </a:lnTo>
                </a:path>
                <a:path extrusionOk="0" h="274319" w="5034280">
                  <a:moveTo>
                    <a:pt x="4968239"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41"/>
            <p:cNvSpPr/>
            <p:nvPr/>
          </p:nvSpPr>
          <p:spPr>
            <a:xfrm>
              <a:off x="3105911" y="2453639"/>
              <a:ext cx="5019040" cy="542925"/>
            </a:xfrm>
            <a:custGeom>
              <a:rect b="b" l="l" r="r" t="t"/>
              <a:pathLst>
                <a:path extrusionOk="0" h="542925" w="5019040">
                  <a:moveTo>
                    <a:pt x="0" y="539496"/>
                  </a:moveTo>
                  <a:lnTo>
                    <a:pt x="5018532" y="541020"/>
                  </a:lnTo>
                </a:path>
                <a:path extrusionOk="0" h="542925" w="5019040">
                  <a:moveTo>
                    <a:pt x="0" y="0"/>
                  </a:moveTo>
                  <a:lnTo>
                    <a:pt x="5018532" y="1524"/>
                  </a:lnTo>
                </a:path>
                <a:path extrusionOk="0" h="542925" w="5019040">
                  <a:moveTo>
                    <a:pt x="0" y="542544"/>
                  </a:moveTo>
                  <a:lnTo>
                    <a:pt x="1524" y="0"/>
                  </a:lnTo>
                </a:path>
                <a:path extrusionOk="0" h="542925" w="5019040">
                  <a:moveTo>
                    <a:pt x="5015484" y="542544"/>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41"/>
            <p:cNvSpPr/>
            <p:nvPr/>
          </p:nvSpPr>
          <p:spPr>
            <a:xfrm>
              <a:off x="3098291" y="2454401"/>
              <a:ext cx="5066030" cy="539750"/>
            </a:xfrm>
            <a:custGeom>
              <a:rect b="b" l="l" r="r" t="t"/>
              <a:pathLst>
                <a:path extrusionOk="0" h="539750" w="5066030">
                  <a:moveTo>
                    <a:pt x="0" y="539496"/>
                  </a:moveTo>
                  <a:lnTo>
                    <a:pt x="48767" y="539496"/>
                  </a:lnTo>
                </a:path>
                <a:path extrusionOk="0" h="539750" w="5066030">
                  <a:moveTo>
                    <a:pt x="5015483" y="0"/>
                  </a:moveTo>
                  <a:lnTo>
                    <a:pt x="5065776"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41"/>
            <p:cNvSpPr/>
            <p:nvPr/>
          </p:nvSpPr>
          <p:spPr>
            <a:xfrm>
              <a:off x="3105911" y="2453639"/>
              <a:ext cx="5003800" cy="539750"/>
            </a:xfrm>
            <a:custGeom>
              <a:rect b="b" l="l" r="r" t="t"/>
              <a:pathLst>
                <a:path extrusionOk="0" h="539750" w="5003800">
                  <a:moveTo>
                    <a:pt x="0" y="0"/>
                  </a:moveTo>
                  <a:lnTo>
                    <a:pt x="11049" y="79629"/>
                  </a:lnTo>
                  <a:lnTo>
                    <a:pt x="34925" y="262636"/>
                  </a:lnTo>
                  <a:lnTo>
                    <a:pt x="45974" y="456692"/>
                  </a:lnTo>
                  <a:lnTo>
                    <a:pt x="57150" y="539496"/>
                  </a:lnTo>
                  <a:lnTo>
                    <a:pt x="80899" y="456692"/>
                  </a:lnTo>
                  <a:lnTo>
                    <a:pt x="92075" y="273685"/>
                  </a:lnTo>
                  <a:lnTo>
                    <a:pt x="104775" y="79629"/>
                  </a:lnTo>
                  <a:lnTo>
                    <a:pt x="127000" y="0"/>
                  </a:lnTo>
                  <a:lnTo>
                    <a:pt x="139700" y="79629"/>
                  </a:lnTo>
                  <a:lnTo>
                    <a:pt x="161925" y="262636"/>
                  </a:lnTo>
                  <a:lnTo>
                    <a:pt x="174625" y="456692"/>
                  </a:lnTo>
                  <a:lnTo>
                    <a:pt x="185674" y="539496"/>
                  </a:lnTo>
                  <a:lnTo>
                    <a:pt x="207899" y="456692"/>
                  </a:lnTo>
                  <a:lnTo>
                    <a:pt x="220599" y="273685"/>
                  </a:lnTo>
                  <a:lnTo>
                    <a:pt x="231775" y="79629"/>
                  </a:lnTo>
                  <a:lnTo>
                    <a:pt x="255524" y="0"/>
                  </a:lnTo>
                  <a:lnTo>
                    <a:pt x="266700" y="79629"/>
                  </a:lnTo>
                  <a:lnTo>
                    <a:pt x="277749" y="262636"/>
                  </a:lnTo>
                  <a:lnTo>
                    <a:pt x="301625" y="456692"/>
                  </a:lnTo>
                  <a:lnTo>
                    <a:pt x="312674" y="539496"/>
                  </a:lnTo>
                  <a:lnTo>
                    <a:pt x="325374" y="467868"/>
                  </a:lnTo>
                  <a:lnTo>
                    <a:pt x="347599" y="273685"/>
                  </a:lnTo>
                  <a:lnTo>
                    <a:pt x="358775" y="79629"/>
                  </a:lnTo>
                  <a:lnTo>
                    <a:pt x="371475" y="0"/>
                  </a:lnTo>
                  <a:lnTo>
                    <a:pt x="393700" y="68452"/>
                  </a:lnTo>
                  <a:lnTo>
                    <a:pt x="406400" y="241935"/>
                  </a:lnTo>
                  <a:lnTo>
                    <a:pt x="428625" y="435990"/>
                  </a:lnTo>
                  <a:lnTo>
                    <a:pt x="441325" y="539496"/>
                  </a:lnTo>
                  <a:lnTo>
                    <a:pt x="452374" y="486918"/>
                  </a:lnTo>
                  <a:lnTo>
                    <a:pt x="476250" y="313563"/>
                  </a:lnTo>
                  <a:lnTo>
                    <a:pt x="487299" y="130556"/>
                  </a:lnTo>
                  <a:lnTo>
                    <a:pt x="498475" y="9525"/>
                  </a:lnTo>
                  <a:lnTo>
                    <a:pt x="522224" y="28701"/>
                  </a:lnTo>
                  <a:lnTo>
                    <a:pt x="533400" y="171831"/>
                  </a:lnTo>
                  <a:lnTo>
                    <a:pt x="544449" y="354838"/>
                  </a:lnTo>
                  <a:lnTo>
                    <a:pt x="568325" y="507619"/>
                  </a:lnTo>
                  <a:lnTo>
                    <a:pt x="579374" y="528320"/>
                  </a:lnTo>
                  <a:lnTo>
                    <a:pt x="592074" y="435990"/>
                  </a:lnTo>
                  <a:lnTo>
                    <a:pt x="614299" y="252984"/>
                  </a:lnTo>
                  <a:lnTo>
                    <a:pt x="626999" y="89154"/>
                  </a:lnTo>
                  <a:lnTo>
                    <a:pt x="638048" y="0"/>
                  </a:lnTo>
                  <a:lnTo>
                    <a:pt x="660273" y="38226"/>
                  </a:lnTo>
                  <a:lnTo>
                    <a:pt x="672973" y="181483"/>
                  </a:lnTo>
                  <a:lnTo>
                    <a:pt x="695198" y="364489"/>
                  </a:lnTo>
                  <a:lnTo>
                    <a:pt x="707898" y="507619"/>
                  </a:lnTo>
                  <a:lnTo>
                    <a:pt x="719074" y="539496"/>
                  </a:lnTo>
                  <a:lnTo>
                    <a:pt x="742823" y="435990"/>
                  </a:lnTo>
                  <a:lnTo>
                    <a:pt x="753999" y="262636"/>
                  </a:lnTo>
                  <a:lnTo>
                    <a:pt x="765048" y="100202"/>
                  </a:lnTo>
                  <a:lnTo>
                    <a:pt x="788924" y="0"/>
                  </a:lnTo>
                  <a:lnTo>
                    <a:pt x="798449" y="28701"/>
                  </a:lnTo>
                  <a:lnTo>
                    <a:pt x="809498" y="171831"/>
                  </a:lnTo>
                  <a:lnTo>
                    <a:pt x="833374" y="354838"/>
                  </a:lnTo>
                  <a:lnTo>
                    <a:pt x="844423" y="498094"/>
                  </a:lnTo>
                  <a:lnTo>
                    <a:pt x="857123" y="539496"/>
                  </a:lnTo>
                  <a:lnTo>
                    <a:pt x="879348" y="435990"/>
                  </a:lnTo>
                  <a:lnTo>
                    <a:pt x="890524" y="262636"/>
                  </a:lnTo>
                  <a:lnTo>
                    <a:pt x="903224" y="89154"/>
                  </a:lnTo>
                  <a:lnTo>
                    <a:pt x="925449" y="0"/>
                  </a:lnTo>
                  <a:lnTo>
                    <a:pt x="938149" y="49275"/>
                  </a:lnTo>
                  <a:lnTo>
                    <a:pt x="960374" y="222758"/>
                  </a:lnTo>
                  <a:lnTo>
                    <a:pt x="973074" y="416940"/>
                  </a:lnTo>
                  <a:lnTo>
                    <a:pt x="984123" y="528320"/>
                  </a:lnTo>
                  <a:lnTo>
                    <a:pt x="1007999" y="498094"/>
                  </a:lnTo>
                  <a:lnTo>
                    <a:pt x="1019048" y="324612"/>
                  </a:lnTo>
                  <a:lnTo>
                    <a:pt x="1030224" y="119380"/>
                  </a:lnTo>
                  <a:lnTo>
                    <a:pt x="1053973" y="0"/>
                  </a:lnTo>
                  <a:lnTo>
                    <a:pt x="1065149" y="49275"/>
                  </a:lnTo>
                  <a:lnTo>
                    <a:pt x="1076198" y="241935"/>
                  </a:lnTo>
                  <a:lnTo>
                    <a:pt x="1100074" y="447167"/>
                  </a:lnTo>
                  <a:lnTo>
                    <a:pt x="1111123" y="539496"/>
                  </a:lnTo>
                  <a:lnTo>
                    <a:pt x="1123823" y="435990"/>
                  </a:lnTo>
                  <a:lnTo>
                    <a:pt x="1146048" y="222758"/>
                  </a:lnTo>
                  <a:lnTo>
                    <a:pt x="1158748" y="38226"/>
                  </a:lnTo>
                  <a:lnTo>
                    <a:pt x="1169924" y="9525"/>
                  </a:lnTo>
                  <a:lnTo>
                    <a:pt x="1192149" y="171831"/>
                  </a:lnTo>
                  <a:lnTo>
                    <a:pt x="1204849" y="396239"/>
                  </a:lnTo>
                  <a:lnTo>
                    <a:pt x="1227074" y="539496"/>
                  </a:lnTo>
                  <a:lnTo>
                    <a:pt x="1239774" y="477393"/>
                  </a:lnTo>
                  <a:lnTo>
                    <a:pt x="1250823" y="262636"/>
                  </a:lnTo>
                  <a:lnTo>
                    <a:pt x="1274572" y="58927"/>
                  </a:lnTo>
                  <a:lnTo>
                    <a:pt x="1285748" y="9525"/>
                  </a:lnTo>
                  <a:lnTo>
                    <a:pt x="1296797" y="140081"/>
                  </a:lnTo>
                  <a:lnTo>
                    <a:pt x="1320673" y="375538"/>
                  </a:lnTo>
                  <a:lnTo>
                    <a:pt x="1331722" y="528320"/>
                  </a:lnTo>
                  <a:lnTo>
                    <a:pt x="1342898" y="498094"/>
                  </a:lnTo>
                  <a:lnTo>
                    <a:pt x="1366647" y="294386"/>
                  </a:lnTo>
                  <a:lnTo>
                    <a:pt x="1377823" y="79629"/>
                  </a:lnTo>
                  <a:lnTo>
                    <a:pt x="1390523" y="0"/>
                  </a:lnTo>
                  <a:lnTo>
                    <a:pt x="1412748" y="119380"/>
                  </a:lnTo>
                  <a:lnTo>
                    <a:pt x="1425448" y="345313"/>
                  </a:lnTo>
                  <a:lnTo>
                    <a:pt x="1436497" y="518795"/>
                  </a:lnTo>
                  <a:lnTo>
                    <a:pt x="1460373" y="507619"/>
                  </a:lnTo>
                  <a:lnTo>
                    <a:pt x="1471422" y="324612"/>
                  </a:lnTo>
                  <a:lnTo>
                    <a:pt x="1493647" y="100202"/>
                  </a:lnTo>
                  <a:lnTo>
                    <a:pt x="1506347" y="0"/>
                  </a:lnTo>
                  <a:lnTo>
                    <a:pt x="1517523" y="100202"/>
                  </a:lnTo>
                  <a:lnTo>
                    <a:pt x="1541272" y="313563"/>
                  </a:lnTo>
                  <a:lnTo>
                    <a:pt x="1552448" y="507619"/>
                  </a:lnTo>
                  <a:lnTo>
                    <a:pt x="1563497" y="518795"/>
                  </a:lnTo>
                  <a:lnTo>
                    <a:pt x="1587373" y="354838"/>
                  </a:lnTo>
                  <a:lnTo>
                    <a:pt x="1598422" y="130556"/>
                  </a:lnTo>
                  <a:lnTo>
                    <a:pt x="1611122" y="0"/>
                  </a:lnTo>
                  <a:lnTo>
                    <a:pt x="1633347" y="58927"/>
                  </a:lnTo>
                  <a:lnTo>
                    <a:pt x="1644523" y="262636"/>
                  </a:lnTo>
                  <a:lnTo>
                    <a:pt x="1657223" y="467868"/>
                  </a:lnTo>
                  <a:lnTo>
                    <a:pt x="1679448" y="539496"/>
                  </a:lnTo>
                  <a:lnTo>
                    <a:pt x="1692148" y="426465"/>
                  </a:lnTo>
                  <a:lnTo>
                    <a:pt x="1703197" y="222758"/>
                  </a:lnTo>
                  <a:lnTo>
                    <a:pt x="1727073" y="38226"/>
                  </a:lnTo>
                  <a:lnTo>
                    <a:pt x="1738122" y="9525"/>
                  </a:lnTo>
                  <a:lnTo>
                    <a:pt x="1761998" y="130556"/>
                  </a:lnTo>
                  <a:lnTo>
                    <a:pt x="1773047" y="334263"/>
                  </a:lnTo>
                  <a:lnTo>
                    <a:pt x="1784223" y="498094"/>
                  </a:lnTo>
                  <a:lnTo>
                    <a:pt x="1807972" y="528320"/>
                  </a:lnTo>
                  <a:lnTo>
                    <a:pt x="1819148" y="426465"/>
                  </a:lnTo>
                  <a:lnTo>
                    <a:pt x="1830197" y="232410"/>
                  </a:lnTo>
                  <a:lnTo>
                    <a:pt x="1854073" y="58927"/>
                  </a:lnTo>
                  <a:lnTo>
                    <a:pt x="1865122" y="0"/>
                  </a:lnTo>
                  <a:lnTo>
                    <a:pt x="1874647" y="79629"/>
                  </a:lnTo>
                  <a:lnTo>
                    <a:pt x="1898396" y="252984"/>
                  </a:lnTo>
                  <a:lnTo>
                    <a:pt x="1909572" y="435990"/>
                  </a:lnTo>
                  <a:lnTo>
                    <a:pt x="1922272" y="539496"/>
                  </a:lnTo>
                  <a:lnTo>
                    <a:pt x="1944497" y="486918"/>
                  </a:lnTo>
                  <a:lnTo>
                    <a:pt x="1957197" y="324612"/>
                  </a:lnTo>
                  <a:lnTo>
                    <a:pt x="1968246" y="119380"/>
                  </a:lnTo>
                  <a:lnTo>
                    <a:pt x="1992122" y="9525"/>
                  </a:lnTo>
                  <a:lnTo>
                    <a:pt x="2003171" y="38226"/>
                  </a:lnTo>
                  <a:lnTo>
                    <a:pt x="2025396" y="202057"/>
                  </a:lnTo>
                  <a:lnTo>
                    <a:pt x="2038096" y="416940"/>
                  </a:lnTo>
                  <a:lnTo>
                    <a:pt x="2049272" y="539496"/>
                  </a:lnTo>
                  <a:lnTo>
                    <a:pt x="2073021" y="486918"/>
                  </a:lnTo>
                  <a:lnTo>
                    <a:pt x="2084197" y="294386"/>
                  </a:lnTo>
                  <a:lnTo>
                    <a:pt x="2095246" y="89154"/>
                  </a:lnTo>
                  <a:lnTo>
                    <a:pt x="2119122" y="0"/>
                  </a:lnTo>
                  <a:lnTo>
                    <a:pt x="2130171" y="100202"/>
                  </a:lnTo>
                  <a:lnTo>
                    <a:pt x="2142871" y="313563"/>
                  </a:lnTo>
                  <a:lnTo>
                    <a:pt x="2165096" y="498094"/>
                  </a:lnTo>
                  <a:lnTo>
                    <a:pt x="2176272" y="528320"/>
                  </a:lnTo>
                  <a:lnTo>
                    <a:pt x="2188972" y="364489"/>
                  </a:lnTo>
                  <a:lnTo>
                    <a:pt x="2211197" y="140081"/>
                  </a:lnTo>
                  <a:lnTo>
                    <a:pt x="2223897" y="0"/>
                  </a:lnTo>
                  <a:lnTo>
                    <a:pt x="2234946" y="58927"/>
                  </a:lnTo>
                  <a:lnTo>
                    <a:pt x="2258822" y="262636"/>
                  </a:lnTo>
                  <a:lnTo>
                    <a:pt x="2269871" y="477393"/>
                  </a:lnTo>
                  <a:lnTo>
                    <a:pt x="2293747" y="539496"/>
                  </a:lnTo>
                  <a:lnTo>
                    <a:pt x="2304796" y="396239"/>
                  </a:lnTo>
                  <a:lnTo>
                    <a:pt x="2315972" y="171831"/>
                  </a:lnTo>
                  <a:lnTo>
                    <a:pt x="2339721" y="9525"/>
                  </a:lnTo>
                  <a:lnTo>
                    <a:pt x="2350897" y="38226"/>
                  </a:lnTo>
                  <a:lnTo>
                    <a:pt x="2361946" y="222758"/>
                  </a:lnTo>
                  <a:lnTo>
                    <a:pt x="2385822" y="435990"/>
                  </a:lnTo>
                  <a:lnTo>
                    <a:pt x="2396871" y="539496"/>
                  </a:lnTo>
                  <a:lnTo>
                    <a:pt x="2409571" y="447167"/>
                  </a:lnTo>
                  <a:lnTo>
                    <a:pt x="2431796" y="241935"/>
                  </a:lnTo>
                  <a:lnTo>
                    <a:pt x="2444496" y="49275"/>
                  </a:lnTo>
                  <a:lnTo>
                    <a:pt x="2455672" y="0"/>
                  </a:lnTo>
                  <a:lnTo>
                    <a:pt x="2477897" y="119380"/>
                  </a:lnTo>
                  <a:lnTo>
                    <a:pt x="2490597" y="324612"/>
                  </a:lnTo>
                  <a:lnTo>
                    <a:pt x="2512695" y="498094"/>
                  </a:lnTo>
                  <a:lnTo>
                    <a:pt x="2525395" y="528320"/>
                  </a:lnTo>
                  <a:lnTo>
                    <a:pt x="2536571" y="416940"/>
                  </a:lnTo>
                  <a:lnTo>
                    <a:pt x="2560320" y="222758"/>
                  </a:lnTo>
                  <a:lnTo>
                    <a:pt x="2571496" y="49275"/>
                  </a:lnTo>
                  <a:lnTo>
                    <a:pt x="2582545" y="0"/>
                  </a:lnTo>
                  <a:lnTo>
                    <a:pt x="2606421" y="89154"/>
                  </a:lnTo>
                  <a:lnTo>
                    <a:pt x="2617470" y="262636"/>
                  </a:lnTo>
                  <a:lnTo>
                    <a:pt x="2630170" y="435990"/>
                  </a:lnTo>
                  <a:lnTo>
                    <a:pt x="2652395" y="539496"/>
                  </a:lnTo>
                  <a:lnTo>
                    <a:pt x="2663571" y="498094"/>
                  </a:lnTo>
                  <a:lnTo>
                    <a:pt x="2676271" y="354838"/>
                  </a:lnTo>
                  <a:lnTo>
                    <a:pt x="2698496" y="171831"/>
                  </a:lnTo>
                  <a:lnTo>
                    <a:pt x="2711196" y="28701"/>
                  </a:lnTo>
                  <a:lnTo>
                    <a:pt x="2722245" y="0"/>
                  </a:lnTo>
                  <a:lnTo>
                    <a:pt x="2746121" y="100202"/>
                  </a:lnTo>
                  <a:lnTo>
                    <a:pt x="2757170" y="273685"/>
                  </a:lnTo>
                  <a:lnTo>
                    <a:pt x="2781046" y="435990"/>
                  </a:lnTo>
                  <a:lnTo>
                    <a:pt x="2792095" y="539496"/>
                  </a:lnTo>
                  <a:lnTo>
                    <a:pt x="2803271" y="507619"/>
                  </a:lnTo>
                  <a:lnTo>
                    <a:pt x="2827020" y="364489"/>
                  </a:lnTo>
                  <a:lnTo>
                    <a:pt x="2838196" y="181483"/>
                  </a:lnTo>
                  <a:lnTo>
                    <a:pt x="2849245" y="38226"/>
                  </a:lnTo>
                  <a:lnTo>
                    <a:pt x="2873121" y="0"/>
                  </a:lnTo>
                  <a:lnTo>
                    <a:pt x="2884170" y="100202"/>
                  </a:lnTo>
                  <a:lnTo>
                    <a:pt x="2896870" y="273685"/>
                  </a:lnTo>
                  <a:lnTo>
                    <a:pt x="2919095" y="447167"/>
                  </a:lnTo>
                  <a:lnTo>
                    <a:pt x="2931795" y="539496"/>
                  </a:lnTo>
                  <a:lnTo>
                    <a:pt x="2942971" y="486918"/>
                  </a:lnTo>
                  <a:lnTo>
                    <a:pt x="2963545" y="313563"/>
                  </a:lnTo>
                  <a:lnTo>
                    <a:pt x="2976245" y="119380"/>
                  </a:lnTo>
                  <a:lnTo>
                    <a:pt x="2987421" y="9525"/>
                  </a:lnTo>
                  <a:lnTo>
                    <a:pt x="3009646" y="38226"/>
                  </a:lnTo>
                  <a:lnTo>
                    <a:pt x="3022346" y="211709"/>
                  </a:lnTo>
                  <a:lnTo>
                    <a:pt x="3044571" y="416940"/>
                  </a:lnTo>
                  <a:lnTo>
                    <a:pt x="3057271" y="539496"/>
                  </a:lnTo>
                  <a:lnTo>
                    <a:pt x="3068320" y="486918"/>
                  </a:lnTo>
                  <a:lnTo>
                    <a:pt x="3092196" y="294386"/>
                  </a:lnTo>
                  <a:lnTo>
                    <a:pt x="3103245" y="89154"/>
                  </a:lnTo>
                  <a:lnTo>
                    <a:pt x="3114421" y="0"/>
                  </a:lnTo>
                  <a:lnTo>
                    <a:pt x="3138170" y="100202"/>
                  </a:lnTo>
                  <a:lnTo>
                    <a:pt x="3149218" y="313563"/>
                  </a:lnTo>
                  <a:lnTo>
                    <a:pt x="3160395" y="498094"/>
                  </a:lnTo>
                  <a:lnTo>
                    <a:pt x="3184143" y="528320"/>
                  </a:lnTo>
                  <a:lnTo>
                    <a:pt x="3195320" y="364489"/>
                  </a:lnTo>
                  <a:lnTo>
                    <a:pt x="3208020" y="140081"/>
                  </a:lnTo>
                  <a:lnTo>
                    <a:pt x="3230245" y="0"/>
                  </a:lnTo>
                  <a:lnTo>
                    <a:pt x="3242945" y="58927"/>
                  </a:lnTo>
                  <a:lnTo>
                    <a:pt x="3253993" y="262636"/>
                  </a:lnTo>
                  <a:lnTo>
                    <a:pt x="3277870" y="477393"/>
                  </a:lnTo>
                  <a:lnTo>
                    <a:pt x="3288918" y="539496"/>
                  </a:lnTo>
                  <a:lnTo>
                    <a:pt x="3311143" y="396239"/>
                  </a:lnTo>
                  <a:lnTo>
                    <a:pt x="3323843" y="171831"/>
                  </a:lnTo>
                  <a:lnTo>
                    <a:pt x="3335020" y="9525"/>
                  </a:lnTo>
                  <a:lnTo>
                    <a:pt x="3358768" y="38226"/>
                  </a:lnTo>
                  <a:lnTo>
                    <a:pt x="3369945" y="222758"/>
                  </a:lnTo>
                  <a:lnTo>
                    <a:pt x="3380993" y="435990"/>
                  </a:lnTo>
                  <a:lnTo>
                    <a:pt x="3404869" y="539496"/>
                  </a:lnTo>
                  <a:lnTo>
                    <a:pt x="3415918" y="447167"/>
                  </a:lnTo>
                  <a:lnTo>
                    <a:pt x="3428618" y="241935"/>
                  </a:lnTo>
                  <a:lnTo>
                    <a:pt x="3450843" y="49275"/>
                  </a:lnTo>
                  <a:lnTo>
                    <a:pt x="3462019" y="0"/>
                  </a:lnTo>
                  <a:lnTo>
                    <a:pt x="3474719" y="119380"/>
                  </a:lnTo>
                  <a:lnTo>
                    <a:pt x="3496944" y="324612"/>
                  </a:lnTo>
                  <a:lnTo>
                    <a:pt x="3509644" y="498094"/>
                  </a:lnTo>
                  <a:lnTo>
                    <a:pt x="3520693" y="528320"/>
                  </a:lnTo>
                  <a:lnTo>
                    <a:pt x="3544569" y="416940"/>
                  </a:lnTo>
                  <a:lnTo>
                    <a:pt x="3555618" y="222758"/>
                  </a:lnTo>
                  <a:lnTo>
                    <a:pt x="3579494" y="49275"/>
                  </a:lnTo>
                  <a:lnTo>
                    <a:pt x="3590543" y="0"/>
                  </a:lnTo>
                  <a:lnTo>
                    <a:pt x="3601719" y="89154"/>
                  </a:lnTo>
                  <a:lnTo>
                    <a:pt x="3625468" y="262636"/>
                  </a:lnTo>
                  <a:lnTo>
                    <a:pt x="3636644" y="435990"/>
                  </a:lnTo>
                  <a:lnTo>
                    <a:pt x="3647693" y="539496"/>
                  </a:lnTo>
                  <a:lnTo>
                    <a:pt x="3671569" y="498094"/>
                  </a:lnTo>
                  <a:lnTo>
                    <a:pt x="3682618" y="354838"/>
                  </a:lnTo>
                  <a:lnTo>
                    <a:pt x="3695318" y="171831"/>
                  </a:lnTo>
                  <a:lnTo>
                    <a:pt x="3717543" y="28701"/>
                  </a:lnTo>
                  <a:lnTo>
                    <a:pt x="3730243" y="0"/>
                  </a:lnTo>
                  <a:lnTo>
                    <a:pt x="3741419" y="100202"/>
                  </a:lnTo>
                  <a:lnTo>
                    <a:pt x="3765168" y="262636"/>
                  </a:lnTo>
                  <a:lnTo>
                    <a:pt x="3776217" y="435990"/>
                  </a:lnTo>
                  <a:lnTo>
                    <a:pt x="3787393" y="528320"/>
                  </a:lnTo>
                  <a:lnTo>
                    <a:pt x="3811142" y="507619"/>
                  </a:lnTo>
                  <a:lnTo>
                    <a:pt x="3822318" y="375538"/>
                  </a:lnTo>
                  <a:lnTo>
                    <a:pt x="3846067" y="191008"/>
                  </a:lnTo>
                  <a:lnTo>
                    <a:pt x="3857243" y="38226"/>
                  </a:lnTo>
                  <a:lnTo>
                    <a:pt x="3868292" y="0"/>
                  </a:lnTo>
                  <a:lnTo>
                    <a:pt x="3892168" y="79629"/>
                  </a:lnTo>
                  <a:lnTo>
                    <a:pt x="3903217" y="241935"/>
                  </a:lnTo>
                  <a:lnTo>
                    <a:pt x="3915917" y="416940"/>
                  </a:lnTo>
                  <a:lnTo>
                    <a:pt x="3938142" y="528320"/>
                  </a:lnTo>
                  <a:lnTo>
                    <a:pt x="3949318" y="518795"/>
                  </a:lnTo>
                  <a:lnTo>
                    <a:pt x="3962018" y="396239"/>
                  </a:lnTo>
                  <a:lnTo>
                    <a:pt x="3984243" y="211709"/>
                  </a:lnTo>
                  <a:lnTo>
                    <a:pt x="3996943" y="58927"/>
                  </a:lnTo>
                  <a:lnTo>
                    <a:pt x="4007992" y="0"/>
                  </a:lnTo>
                  <a:lnTo>
                    <a:pt x="4031868" y="58927"/>
                  </a:lnTo>
                  <a:lnTo>
                    <a:pt x="4041393" y="211709"/>
                  </a:lnTo>
                  <a:lnTo>
                    <a:pt x="4052442" y="396239"/>
                  </a:lnTo>
                  <a:lnTo>
                    <a:pt x="4076318" y="518795"/>
                  </a:lnTo>
                  <a:lnTo>
                    <a:pt x="4087367" y="528320"/>
                  </a:lnTo>
                  <a:lnTo>
                    <a:pt x="4111243" y="416940"/>
                  </a:lnTo>
                  <a:lnTo>
                    <a:pt x="4122292" y="241935"/>
                  </a:lnTo>
                  <a:lnTo>
                    <a:pt x="4133468" y="79629"/>
                  </a:lnTo>
                  <a:lnTo>
                    <a:pt x="4157217" y="0"/>
                  </a:lnTo>
                  <a:lnTo>
                    <a:pt x="4168393" y="38226"/>
                  </a:lnTo>
                  <a:lnTo>
                    <a:pt x="4179442" y="191008"/>
                  </a:lnTo>
                  <a:lnTo>
                    <a:pt x="4203319" y="375538"/>
                  </a:lnTo>
                  <a:lnTo>
                    <a:pt x="4214368" y="507619"/>
                  </a:lnTo>
                  <a:lnTo>
                    <a:pt x="4227068" y="528320"/>
                  </a:lnTo>
                  <a:lnTo>
                    <a:pt x="4249293" y="435990"/>
                  </a:lnTo>
                  <a:lnTo>
                    <a:pt x="4261993" y="262636"/>
                  </a:lnTo>
                  <a:lnTo>
                    <a:pt x="4273169" y="100202"/>
                  </a:lnTo>
                  <a:lnTo>
                    <a:pt x="4295394" y="0"/>
                  </a:lnTo>
                  <a:lnTo>
                    <a:pt x="4308094" y="28701"/>
                  </a:lnTo>
                  <a:lnTo>
                    <a:pt x="4319143" y="171831"/>
                  </a:lnTo>
                  <a:lnTo>
                    <a:pt x="4343019" y="354838"/>
                  </a:lnTo>
                  <a:lnTo>
                    <a:pt x="4354068" y="498094"/>
                  </a:lnTo>
                  <a:lnTo>
                    <a:pt x="4377817" y="539496"/>
                  </a:lnTo>
                  <a:lnTo>
                    <a:pt x="4388993" y="435990"/>
                  </a:lnTo>
                  <a:lnTo>
                    <a:pt x="4400042" y="262636"/>
                  </a:lnTo>
                  <a:lnTo>
                    <a:pt x="4423918" y="89154"/>
                  </a:lnTo>
                  <a:lnTo>
                    <a:pt x="4434967" y="0"/>
                  </a:lnTo>
                  <a:lnTo>
                    <a:pt x="4447667" y="49275"/>
                  </a:lnTo>
                  <a:lnTo>
                    <a:pt x="4469892" y="222758"/>
                  </a:lnTo>
                  <a:lnTo>
                    <a:pt x="4481068" y="416940"/>
                  </a:lnTo>
                  <a:lnTo>
                    <a:pt x="4493768" y="528320"/>
                  </a:lnTo>
                  <a:lnTo>
                    <a:pt x="4515993" y="498094"/>
                  </a:lnTo>
                  <a:lnTo>
                    <a:pt x="4528693" y="324612"/>
                  </a:lnTo>
                  <a:lnTo>
                    <a:pt x="4539742" y="119380"/>
                  </a:lnTo>
                  <a:lnTo>
                    <a:pt x="4563618" y="0"/>
                  </a:lnTo>
                  <a:lnTo>
                    <a:pt x="4574667" y="49275"/>
                  </a:lnTo>
                  <a:lnTo>
                    <a:pt x="4585843" y="241935"/>
                  </a:lnTo>
                  <a:lnTo>
                    <a:pt x="4609592" y="447167"/>
                  </a:lnTo>
                  <a:lnTo>
                    <a:pt x="4620768" y="539496"/>
                  </a:lnTo>
                  <a:lnTo>
                    <a:pt x="4644517" y="435990"/>
                  </a:lnTo>
                  <a:lnTo>
                    <a:pt x="4655693" y="222758"/>
                  </a:lnTo>
                  <a:lnTo>
                    <a:pt x="4666742" y="38226"/>
                  </a:lnTo>
                  <a:lnTo>
                    <a:pt x="4690618" y="9525"/>
                  </a:lnTo>
                  <a:lnTo>
                    <a:pt x="4701667" y="171831"/>
                  </a:lnTo>
                  <a:lnTo>
                    <a:pt x="4714367" y="396239"/>
                  </a:lnTo>
                  <a:lnTo>
                    <a:pt x="4736592" y="539496"/>
                  </a:lnTo>
                  <a:lnTo>
                    <a:pt x="4749292" y="477393"/>
                  </a:lnTo>
                  <a:lnTo>
                    <a:pt x="4760468" y="262636"/>
                  </a:lnTo>
                  <a:lnTo>
                    <a:pt x="4782693" y="58927"/>
                  </a:lnTo>
                  <a:lnTo>
                    <a:pt x="4795393" y="9525"/>
                  </a:lnTo>
                  <a:lnTo>
                    <a:pt x="4806442" y="140081"/>
                  </a:lnTo>
                  <a:lnTo>
                    <a:pt x="4830318" y="375538"/>
                  </a:lnTo>
                  <a:lnTo>
                    <a:pt x="4841367" y="528320"/>
                  </a:lnTo>
                  <a:lnTo>
                    <a:pt x="4852543" y="498094"/>
                  </a:lnTo>
                  <a:lnTo>
                    <a:pt x="4876292" y="294386"/>
                  </a:lnTo>
                  <a:lnTo>
                    <a:pt x="4887468" y="79629"/>
                  </a:lnTo>
                  <a:lnTo>
                    <a:pt x="4911217" y="0"/>
                  </a:lnTo>
                  <a:lnTo>
                    <a:pt x="4922393" y="119380"/>
                  </a:lnTo>
                  <a:lnTo>
                    <a:pt x="4933442" y="345313"/>
                  </a:lnTo>
                  <a:lnTo>
                    <a:pt x="4957318" y="518795"/>
                  </a:lnTo>
                  <a:lnTo>
                    <a:pt x="4968367" y="507619"/>
                  </a:lnTo>
                  <a:lnTo>
                    <a:pt x="4981067" y="324612"/>
                  </a:lnTo>
                  <a:lnTo>
                    <a:pt x="5003292" y="100202"/>
                  </a:lnTo>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41"/>
            <p:cNvSpPr/>
            <p:nvPr/>
          </p:nvSpPr>
          <p:spPr>
            <a:xfrm>
              <a:off x="3124199" y="2729483"/>
              <a:ext cx="5180330" cy="1905"/>
            </a:xfrm>
            <a:custGeom>
              <a:rect b="b" l="l" r="r" t="t"/>
              <a:pathLst>
                <a:path extrusionOk="0" h="1905" w="5180330">
                  <a:moveTo>
                    <a:pt x="0" y="0"/>
                  </a:moveTo>
                  <a:lnTo>
                    <a:pt x="5180076" y="1524"/>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41"/>
            <p:cNvSpPr/>
            <p:nvPr/>
          </p:nvSpPr>
          <p:spPr>
            <a:xfrm>
              <a:off x="8269223" y="2683763"/>
              <a:ext cx="117475" cy="90170"/>
            </a:xfrm>
            <a:custGeom>
              <a:rect b="b" l="l" r="r" t="t"/>
              <a:pathLst>
                <a:path extrusionOk="0" h="90169" w="117475">
                  <a:moveTo>
                    <a:pt x="0" y="0"/>
                  </a:moveTo>
                  <a:lnTo>
                    <a:pt x="17399" y="44958"/>
                  </a:lnTo>
                  <a:lnTo>
                    <a:pt x="0" y="89915"/>
                  </a:lnTo>
                  <a:lnTo>
                    <a:pt x="117348" y="4495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41"/>
            <p:cNvSpPr/>
            <p:nvPr/>
          </p:nvSpPr>
          <p:spPr>
            <a:xfrm>
              <a:off x="3107435" y="3451859"/>
              <a:ext cx="5019040" cy="541020"/>
            </a:xfrm>
            <a:custGeom>
              <a:rect b="b" l="l" r="r" t="t"/>
              <a:pathLst>
                <a:path extrusionOk="0" h="541020" w="5019040">
                  <a:moveTo>
                    <a:pt x="0" y="537971"/>
                  </a:moveTo>
                  <a:lnTo>
                    <a:pt x="5018532" y="539495"/>
                  </a:lnTo>
                </a:path>
                <a:path extrusionOk="0" h="541020" w="5019040">
                  <a:moveTo>
                    <a:pt x="0" y="0"/>
                  </a:moveTo>
                  <a:lnTo>
                    <a:pt x="5018532" y="1524"/>
                  </a:lnTo>
                </a:path>
                <a:path extrusionOk="0" h="541020" w="5019040">
                  <a:moveTo>
                    <a:pt x="0" y="541019"/>
                  </a:moveTo>
                  <a:lnTo>
                    <a:pt x="1524" y="0"/>
                  </a:lnTo>
                </a:path>
                <a:path extrusionOk="0" h="541020" w="5019040">
                  <a:moveTo>
                    <a:pt x="5015484" y="541019"/>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41"/>
            <p:cNvSpPr/>
            <p:nvPr/>
          </p:nvSpPr>
          <p:spPr>
            <a:xfrm>
              <a:off x="3107435" y="3451859"/>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41"/>
            <p:cNvSpPr/>
            <p:nvPr/>
          </p:nvSpPr>
          <p:spPr>
            <a:xfrm>
              <a:off x="8122919" y="3989831"/>
              <a:ext cx="35560" cy="1905"/>
            </a:xfrm>
            <a:custGeom>
              <a:rect b="b" l="l" r="r" t="t"/>
              <a:pathLst>
                <a:path extrusionOk="0" h="1904" w="35559">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41"/>
            <p:cNvSpPr/>
            <p:nvPr/>
          </p:nvSpPr>
          <p:spPr>
            <a:xfrm>
              <a:off x="3107435" y="3451859"/>
              <a:ext cx="5019040" cy="541020"/>
            </a:xfrm>
            <a:custGeom>
              <a:rect b="b" l="l" r="r" t="t"/>
              <a:pathLst>
                <a:path extrusionOk="0" h="541020" w="5019040">
                  <a:moveTo>
                    <a:pt x="0" y="537971"/>
                  </a:moveTo>
                  <a:lnTo>
                    <a:pt x="5018532" y="539495"/>
                  </a:lnTo>
                </a:path>
                <a:path extrusionOk="0" h="541020" w="5019040">
                  <a:moveTo>
                    <a:pt x="0" y="541019"/>
                  </a:moveTo>
                  <a:lnTo>
                    <a:pt x="1524"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41"/>
            <p:cNvSpPr/>
            <p:nvPr/>
          </p:nvSpPr>
          <p:spPr>
            <a:xfrm>
              <a:off x="3099815" y="3444239"/>
              <a:ext cx="48895" cy="556260"/>
            </a:xfrm>
            <a:custGeom>
              <a:rect b="b" l="l" r="r" t="t"/>
              <a:pathLst>
                <a:path extrusionOk="0" h="556260" w="48894">
                  <a:moveTo>
                    <a:pt x="0" y="546354"/>
                  </a:moveTo>
                  <a:lnTo>
                    <a:pt x="48767" y="546354"/>
                  </a:lnTo>
                </a:path>
                <a:path extrusionOk="0" h="556260" w="48894">
                  <a:moveTo>
                    <a:pt x="8381" y="498348"/>
                  </a:moveTo>
                  <a:lnTo>
                    <a:pt x="8381" y="556260"/>
                  </a:lnTo>
                </a:path>
                <a:path extrusionOk="0" h="556260" w="48894">
                  <a:moveTo>
                    <a:pt x="8381" y="0"/>
                  </a:moveTo>
                  <a:lnTo>
                    <a:pt x="8381"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98" name="Google Shape;398;p41"/>
          <p:cNvSpPr txBox="1"/>
          <p:nvPr/>
        </p:nvSpPr>
        <p:spPr>
          <a:xfrm>
            <a:off x="697179" y="2331126"/>
            <a:ext cx="2362200" cy="527050"/>
          </a:xfrm>
          <a:prstGeom prst="rect">
            <a:avLst/>
          </a:prstGeom>
          <a:noFill/>
          <a:ln>
            <a:noFill/>
          </a:ln>
        </p:spPr>
        <p:txBody>
          <a:bodyPr anchorCtr="0" anchor="t" bIns="0" lIns="0" spcFirstLastPara="1" rIns="0" wrap="square" tIns="31100">
            <a:spAutoFit/>
          </a:bodyPr>
          <a:lstStyle/>
          <a:p>
            <a:pPr indent="0" lvl="0" marL="0" marR="5080" rtl="0" algn="r">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2700" marR="0" rtl="0" algn="l">
              <a:lnSpc>
                <a:spcPct val="100000"/>
              </a:lnSpc>
              <a:spcBef>
                <a:spcPts val="200"/>
              </a:spcBef>
              <a:spcAft>
                <a:spcPts val="0"/>
              </a:spcAft>
              <a:buNone/>
            </a:pPr>
            <a:r>
              <a:rPr lang="en-US" sz="1700">
                <a:solidFill>
                  <a:schemeClr val="dk1"/>
                </a:solidFill>
                <a:latin typeface="Trebuchet MS"/>
                <a:ea typeface="Trebuchet MS"/>
                <a:cs typeface="Trebuchet MS"/>
                <a:sym typeface="Trebuchet MS"/>
              </a:rPr>
              <a:t>GMSK modulated Signal</a:t>
            </a: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sp>
        <p:nvSpPr>
          <p:cNvPr id="399" name="Google Shape;399;p41"/>
          <p:cNvSpPr txBox="1"/>
          <p:nvPr/>
        </p:nvSpPr>
        <p:spPr>
          <a:xfrm>
            <a:off x="8470519" y="2513837"/>
            <a:ext cx="121285"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900">
                <a:solidFill>
                  <a:schemeClr val="dk1"/>
                </a:solidFill>
                <a:latin typeface="Trebuchet MS"/>
                <a:ea typeface="Trebuchet MS"/>
                <a:cs typeface="Trebuchet MS"/>
                <a:sym typeface="Trebuchet MS"/>
              </a:rPr>
              <a:t>t</a:t>
            </a:r>
            <a:endParaRPr sz="1900">
              <a:solidFill>
                <a:schemeClr val="dk1"/>
              </a:solidFill>
              <a:latin typeface="Trebuchet MS"/>
              <a:ea typeface="Trebuchet MS"/>
              <a:cs typeface="Trebuchet MS"/>
              <a:sym typeface="Trebuchet MS"/>
            </a:endParaRPr>
          </a:p>
        </p:txBody>
      </p:sp>
      <p:sp>
        <p:nvSpPr>
          <p:cNvPr id="400" name="Google Shape;400;p41"/>
          <p:cNvSpPr txBox="1"/>
          <p:nvPr/>
        </p:nvSpPr>
        <p:spPr>
          <a:xfrm>
            <a:off x="3048381" y="4018915"/>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sp>
        <p:nvSpPr>
          <p:cNvPr id="401" name="Google Shape;401;p41"/>
          <p:cNvSpPr/>
          <p:nvPr/>
        </p:nvSpPr>
        <p:spPr>
          <a:xfrm>
            <a:off x="4357878" y="3444240"/>
            <a:ext cx="0" cy="556260"/>
          </a:xfrm>
          <a:custGeom>
            <a:rect b="b" l="l" r="r" t="t"/>
            <a:pathLst>
              <a:path extrusionOk="0" h="556260" w="120000">
                <a:moveTo>
                  <a:pt x="0" y="498348"/>
                </a:moveTo>
                <a:lnTo>
                  <a:pt x="0" y="556260"/>
                </a:lnTo>
              </a:path>
              <a:path extrusionOk="0" h="556260"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41"/>
          <p:cNvSpPr txBox="1"/>
          <p:nvPr/>
        </p:nvSpPr>
        <p:spPr>
          <a:xfrm>
            <a:off x="4299585" y="4018915"/>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sp>
        <p:nvSpPr>
          <p:cNvPr id="403" name="Google Shape;403;p41"/>
          <p:cNvSpPr/>
          <p:nvPr/>
        </p:nvSpPr>
        <p:spPr>
          <a:xfrm>
            <a:off x="5622797" y="3444240"/>
            <a:ext cx="0" cy="556260"/>
          </a:xfrm>
          <a:custGeom>
            <a:rect b="b" l="l" r="r" t="t"/>
            <a:pathLst>
              <a:path extrusionOk="0" h="556260" w="120000">
                <a:moveTo>
                  <a:pt x="0" y="498348"/>
                </a:moveTo>
                <a:lnTo>
                  <a:pt x="0" y="556260"/>
                </a:lnTo>
              </a:path>
              <a:path extrusionOk="0" h="556260"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41"/>
          <p:cNvSpPr txBox="1"/>
          <p:nvPr/>
        </p:nvSpPr>
        <p:spPr>
          <a:xfrm>
            <a:off x="5504816" y="4018915"/>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10</a:t>
            </a:r>
            <a:endParaRPr sz="1300">
              <a:solidFill>
                <a:schemeClr val="dk1"/>
              </a:solidFill>
              <a:latin typeface="Arial"/>
              <a:ea typeface="Arial"/>
              <a:cs typeface="Arial"/>
              <a:sym typeface="Arial"/>
            </a:endParaRPr>
          </a:p>
        </p:txBody>
      </p:sp>
      <p:sp>
        <p:nvSpPr>
          <p:cNvPr id="405" name="Google Shape;405;p41"/>
          <p:cNvSpPr/>
          <p:nvPr/>
        </p:nvSpPr>
        <p:spPr>
          <a:xfrm>
            <a:off x="6872478" y="3444240"/>
            <a:ext cx="0" cy="556260"/>
          </a:xfrm>
          <a:custGeom>
            <a:rect b="b" l="l" r="r" t="t"/>
            <a:pathLst>
              <a:path extrusionOk="0" h="556260" w="120000">
                <a:moveTo>
                  <a:pt x="0" y="498348"/>
                </a:moveTo>
                <a:lnTo>
                  <a:pt x="0" y="556260"/>
                </a:lnTo>
              </a:path>
              <a:path extrusionOk="0" h="556260"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41"/>
          <p:cNvSpPr txBox="1"/>
          <p:nvPr/>
        </p:nvSpPr>
        <p:spPr>
          <a:xfrm>
            <a:off x="6755639" y="4018915"/>
            <a:ext cx="20891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15</a:t>
            </a:r>
            <a:endParaRPr sz="1300">
              <a:solidFill>
                <a:schemeClr val="dk1"/>
              </a:solidFill>
              <a:latin typeface="Arial"/>
              <a:ea typeface="Arial"/>
              <a:cs typeface="Arial"/>
              <a:sym typeface="Arial"/>
            </a:endParaRPr>
          </a:p>
        </p:txBody>
      </p:sp>
      <p:sp>
        <p:nvSpPr>
          <p:cNvPr id="407" name="Google Shape;407;p41"/>
          <p:cNvSpPr/>
          <p:nvPr/>
        </p:nvSpPr>
        <p:spPr>
          <a:xfrm>
            <a:off x="8123681" y="3444240"/>
            <a:ext cx="0" cy="556260"/>
          </a:xfrm>
          <a:custGeom>
            <a:rect b="b" l="l" r="r" t="t"/>
            <a:pathLst>
              <a:path extrusionOk="0" h="556260" w="120000">
                <a:moveTo>
                  <a:pt x="0" y="498348"/>
                </a:moveTo>
                <a:lnTo>
                  <a:pt x="0" y="556260"/>
                </a:lnTo>
              </a:path>
              <a:path extrusionOk="0" h="556260" w="120000">
                <a:moveTo>
                  <a:pt x="0" y="0"/>
                </a:moveTo>
                <a:lnTo>
                  <a:pt x="0" y="5791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41"/>
          <p:cNvSpPr txBox="1"/>
          <p:nvPr/>
        </p:nvSpPr>
        <p:spPr>
          <a:xfrm>
            <a:off x="8006843" y="4018915"/>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20</a:t>
            </a:r>
            <a:endParaRPr sz="1300">
              <a:solidFill>
                <a:schemeClr val="dk1"/>
              </a:solidFill>
              <a:latin typeface="Arial"/>
              <a:ea typeface="Arial"/>
              <a:cs typeface="Arial"/>
              <a:sym typeface="Arial"/>
            </a:endParaRPr>
          </a:p>
        </p:txBody>
      </p:sp>
      <p:sp>
        <p:nvSpPr>
          <p:cNvPr id="409" name="Google Shape;409;p41"/>
          <p:cNvSpPr/>
          <p:nvPr/>
        </p:nvSpPr>
        <p:spPr>
          <a:xfrm>
            <a:off x="3099816" y="3725417"/>
            <a:ext cx="5034280" cy="265430"/>
          </a:xfrm>
          <a:custGeom>
            <a:rect b="b" l="l" r="r" t="t"/>
            <a:pathLst>
              <a:path extrusionOk="0" h="265429" w="5034280">
                <a:moveTo>
                  <a:pt x="0" y="265175"/>
                </a:moveTo>
                <a:lnTo>
                  <a:pt x="65531" y="265175"/>
                </a:lnTo>
              </a:path>
              <a:path extrusionOk="0" h="265429" w="5034280">
                <a:moveTo>
                  <a:pt x="4969764" y="265175"/>
                </a:moveTo>
                <a:lnTo>
                  <a:pt x="5033772" y="265175"/>
                </a:lnTo>
              </a:path>
              <a:path extrusionOk="0" h="265429" w="5034280">
                <a:moveTo>
                  <a:pt x="0" y="0"/>
                </a:moveTo>
                <a:lnTo>
                  <a:pt x="65531" y="0"/>
                </a:lnTo>
              </a:path>
              <a:path extrusionOk="0" h="265429"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41"/>
          <p:cNvSpPr txBox="1"/>
          <p:nvPr/>
        </p:nvSpPr>
        <p:spPr>
          <a:xfrm>
            <a:off x="2886583" y="3273450"/>
            <a:ext cx="173990" cy="836930"/>
          </a:xfrm>
          <a:prstGeom prst="rect">
            <a:avLst/>
          </a:prstGeom>
          <a:noFill/>
          <a:ln>
            <a:noFill/>
          </a:ln>
        </p:spPr>
        <p:txBody>
          <a:bodyPr anchorCtr="0" anchor="t" bIns="0" lIns="0" spcFirstLastPara="1" rIns="0" wrap="square" tIns="87625">
            <a:spAutoFit/>
          </a:bodyPr>
          <a:lstStyle/>
          <a:p>
            <a:pPr indent="0" lvl="0" marL="69215"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a:p>
            <a:pPr indent="0" lvl="0" marL="69215" marR="0" rtl="0" algn="l">
              <a:lnSpc>
                <a:spcPct val="100000"/>
              </a:lnSpc>
              <a:spcBef>
                <a:spcPts val="59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a:p>
            <a:pPr indent="0" lvl="0" marL="12700" marR="0" rtl="0" algn="l">
              <a:lnSpc>
                <a:spcPct val="100000"/>
              </a:lnSpc>
              <a:spcBef>
                <a:spcPts val="525"/>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grpSp>
        <p:nvGrpSpPr>
          <p:cNvPr id="411" name="Google Shape;411;p41"/>
          <p:cNvGrpSpPr/>
          <p:nvPr/>
        </p:nvGrpSpPr>
        <p:grpSpPr>
          <a:xfrm>
            <a:off x="3098292" y="3451860"/>
            <a:ext cx="5262752" cy="541020"/>
            <a:chOff x="3098292" y="3451860"/>
            <a:chExt cx="5262752" cy="541020"/>
          </a:xfrm>
        </p:grpSpPr>
        <p:sp>
          <p:nvSpPr>
            <p:cNvPr id="412" name="Google Shape;412;p41"/>
            <p:cNvSpPr/>
            <p:nvPr/>
          </p:nvSpPr>
          <p:spPr>
            <a:xfrm>
              <a:off x="3099816" y="3452622"/>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41"/>
            <p:cNvSpPr/>
            <p:nvPr/>
          </p:nvSpPr>
          <p:spPr>
            <a:xfrm>
              <a:off x="3107436" y="3451860"/>
              <a:ext cx="5019040" cy="541020"/>
            </a:xfrm>
            <a:custGeom>
              <a:rect b="b" l="l" r="r" t="t"/>
              <a:pathLst>
                <a:path extrusionOk="0" h="541020" w="5019040">
                  <a:moveTo>
                    <a:pt x="0" y="537971"/>
                  </a:moveTo>
                  <a:lnTo>
                    <a:pt x="5018532" y="539495"/>
                  </a:lnTo>
                </a:path>
                <a:path extrusionOk="0" h="541020" w="5019040">
                  <a:moveTo>
                    <a:pt x="0" y="0"/>
                  </a:moveTo>
                  <a:lnTo>
                    <a:pt x="5018532" y="1524"/>
                  </a:lnTo>
                </a:path>
                <a:path extrusionOk="0" h="541020" w="5019040">
                  <a:moveTo>
                    <a:pt x="0" y="541019"/>
                  </a:moveTo>
                  <a:lnTo>
                    <a:pt x="1524" y="0"/>
                  </a:lnTo>
                </a:path>
                <a:path extrusionOk="0" h="541020" w="5019040">
                  <a:moveTo>
                    <a:pt x="5015484" y="541019"/>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41"/>
            <p:cNvSpPr/>
            <p:nvPr/>
          </p:nvSpPr>
          <p:spPr>
            <a:xfrm>
              <a:off x="3107436" y="3989831"/>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41"/>
            <p:cNvSpPr/>
            <p:nvPr/>
          </p:nvSpPr>
          <p:spPr>
            <a:xfrm>
              <a:off x="8122919" y="3451860"/>
              <a:ext cx="35560" cy="1905"/>
            </a:xfrm>
            <a:custGeom>
              <a:rect b="b" l="l" r="r" t="t"/>
              <a:pathLst>
                <a:path extrusionOk="0" h="1904" w="35559">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41"/>
            <p:cNvSpPr/>
            <p:nvPr/>
          </p:nvSpPr>
          <p:spPr>
            <a:xfrm>
              <a:off x="3107436" y="3582923"/>
              <a:ext cx="5005070" cy="274320"/>
            </a:xfrm>
            <a:custGeom>
              <a:rect b="b" l="l" r="r" t="t"/>
              <a:pathLst>
                <a:path extrusionOk="0" h="274320" w="5005070">
                  <a:moveTo>
                    <a:pt x="0" y="141096"/>
                  </a:moveTo>
                  <a:lnTo>
                    <a:pt x="0" y="141096"/>
                  </a:lnTo>
                  <a:lnTo>
                    <a:pt x="452374" y="141096"/>
                  </a:lnTo>
                  <a:lnTo>
                    <a:pt x="476250" y="152273"/>
                  </a:lnTo>
                  <a:lnTo>
                    <a:pt x="487299" y="152273"/>
                  </a:lnTo>
                  <a:lnTo>
                    <a:pt x="498475" y="152273"/>
                  </a:lnTo>
                  <a:lnTo>
                    <a:pt x="522224" y="152273"/>
                  </a:lnTo>
                  <a:lnTo>
                    <a:pt x="533400" y="161798"/>
                  </a:lnTo>
                  <a:lnTo>
                    <a:pt x="546100" y="161798"/>
                  </a:lnTo>
                  <a:lnTo>
                    <a:pt x="568198" y="161798"/>
                  </a:lnTo>
                  <a:lnTo>
                    <a:pt x="580898" y="172846"/>
                  </a:lnTo>
                  <a:lnTo>
                    <a:pt x="592074" y="172846"/>
                  </a:lnTo>
                  <a:lnTo>
                    <a:pt x="614299" y="172846"/>
                  </a:lnTo>
                  <a:lnTo>
                    <a:pt x="626999" y="182371"/>
                  </a:lnTo>
                  <a:lnTo>
                    <a:pt x="638048" y="182371"/>
                  </a:lnTo>
                  <a:lnTo>
                    <a:pt x="661924" y="193420"/>
                  </a:lnTo>
                  <a:lnTo>
                    <a:pt x="672973" y="193420"/>
                  </a:lnTo>
                  <a:lnTo>
                    <a:pt x="696849" y="202945"/>
                  </a:lnTo>
                  <a:lnTo>
                    <a:pt x="707898" y="202945"/>
                  </a:lnTo>
                  <a:lnTo>
                    <a:pt x="719074" y="212470"/>
                  </a:lnTo>
                  <a:lnTo>
                    <a:pt x="742823" y="212470"/>
                  </a:lnTo>
                  <a:lnTo>
                    <a:pt x="753999" y="223519"/>
                  </a:lnTo>
                  <a:lnTo>
                    <a:pt x="765048" y="223519"/>
                  </a:lnTo>
                  <a:lnTo>
                    <a:pt x="788924" y="233044"/>
                  </a:lnTo>
                  <a:lnTo>
                    <a:pt x="798449" y="233044"/>
                  </a:lnTo>
                  <a:lnTo>
                    <a:pt x="809498" y="244220"/>
                  </a:lnTo>
                  <a:lnTo>
                    <a:pt x="833374" y="244220"/>
                  </a:lnTo>
                  <a:lnTo>
                    <a:pt x="844423" y="253745"/>
                  </a:lnTo>
                  <a:lnTo>
                    <a:pt x="857123" y="253745"/>
                  </a:lnTo>
                  <a:lnTo>
                    <a:pt x="879348" y="263270"/>
                  </a:lnTo>
                  <a:lnTo>
                    <a:pt x="892048" y="263270"/>
                  </a:lnTo>
                  <a:lnTo>
                    <a:pt x="903224" y="263270"/>
                  </a:lnTo>
                  <a:lnTo>
                    <a:pt x="926973" y="274319"/>
                  </a:lnTo>
                  <a:lnTo>
                    <a:pt x="938149" y="274319"/>
                  </a:lnTo>
                  <a:lnTo>
                    <a:pt x="961898" y="274319"/>
                  </a:lnTo>
                  <a:lnTo>
                    <a:pt x="1077849" y="274319"/>
                  </a:lnTo>
                  <a:lnTo>
                    <a:pt x="1100074" y="263270"/>
                  </a:lnTo>
                  <a:lnTo>
                    <a:pt x="1112647" y="263270"/>
                  </a:lnTo>
                  <a:lnTo>
                    <a:pt x="1123823" y="263270"/>
                  </a:lnTo>
                  <a:lnTo>
                    <a:pt x="1146048" y="253745"/>
                  </a:lnTo>
                  <a:lnTo>
                    <a:pt x="1158748" y="253745"/>
                  </a:lnTo>
                  <a:lnTo>
                    <a:pt x="1169797" y="244220"/>
                  </a:lnTo>
                  <a:lnTo>
                    <a:pt x="1193673" y="244220"/>
                  </a:lnTo>
                  <a:lnTo>
                    <a:pt x="1204722" y="233044"/>
                  </a:lnTo>
                  <a:lnTo>
                    <a:pt x="1228598" y="233044"/>
                  </a:lnTo>
                  <a:lnTo>
                    <a:pt x="1239647" y="223519"/>
                  </a:lnTo>
                  <a:lnTo>
                    <a:pt x="1250823" y="223519"/>
                  </a:lnTo>
                  <a:lnTo>
                    <a:pt x="1274572" y="212470"/>
                  </a:lnTo>
                  <a:lnTo>
                    <a:pt x="1285748" y="212470"/>
                  </a:lnTo>
                  <a:lnTo>
                    <a:pt x="1296797" y="202945"/>
                  </a:lnTo>
                  <a:lnTo>
                    <a:pt x="1320673" y="202945"/>
                  </a:lnTo>
                  <a:lnTo>
                    <a:pt x="1331722" y="193420"/>
                  </a:lnTo>
                  <a:lnTo>
                    <a:pt x="1344422" y="193420"/>
                  </a:lnTo>
                  <a:lnTo>
                    <a:pt x="1366647" y="182371"/>
                  </a:lnTo>
                  <a:lnTo>
                    <a:pt x="1379347" y="182371"/>
                  </a:lnTo>
                  <a:lnTo>
                    <a:pt x="1390523" y="172846"/>
                  </a:lnTo>
                  <a:lnTo>
                    <a:pt x="1414272" y="172846"/>
                  </a:lnTo>
                  <a:lnTo>
                    <a:pt x="1425448" y="161798"/>
                  </a:lnTo>
                  <a:lnTo>
                    <a:pt x="1436497" y="161798"/>
                  </a:lnTo>
                  <a:lnTo>
                    <a:pt x="1460373" y="152273"/>
                  </a:lnTo>
                  <a:lnTo>
                    <a:pt x="1471422" y="152273"/>
                  </a:lnTo>
                  <a:lnTo>
                    <a:pt x="1495298" y="141096"/>
                  </a:lnTo>
                  <a:lnTo>
                    <a:pt x="1506347" y="141096"/>
                  </a:lnTo>
                  <a:lnTo>
                    <a:pt x="1517523" y="131571"/>
                  </a:lnTo>
                  <a:lnTo>
                    <a:pt x="1541272" y="131571"/>
                  </a:lnTo>
                  <a:lnTo>
                    <a:pt x="1552448" y="122046"/>
                  </a:lnTo>
                  <a:lnTo>
                    <a:pt x="1565148" y="122046"/>
                  </a:lnTo>
                  <a:lnTo>
                    <a:pt x="1587373" y="110998"/>
                  </a:lnTo>
                  <a:lnTo>
                    <a:pt x="1598422" y="110998"/>
                  </a:lnTo>
                  <a:lnTo>
                    <a:pt x="1611122" y="101473"/>
                  </a:lnTo>
                  <a:lnTo>
                    <a:pt x="1633347" y="101473"/>
                  </a:lnTo>
                  <a:lnTo>
                    <a:pt x="1646047" y="90424"/>
                  </a:lnTo>
                  <a:lnTo>
                    <a:pt x="1657223" y="90424"/>
                  </a:lnTo>
                  <a:lnTo>
                    <a:pt x="1680972" y="90424"/>
                  </a:lnTo>
                  <a:lnTo>
                    <a:pt x="1692021" y="90424"/>
                  </a:lnTo>
                  <a:lnTo>
                    <a:pt x="1703197" y="80899"/>
                  </a:lnTo>
                  <a:lnTo>
                    <a:pt x="1819021" y="80899"/>
                  </a:lnTo>
                  <a:lnTo>
                    <a:pt x="1831721" y="90424"/>
                  </a:lnTo>
                  <a:lnTo>
                    <a:pt x="1853946" y="90424"/>
                  </a:lnTo>
                  <a:lnTo>
                    <a:pt x="1866646" y="90424"/>
                  </a:lnTo>
                  <a:lnTo>
                    <a:pt x="1876171" y="90424"/>
                  </a:lnTo>
                  <a:lnTo>
                    <a:pt x="1898396" y="101473"/>
                  </a:lnTo>
                  <a:lnTo>
                    <a:pt x="1911096" y="101473"/>
                  </a:lnTo>
                  <a:lnTo>
                    <a:pt x="1922272" y="101473"/>
                  </a:lnTo>
                  <a:lnTo>
                    <a:pt x="1946021" y="101473"/>
                  </a:lnTo>
                  <a:lnTo>
                    <a:pt x="1957197" y="101473"/>
                  </a:lnTo>
                  <a:lnTo>
                    <a:pt x="1968246" y="110998"/>
                  </a:lnTo>
                  <a:lnTo>
                    <a:pt x="1992122" y="110998"/>
                  </a:lnTo>
                  <a:lnTo>
                    <a:pt x="2003171" y="110998"/>
                  </a:lnTo>
                  <a:lnTo>
                    <a:pt x="2027047" y="110998"/>
                  </a:lnTo>
                  <a:lnTo>
                    <a:pt x="2038096" y="101473"/>
                  </a:lnTo>
                  <a:lnTo>
                    <a:pt x="2049272" y="101473"/>
                  </a:lnTo>
                  <a:lnTo>
                    <a:pt x="2073021" y="101473"/>
                  </a:lnTo>
                  <a:lnTo>
                    <a:pt x="2084197" y="101473"/>
                  </a:lnTo>
                  <a:lnTo>
                    <a:pt x="2096897" y="101473"/>
                  </a:lnTo>
                  <a:lnTo>
                    <a:pt x="2119122" y="90424"/>
                  </a:lnTo>
                  <a:lnTo>
                    <a:pt x="2130171" y="90424"/>
                  </a:lnTo>
                  <a:lnTo>
                    <a:pt x="2142871" y="80899"/>
                  </a:lnTo>
                  <a:lnTo>
                    <a:pt x="2165096" y="80899"/>
                  </a:lnTo>
                  <a:lnTo>
                    <a:pt x="2177796" y="80899"/>
                  </a:lnTo>
                  <a:lnTo>
                    <a:pt x="2188972" y="71374"/>
                  </a:lnTo>
                  <a:lnTo>
                    <a:pt x="2212721" y="71374"/>
                  </a:lnTo>
                  <a:lnTo>
                    <a:pt x="2223769" y="60198"/>
                  </a:lnTo>
                  <a:lnTo>
                    <a:pt x="2234946" y="60198"/>
                  </a:lnTo>
                  <a:lnTo>
                    <a:pt x="2258694" y="50800"/>
                  </a:lnTo>
                  <a:lnTo>
                    <a:pt x="2269871" y="50800"/>
                  </a:lnTo>
                  <a:lnTo>
                    <a:pt x="2293619" y="39624"/>
                  </a:lnTo>
                  <a:lnTo>
                    <a:pt x="2304796" y="39624"/>
                  </a:lnTo>
                  <a:lnTo>
                    <a:pt x="2315844" y="30099"/>
                  </a:lnTo>
                  <a:lnTo>
                    <a:pt x="2339721" y="30099"/>
                  </a:lnTo>
                  <a:lnTo>
                    <a:pt x="2350769" y="19050"/>
                  </a:lnTo>
                  <a:lnTo>
                    <a:pt x="2363469" y="19050"/>
                  </a:lnTo>
                  <a:lnTo>
                    <a:pt x="2385694" y="9525"/>
                  </a:lnTo>
                  <a:lnTo>
                    <a:pt x="2398394" y="9525"/>
                  </a:lnTo>
                  <a:lnTo>
                    <a:pt x="2409571" y="9525"/>
                  </a:lnTo>
                  <a:lnTo>
                    <a:pt x="2431796" y="0"/>
                  </a:lnTo>
                  <a:lnTo>
                    <a:pt x="2444496" y="0"/>
                  </a:lnTo>
                  <a:lnTo>
                    <a:pt x="2582544" y="0"/>
                  </a:lnTo>
                  <a:lnTo>
                    <a:pt x="2606421" y="9525"/>
                  </a:lnTo>
                  <a:lnTo>
                    <a:pt x="2617469" y="9525"/>
                  </a:lnTo>
                  <a:lnTo>
                    <a:pt x="2630169" y="9525"/>
                  </a:lnTo>
                  <a:lnTo>
                    <a:pt x="2652394" y="19050"/>
                  </a:lnTo>
                  <a:lnTo>
                    <a:pt x="2665094" y="19050"/>
                  </a:lnTo>
                  <a:lnTo>
                    <a:pt x="2676271" y="30099"/>
                  </a:lnTo>
                  <a:lnTo>
                    <a:pt x="2700019" y="30099"/>
                  </a:lnTo>
                  <a:lnTo>
                    <a:pt x="2711196" y="39624"/>
                  </a:lnTo>
                  <a:lnTo>
                    <a:pt x="2722244" y="39624"/>
                  </a:lnTo>
                  <a:lnTo>
                    <a:pt x="2746121" y="50800"/>
                  </a:lnTo>
                  <a:lnTo>
                    <a:pt x="2757169" y="50800"/>
                  </a:lnTo>
                  <a:lnTo>
                    <a:pt x="2780918" y="60198"/>
                  </a:lnTo>
                  <a:lnTo>
                    <a:pt x="2792094" y="60198"/>
                  </a:lnTo>
                  <a:lnTo>
                    <a:pt x="2803143" y="71374"/>
                  </a:lnTo>
                  <a:lnTo>
                    <a:pt x="2827019" y="71374"/>
                  </a:lnTo>
                  <a:lnTo>
                    <a:pt x="2838068" y="80899"/>
                  </a:lnTo>
                  <a:lnTo>
                    <a:pt x="2850768" y="80899"/>
                  </a:lnTo>
                  <a:lnTo>
                    <a:pt x="2872993" y="80899"/>
                  </a:lnTo>
                  <a:lnTo>
                    <a:pt x="2885693" y="90424"/>
                  </a:lnTo>
                  <a:lnTo>
                    <a:pt x="2896869" y="90424"/>
                  </a:lnTo>
                  <a:lnTo>
                    <a:pt x="2919094" y="101473"/>
                  </a:lnTo>
                  <a:lnTo>
                    <a:pt x="2931794" y="101473"/>
                  </a:lnTo>
                  <a:lnTo>
                    <a:pt x="2942843" y="101473"/>
                  </a:lnTo>
                  <a:lnTo>
                    <a:pt x="2963544" y="101473"/>
                  </a:lnTo>
                  <a:lnTo>
                    <a:pt x="2976244" y="101473"/>
                  </a:lnTo>
                  <a:lnTo>
                    <a:pt x="2987293" y="110998"/>
                  </a:lnTo>
                  <a:lnTo>
                    <a:pt x="3011169" y="110998"/>
                  </a:lnTo>
                  <a:lnTo>
                    <a:pt x="3022218" y="110998"/>
                  </a:lnTo>
                  <a:lnTo>
                    <a:pt x="3046094" y="101473"/>
                  </a:lnTo>
                  <a:lnTo>
                    <a:pt x="3057143" y="101473"/>
                  </a:lnTo>
                  <a:lnTo>
                    <a:pt x="3068319" y="101473"/>
                  </a:lnTo>
                  <a:lnTo>
                    <a:pt x="3092068" y="101473"/>
                  </a:lnTo>
                  <a:lnTo>
                    <a:pt x="3103244" y="101473"/>
                  </a:lnTo>
                  <a:lnTo>
                    <a:pt x="3114293" y="90424"/>
                  </a:lnTo>
                  <a:lnTo>
                    <a:pt x="3138169" y="90424"/>
                  </a:lnTo>
                  <a:lnTo>
                    <a:pt x="3149218" y="80899"/>
                  </a:lnTo>
                  <a:lnTo>
                    <a:pt x="3161918" y="80899"/>
                  </a:lnTo>
                  <a:lnTo>
                    <a:pt x="3184143" y="80899"/>
                  </a:lnTo>
                  <a:lnTo>
                    <a:pt x="3196843" y="71374"/>
                  </a:lnTo>
                  <a:lnTo>
                    <a:pt x="3208019" y="71374"/>
                  </a:lnTo>
                  <a:lnTo>
                    <a:pt x="3231768" y="60198"/>
                  </a:lnTo>
                  <a:lnTo>
                    <a:pt x="3242944" y="60198"/>
                  </a:lnTo>
                  <a:lnTo>
                    <a:pt x="3253993" y="50800"/>
                  </a:lnTo>
                  <a:lnTo>
                    <a:pt x="3277869" y="50800"/>
                  </a:lnTo>
                  <a:lnTo>
                    <a:pt x="3288918" y="39624"/>
                  </a:lnTo>
                  <a:lnTo>
                    <a:pt x="3312794" y="39624"/>
                  </a:lnTo>
                  <a:lnTo>
                    <a:pt x="3323843" y="30099"/>
                  </a:lnTo>
                  <a:lnTo>
                    <a:pt x="3334892" y="30099"/>
                  </a:lnTo>
                  <a:lnTo>
                    <a:pt x="3358768" y="19050"/>
                  </a:lnTo>
                  <a:lnTo>
                    <a:pt x="3369817" y="19050"/>
                  </a:lnTo>
                  <a:lnTo>
                    <a:pt x="3382517" y="9525"/>
                  </a:lnTo>
                  <a:lnTo>
                    <a:pt x="3404742" y="9525"/>
                  </a:lnTo>
                  <a:lnTo>
                    <a:pt x="3415918" y="9525"/>
                  </a:lnTo>
                  <a:lnTo>
                    <a:pt x="3428618" y="0"/>
                  </a:lnTo>
                  <a:lnTo>
                    <a:pt x="3450843" y="0"/>
                  </a:lnTo>
                  <a:lnTo>
                    <a:pt x="3590543" y="0"/>
                  </a:lnTo>
                  <a:lnTo>
                    <a:pt x="3601592" y="9525"/>
                  </a:lnTo>
                  <a:lnTo>
                    <a:pt x="3625468" y="9525"/>
                  </a:lnTo>
                  <a:lnTo>
                    <a:pt x="3636517" y="9525"/>
                  </a:lnTo>
                  <a:lnTo>
                    <a:pt x="3649217" y="19050"/>
                  </a:lnTo>
                  <a:lnTo>
                    <a:pt x="3671442" y="19050"/>
                  </a:lnTo>
                  <a:lnTo>
                    <a:pt x="3684142" y="30099"/>
                  </a:lnTo>
                  <a:lnTo>
                    <a:pt x="3695318" y="30099"/>
                  </a:lnTo>
                  <a:lnTo>
                    <a:pt x="3719067" y="39624"/>
                  </a:lnTo>
                  <a:lnTo>
                    <a:pt x="3730243" y="39624"/>
                  </a:lnTo>
                  <a:lnTo>
                    <a:pt x="3741292" y="50800"/>
                  </a:lnTo>
                  <a:lnTo>
                    <a:pt x="3765168" y="50800"/>
                  </a:lnTo>
                  <a:lnTo>
                    <a:pt x="3776217" y="60198"/>
                  </a:lnTo>
                  <a:lnTo>
                    <a:pt x="3787393" y="60198"/>
                  </a:lnTo>
                  <a:lnTo>
                    <a:pt x="3811142" y="71374"/>
                  </a:lnTo>
                  <a:lnTo>
                    <a:pt x="3822318" y="71374"/>
                  </a:lnTo>
                  <a:lnTo>
                    <a:pt x="3846067" y="80899"/>
                  </a:lnTo>
                  <a:lnTo>
                    <a:pt x="3857243" y="80899"/>
                  </a:lnTo>
                  <a:lnTo>
                    <a:pt x="3869943" y="90424"/>
                  </a:lnTo>
                  <a:lnTo>
                    <a:pt x="3892041" y="90424"/>
                  </a:lnTo>
                  <a:lnTo>
                    <a:pt x="3903217" y="101473"/>
                  </a:lnTo>
                  <a:lnTo>
                    <a:pt x="3915917" y="101473"/>
                  </a:lnTo>
                  <a:lnTo>
                    <a:pt x="3938142" y="110998"/>
                  </a:lnTo>
                  <a:lnTo>
                    <a:pt x="3950842" y="110998"/>
                  </a:lnTo>
                  <a:lnTo>
                    <a:pt x="3961891" y="122046"/>
                  </a:lnTo>
                  <a:lnTo>
                    <a:pt x="3985767" y="122046"/>
                  </a:lnTo>
                  <a:lnTo>
                    <a:pt x="3996816" y="131571"/>
                  </a:lnTo>
                  <a:lnTo>
                    <a:pt x="4007992" y="131571"/>
                  </a:lnTo>
                  <a:lnTo>
                    <a:pt x="4031741" y="141096"/>
                  </a:lnTo>
                  <a:lnTo>
                    <a:pt x="4041266" y="152273"/>
                  </a:lnTo>
                  <a:lnTo>
                    <a:pt x="4052442" y="152273"/>
                  </a:lnTo>
                  <a:lnTo>
                    <a:pt x="4076191" y="161798"/>
                  </a:lnTo>
                  <a:lnTo>
                    <a:pt x="4087367" y="161798"/>
                  </a:lnTo>
                  <a:lnTo>
                    <a:pt x="4111116" y="172846"/>
                  </a:lnTo>
                  <a:lnTo>
                    <a:pt x="4122292" y="172846"/>
                  </a:lnTo>
                  <a:lnTo>
                    <a:pt x="4133341" y="182371"/>
                  </a:lnTo>
                  <a:lnTo>
                    <a:pt x="4157217" y="182371"/>
                  </a:lnTo>
                  <a:lnTo>
                    <a:pt x="4168266" y="193420"/>
                  </a:lnTo>
                  <a:lnTo>
                    <a:pt x="4180966" y="193420"/>
                  </a:lnTo>
                  <a:lnTo>
                    <a:pt x="4203192" y="202945"/>
                  </a:lnTo>
                  <a:lnTo>
                    <a:pt x="4215892" y="202945"/>
                  </a:lnTo>
                  <a:lnTo>
                    <a:pt x="4227068" y="212470"/>
                  </a:lnTo>
                  <a:lnTo>
                    <a:pt x="4249293" y="212470"/>
                  </a:lnTo>
                  <a:lnTo>
                    <a:pt x="4261993" y="223519"/>
                  </a:lnTo>
                  <a:lnTo>
                    <a:pt x="4273042" y="223519"/>
                  </a:lnTo>
                  <a:lnTo>
                    <a:pt x="4296918" y="233044"/>
                  </a:lnTo>
                  <a:lnTo>
                    <a:pt x="4307967" y="233044"/>
                  </a:lnTo>
                  <a:lnTo>
                    <a:pt x="4319143" y="244220"/>
                  </a:lnTo>
                  <a:lnTo>
                    <a:pt x="4342892" y="244220"/>
                  </a:lnTo>
                  <a:lnTo>
                    <a:pt x="4354068" y="253745"/>
                  </a:lnTo>
                  <a:lnTo>
                    <a:pt x="4377817" y="253745"/>
                  </a:lnTo>
                  <a:lnTo>
                    <a:pt x="4388993" y="263270"/>
                  </a:lnTo>
                  <a:lnTo>
                    <a:pt x="4400042" y="263270"/>
                  </a:lnTo>
                  <a:lnTo>
                    <a:pt x="4423918" y="263270"/>
                  </a:lnTo>
                  <a:lnTo>
                    <a:pt x="4434967" y="274319"/>
                  </a:lnTo>
                  <a:lnTo>
                    <a:pt x="4447667" y="274319"/>
                  </a:lnTo>
                  <a:lnTo>
                    <a:pt x="4585716" y="274319"/>
                  </a:lnTo>
                  <a:lnTo>
                    <a:pt x="4609592" y="263270"/>
                  </a:lnTo>
                  <a:lnTo>
                    <a:pt x="4620641" y="263270"/>
                  </a:lnTo>
                  <a:lnTo>
                    <a:pt x="4644517" y="263270"/>
                  </a:lnTo>
                  <a:lnTo>
                    <a:pt x="4655566" y="253745"/>
                  </a:lnTo>
                  <a:lnTo>
                    <a:pt x="4668266" y="253745"/>
                  </a:lnTo>
                  <a:lnTo>
                    <a:pt x="4690491" y="244220"/>
                  </a:lnTo>
                  <a:lnTo>
                    <a:pt x="4703191" y="244220"/>
                  </a:lnTo>
                  <a:lnTo>
                    <a:pt x="4714367" y="233044"/>
                  </a:lnTo>
                  <a:lnTo>
                    <a:pt x="4736592" y="233044"/>
                  </a:lnTo>
                  <a:lnTo>
                    <a:pt x="4749292" y="223519"/>
                  </a:lnTo>
                  <a:lnTo>
                    <a:pt x="4760341" y="223519"/>
                  </a:lnTo>
                  <a:lnTo>
                    <a:pt x="4784217" y="212470"/>
                  </a:lnTo>
                  <a:lnTo>
                    <a:pt x="4795266" y="212470"/>
                  </a:lnTo>
                  <a:lnTo>
                    <a:pt x="4806442" y="202945"/>
                  </a:lnTo>
                  <a:lnTo>
                    <a:pt x="4830191" y="202945"/>
                  </a:lnTo>
                  <a:lnTo>
                    <a:pt x="4841367" y="193420"/>
                  </a:lnTo>
                  <a:lnTo>
                    <a:pt x="4854067" y="193420"/>
                  </a:lnTo>
                  <a:lnTo>
                    <a:pt x="4876292" y="182371"/>
                  </a:lnTo>
                  <a:lnTo>
                    <a:pt x="4887341" y="182371"/>
                  </a:lnTo>
                  <a:lnTo>
                    <a:pt x="4911217" y="172846"/>
                  </a:lnTo>
                  <a:lnTo>
                    <a:pt x="4922266" y="172846"/>
                  </a:lnTo>
                  <a:lnTo>
                    <a:pt x="4934966" y="161798"/>
                  </a:lnTo>
                  <a:lnTo>
                    <a:pt x="4957191" y="161798"/>
                  </a:lnTo>
                  <a:lnTo>
                    <a:pt x="4969891" y="152273"/>
                  </a:lnTo>
                  <a:lnTo>
                    <a:pt x="4981067" y="152273"/>
                  </a:lnTo>
                  <a:lnTo>
                    <a:pt x="5004816" y="141096"/>
                  </a:lnTo>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41"/>
            <p:cNvSpPr/>
            <p:nvPr/>
          </p:nvSpPr>
          <p:spPr>
            <a:xfrm>
              <a:off x="3098292" y="3721608"/>
              <a:ext cx="5181600" cy="1905"/>
            </a:xfrm>
            <a:custGeom>
              <a:rect b="b" l="l" r="r" t="t"/>
              <a:pathLst>
                <a:path extrusionOk="0" h="1904" w="5181600">
                  <a:moveTo>
                    <a:pt x="0" y="0"/>
                  </a:moveTo>
                  <a:lnTo>
                    <a:pt x="5181600" y="1524"/>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41"/>
            <p:cNvSpPr/>
            <p:nvPr/>
          </p:nvSpPr>
          <p:spPr>
            <a:xfrm>
              <a:off x="8244839" y="3678936"/>
              <a:ext cx="116205" cy="86995"/>
            </a:xfrm>
            <a:custGeom>
              <a:rect b="b" l="l" r="r" t="t"/>
              <a:pathLst>
                <a:path extrusionOk="0" h="86995" w="116204">
                  <a:moveTo>
                    <a:pt x="0" y="0"/>
                  </a:moveTo>
                  <a:lnTo>
                    <a:pt x="17399" y="42671"/>
                  </a:lnTo>
                  <a:lnTo>
                    <a:pt x="0" y="86868"/>
                  </a:lnTo>
                  <a:lnTo>
                    <a:pt x="115824" y="42671"/>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9" name="Google Shape;419;p41"/>
          <p:cNvSpPr txBox="1"/>
          <p:nvPr/>
        </p:nvSpPr>
        <p:spPr>
          <a:xfrm>
            <a:off x="8446770" y="3506215"/>
            <a:ext cx="121285"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900">
                <a:solidFill>
                  <a:schemeClr val="dk1"/>
                </a:solidFill>
                <a:latin typeface="Trebuchet MS"/>
                <a:ea typeface="Trebuchet MS"/>
                <a:cs typeface="Trebuchet MS"/>
                <a:sym typeface="Trebuchet MS"/>
              </a:rPr>
              <a:t>t</a:t>
            </a:r>
            <a:endParaRPr sz="1900">
              <a:solidFill>
                <a:schemeClr val="dk1"/>
              </a:solidFill>
              <a:latin typeface="Trebuchet MS"/>
              <a:ea typeface="Trebuchet MS"/>
              <a:cs typeface="Trebuchet MS"/>
              <a:sym typeface="Trebuchet MS"/>
            </a:endParaRPr>
          </a:p>
        </p:txBody>
      </p:sp>
      <p:sp>
        <p:nvSpPr>
          <p:cNvPr id="420" name="Google Shape;420;p41"/>
          <p:cNvSpPr txBox="1"/>
          <p:nvPr/>
        </p:nvSpPr>
        <p:spPr>
          <a:xfrm>
            <a:off x="4299585" y="4896992"/>
            <a:ext cx="11747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sp>
        <p:nvSpPr>
          <p:cNvPr id="421" name="Google Shape;421;p41"/>
          <p:cNvSpPr txBox="1"/>
          <p:nvPr/>
        </p:nvSpPr>
        <p:spPr>
          <a:xfrm>
            <a:off x="5504816" y="4896992"/>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10</a:t>
            </a:r>
            <a:endParaRPr sz="1300">
              <a:solidFill>
                <a:schemeClr val="dk1"/>
              </a:solidFill>
              <a:latin typeface="Arial"/>
              <a:ea typeface="Arial"/>
              <a:cs typeface="Arial"/>
              <a:sym typeface="Arial"/>
            </a:endParaRPr>
          </a:p>
        </p:txBody>
      </p:sp>
      <p:sp>
        <p:nvSpPr>
          <p:cNvPr id="422" name="Google Shape;422;p41"/>
          <p:cNvSpPr txBox="1"/>
          <p:nvPr/>
        </p:nvSpPr>
        <p:spPr>
          <a:xfrm>
            <a:off x="6755639" y="4896992"/>
            <a:ext cx="208915"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15</a:t>
            </a:r>
            <a:endParaRPr sz="1300">
              <a:solidFill>
                <a:schemeClr val="dk1"/>
              </a:solidFill>
              <a:latin typeface="Arial"/>
              <a:ea typeface="Arial"/>
              <a:cs typeface="Arial"/>
              <a:sym typeface="Arial"/>
            </a:endParaRPr>
          </a:p>
        </p:txBody>
      </p:sp>
      <p:sp>
        <p:nvSpPr>
          <p:cNvPr id="423" name="Google Shape;423;p41"/>
          <p:cNvSpPr txBox="1"/>
          <p:nvPr/>
        </p:nvSpPr>
        <p:spPr>
          <a:xfrm>
            <a:off x="8006843" y="4896992"/>
            <a:ext cx="208279" cy="212238"/>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20</a:t>
            </a:r>
            <a:endParaRPr sz="1300">
              <a:solidFill>
                <a:schemeClr val="dk1"/>
              </a:solidFill>
              <a:latin typeface="Arial"/>
              <a:ea typeface="Arial"/>
              <a:cs typeface="Arial"/>
              <a:sym typeface="Arial"/>
            </a:endParaRPr>
          </a:p>
        </p:txBody>
      </p:sp>
      <p:grpSp>
        <p:nvGrpSpPr>
          <p:cNvPr id="424" name="Google Shape;424;p41"/>
          <p:cNvGrpSpPr/>
          <p:nvPr/>
        </p:nvGrpSpPr>
        <p:grpSpPr>
          <a:xfrm>
            <a:off x="3099817" y="4320540"/>
            <a:ext cx="5058664" cy="558165"/>
            <a:chOff x="3099816" y="4320540"/>
            <a:chExt cx="5058664" cy="558165"/>
          </a:xfrm>
        </p:grpSpPr>
        <p:sp>
          <p:nvSpPr>
            <p:cNvPr id="425" name="Google Shape;425;p41"/>
            <p:cNvSpPr/>
            <p:nvPr/>
          </p:nvSpPr>
          <p:spPr>
            <a:xfrm>
              <a:off x="3107436" y="4328160"/>
              <a:ext cx="5019040" cy="542925"/>
            </a:xfrm>
            <a:custGeom>
              <a:rect b="b" l="l" r="r" t="t"/>
              <a:pathLst>
                <a:path extrusionOk="0" h="542925" w="5019040">
                  <a:moveTo>
                    <a:pt x="0" y="539495"/>
                  </a:moveTo>
                  <a:lnTo>
                    <a:pt x="5018532" y="541019"/>
                  </a:lnTo>
                </a:path>
                <a:path extrusionOk="0" h="542925" w="5019040">
                  <a:moveTo>
                    <a:pt x="0" y="0"/>
                  </a:moveTo>
                  <a:lnTo>
                    <a:pt x="5018532" y="1523"/>
                  </a:lnTo>
                </a:path>
                <a:path extrusionOk="0" h="542925" w="5019040">
                  <a:moveTo>
                    <a:pt x="0" y="542544"/>
                  </a:moveTo>
                  <a:lnTo>
                    <a:pt x="1524" y="0"/>
                  </a:lnTo>
                </a:path>
                <a:path extrusionOk="0" h="542925" w="5019040">
                  <a:moveTo>
                    <a:pt x="5015484" y="542544"/>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41"/>
            <p:cNvSpPr/>
            <p:nvPr/>
          </p:nvSpPr>
          <p:spPr>
            <a:xfrm>
              <a:off x="3107436" y="4328160"/>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41"/>
            <p:cNvSpPr/>
            <p:nvPr/>
          </p:nvSpPr>
          <p:spPr>
            <a:xfrm>
              <a:off x="8122920" y="4867655"/>
              <a:ext cx="35560" cy="1905"/>
            </a:xfrm>
            <a:custGeom>
              <a:rect b="b" l="l" r="r" t="t"/>
              <a:pathLst>
                <a:path extrusionOk="0" h="1904" w="35559">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41"/>
            <p:cNvSpPr/>
            <p:nvPr/>
          </p:nvSpPr>
          <p:spPr>
            <a:xfrm>
              <a:off x="3107436" y="4328160"/>
              <a:ext cx="5019040" cy="542925"/>
            </a:xfrm>
            <a:custGeom>
              <a:rect b="b" l="l" r="r" t="t"/>
              <a:pathLst>
                <a:path extrusionOk="0" h="542925" w="5019040">
                  <a:moveTo>
                    <a:pt x="0" y="539495"/>
                  </a:moveTo>
                  <a:lnTo>
                    <a:pt x="5018532" y="541019"/>
                  </a:lnTo>
                </a:path>
                <a:path extrusionOk="0" h="542925" w="5019040">
                  <a:moveTo>
                    <a:pt x="0" y="542544"/>
                  </a:moveTo>
                  <a:lnTo>
                    <a:pt x="1524"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41"/>
            <p:cNvSpPr/>
            <p:nvPr/>
          </p:nvSpPr>
          <p:spPr>
            <a:xfrm>
              <a:off x="3099816" y="4320540"/>
              <a:ext cx="48895" cy="558165"/>
            </a:xfrm>
            <a:custGeom>
              <a:rect b="b" l="l" r="r" t="t"/>
              <a:pathLst>
                <a:path extrusionOk="0" h="558164" w="48894">
                  <a:moveTo>
                    <a:pt x="0" y="547877"/>
                  </a:moveTo>
                  <a:lnTo>
                    <a:pt x="48767" y="547877"/>
                  </a:lnTo>
                </a:path>
                <a:path extrusionOk="0" h="558164" w="48894">
                  <a:moveTo>
                    <a:pt x="8381" y="499871"/>
                  </a:moveTo>
                  <a:lnTo>
                    <a:pt x="8381" y="557783"/>
                  </a:lnTo>
                </a:path>
                <a:path extrusionOk="0" h="558164" w="48894">
                  <a:moveTo>
                    <a:pt x="8381" y="0"/>
                  </a:moveTo>
                  <a:lnTo>
                    <a:pt x="8381" y="59435"/>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41"/>
            <p:cNvSpPr/>
            <p:nvPr/>
          </p:nvSpPr>
          <p:spPr>
            <a:xfrm>
              <a:off x="4357878" y="4320540"/>
              <a:ext cx="3766185" cy="558165"/>
            </a:xfrm>
            <a:custGeom>
              <a:rect b="b" l="l" r="r" t="t"/>
              <a:pathLst>
                <a:path extrusionOk="0" h="558164" w="3766184">
                  <a:moveTo>
                    <a:pt x="0" y="499871"/>
                  </a:moveTo>
                  <a:lnTo>
                    <a:pt x="0" y="557783"/>
                  </a:lnTo>
                </a:path>
                <a:path extrusionOk="0" h="558164" w="3766184">
                  <a:moveTo>
                    <a:pt x="0" y="0"/>
                  </a:moveTo>
                  <a:lnTo>
                    <a:pt x="0" y="59435"/>
                  </a:lnTo>
                </a:path>
                <a:path extrusionOk="0" h="558164" w="3766184">
                  <a:moveTo>
                    <a:pt x="1264920" y="499871"/>
                  </a:moveTo>
                  <a:lnTo>
                    <a:pt x="1264920" y="557783"/>
                  </a:lnTo>
                </a:path>
                <a:path extrusionOk="0" h="558164" w="3766184">
                  <a:moveTo>
                    <a:pt x="1264920" y="0"/>
                  </a:moveTo>
                  <a:lnTo>
                    <a:pt x="1264920" y="59435"/>
                  </a:lnTo>
                </a:path>
                <a:path extrusionOk="0" h="558164" w="3766184">
                  <a:moveTo>
                    <a:pt x="2514600" y="499871"/>
                  </a:moveTo>
                  <a:lnTo>
                    <a:pt x="2514600" y="557783"/>
                  </a:lnTo>
                </a:path>
                <a:path extrusionOk="0" h="558164" w="3766184">
                  <a:moveTo>
                    <a:pt x="2514600" y="0"/>
                  </a:moveTo>
                  <a:lnTo>
                    <a:pt x="2514600" y="59435"/>
                  </a:lnTo>
                </a:path>
                <a:path extrusionOk="0" h="558164" w="3766184">
                  <a:moveTo>
                    <a:pt x="3765804" y="499871"/>
                  </a:moveTo>
                  <a:lnTo>
                    <a:pt x="3765804" y="557783"/>
                  </a:lnTo>
                </a:path>
                <a:path extrusionOk="0" h="558164" w="3766184">
                  <a:moveTo>
                    <a:pt x="3765804" y="0"/>
                  </a:moveTo>
                  <a:lnTo>
                    <a:pt x="3765804" y="59435"/>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41"/>
            <p:cNvSpPr/>
            <p:nvPr/>
          </p:nvSpPr>
          <p:spPr>
            <a:xfrm>
              <a:off x="3099816" y="4868418"/>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2" name="Google Shape;432;p41"/>
          <p:cNvSpPr txBox="1"/>
          <p:nvPr/>
        </p:nvSpPr>
        <p:spPr>
          <a:xfrm>
            <a:off x="2886583" y="4765296"/>
            <a:ext cx="278765" cy="35496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-1</a:t>
            </a:r>
            <a:endParaRPr sz="1300">
              <a:solidFill>
                <a:schemeClr val="dk1"/>
              </a:solidFill>
              <a:latin typeface="Arial"/>
              <a:ea typeface="Arial"/>
              <a:cs typeface="Arial"/>
              <a:sym typeface="Arial"/>
            </a:endParaRPr>
          </a:p>
          <a:p>
            <a:pPr indent="0" lvl="0" marL="173990" marR="0" rtl="0" algn="l">
              <a:lnSpc>
                <a:spcPct val="100000"/>
              </a:lnSpc>
              <a:spcBef>
                <a:spcPts val="0"/>
              </a:spcBef>
              <a:spcAft>
                <a:spcPts val="0"/>
              </a:spcAft>
              <a:buNone/>
            </a:pP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sp>
        <p:nvSpPr>
          <p:cNvPr id="433" name="Google Shape;433;p41"/>
          <p:cNvSpPr/>
          <p:nvPr/>
        </p:nvSpPr>
        <p:spPr>
          <a:xfrm>
            <a:off x="3099816" y="4603241"/>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41"/>
          <p:cNvSpPr txBox="1"/>
          <p:nvPr/>
        </p:nvSpPr>
        <p:spPr>
          <a:xfrm>
            <a:off x="1035101" y="4436109"/>
            <a:ext cx="2051050" cy="29972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baseline="30000" i="1" lang="en-US" sz="2700">
                <a:solidFill>
                  <a:schemeClr val="dk1"/>
                </a:solidFill>
                <a:latin typeface="Trebuchet MS"/>
                <a:ea typeface="Trebuchet MS"/>
                <a:cs typeface="Trebuchet MS"/>
                <a:sym typeface="Trebuchet MS"/>
              </a:rPr>
              <a:t>z </a:t>
            </a:r>
            <a:r>
              <a:rPr baseline="-25000" i="1" lang="en-US" sz="1500">
                <a:solidFill>
                  <a:schemeClr val="dk1"/>
                </a:solidFill>
                <a:latin typeface="Trebuchet MS"/>
                <a:ea typeface="Trebuchet MS"/>
                <a:cs typeface="Trebuchet MS"/>
                <a:sym typeface="Trebuchet MS"/>
              </a:rPr>
              <a:t>I </a:t>
            </a:r>
            <a:r>
              <a:rPr baseline="30000" lang="en-US" sz="2700">
                <a:solidFill>
                  <a:schemeClr val="dk1"/>
                </a:solidFill>
                <a:latin typeface="Trebuchet MS"/>
                <a:ea typeface="Trebuchet MS"/>
                <a:cs typeface="Trebuchet MS"/>
                <a:sym typeface="Trebuchet MS"/>
              </a:rPr>
              <a:t>(</a:t>
            </a:r>
            <a:r>
              <a:rPr baseline="30000" i="1" lang="en-US" sz="2700">
                <a:solidFill>
                  <a:schemeClr val="dk1"/>
                </a:solidFill>
                <a:latin typeface="Trebuchet MS"/>
                <a:ea typeface="Trebuchet MS"/>
                <a:cs typeface="Trebuchet MS"/>
                <a:sym typeface="Trebuchet MS"/>
              </a:rPr>
              <a:t>t</a:t>
            </a:r>
            <a:r>
              <a:rPr baseline="30000" lang="en-US" sz="2700">
                <a:solidFill>
                  <a:schemeClr val="dk1"/>
                </a:solidFill>
                <a:latin typeface="Trebuchet MS"/>
                <a:ea typeface="Trebuchet MS"/>
                <a:cs typeface="Trebuchet MS"/>
                <a:sym typeface="Trebuchet MS"/>
              </a:rPr>
              <a:t>)	cos	(</a:t>
            </a:r>
            <a:r>
              <a:rPr baseline="30000" i="1" lang="en-US" sz="2700">
                <a:solidFill>
                  <a:schemeClr val="dk1"/>
                </a:solidFill>
                <a:latin typeface="Trebuchet MS"/>
                <a:ea typeface="Trebuchet MS"/>
                <a:cs typeface="Trebuchet MS"/>
                <a:sym typeface="Trebuchet MS"/>
              </a:rPr>
              <a:t>t</a:t>
            </a:r>
            <a:r>
              <a:rPr baseline="30000" lang="en-US" sz="2700">
                <a:solidFill>
                  <a:schemeClr val="dk1"/>
                </a:solidFill>
                <a:latin typeface="Trebuchet MS"/>
                <a:ea typeface="Trebuchet MS"/>
                <a:cs typeface="Trebuchet MS"/>
                <a:sym typeface="Trebuchet MS"/>
              </a:rPr>
              <a:t>)	</a:t>
            </a:r>
            <a:r>
              <a:rPr lang="en-US" sz="1300">
                <a:solidFill>
                  <a:schemeClr val="dk1"/>
                </a:solidFill>
                <a:latin typeface="Arial"/>
                <a:ea typeface="Arial"/>
                <a:cs typeface="Arial"/>
                <a:sym typeface="Arial"/>
              </a:rPr>
              <a:t>0</a:t>
            </a:r>
            <a:endParaRPr sz="1300">
              <a:solidFill>
                <a:schemeClr val="dk1"/>
              </a:solidFill>
              <a:latin typeface="Arial"/>
              <a:ea typeface="Arial"/>
              <a:cs typeface="Arial"/>
              <a:sym typeface="Arial"/>
            </a:endParaRPr>
          </a:p>
        </p:txBody>
      </p:sp>
      <p:grpSp>
        <p:nvGrpSpPr>
          <p:cNvPr id="435" name="Google Shape;435;p41"/>
          <p:cNvGrpSpPr/>
          <p:nvPr/>
        </p:nvGrpSpPr>
        <p:grpSpPr>
          <a:xfrm>
            <a:off x="3055620" y="4328162"/>
            <a:ext cx="5311520" cy="1220978"/>
            <a:chOff x="3055620" y="4328160"/>
            <a:chExt cx="5311520" cy="1220978"/>
          </a:xfrm>
        </p:grpSpPr>
        <p:sp>
          <p:nvSpPr>
            <p:cNvPr id="436" name="Google Shape;436;p41"/>
            <p:cNvSpPr/>
            <p:nvPr/>
          </p:nvSpPr>
          <p:spPr>
            <a:xfrm>
              <a:off x="3099815" y="4328922"/>
              <a:ext cx="5034280" cy="0"/>
            </a:xfrm>
            <a:custGeom>
              <a:rect b="b" l="l" r="r" t="t"/>
              <a:pathLst>
                <a:path extrusionOk="0" h="120000" w="5034280">
                  <a:moveTo>
                    <a:pt x="0" y="0"/>
                  </a:moveTo>
                  <a:lnTo>
                    <a:pt x="65531" y="0"/>
                  </a:lnTo>
                </a:path>
                <a:path extrusionOk="0" h="120000" w="5034280">
                  <a:moveTo>
                    <a:pt x="4969764" y="0"/>
                  </a:moveTo>
                  <a:lnTo>
                    <a:pt x="5033772" y="0"/>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41"/>
            <p:cNvSpPr/>
            <p:nvPr/>
          </p:nvSpPr>
          <p:spPr>
            <a:xfrm>
              <a:off x="3107435" y="4328160"/>
              <a:ext cx="5019040" cy="542925"/>
            </a:xfrm>
            <a:custGeom>
              <a:rect b="b" l="l" r="r" t="t"/>
              <a:pathLst>
                <a:path extrusionOk="0" h="542925" w="5019040">
                  <a:moveTo>
                    <a:pt x="0" y="539495"/>
                  </a:moveTo>
                  <a:lnTo>
                    <a:pt x="5018532" y="541019"/>
                  </a:lnTo>
                </a:path>
                <a:path extrusionOk="0" h="542925" w="5019040">
                  <a:moveTo>
                    <a:pt x="0" y="0"/>
                  </a:moveTo>
                  <a:lnTo>
                    <a:pt x="5018532" y="1523"/>
                  </a:lnTo>
                </a:path>
                <a:path extrusionOk="0" h="542925" w="5019040">
                  <a:moveTo>
                    <a:pt x="0" y="542544"/>
                  </a:moveTo>
                  <a:lnTo>
                    <a:pt x="1524" y="0"/>
                  </a:lnTo>
                </a:path>
                <a:path extrusionOk="0" h="542925" w="5019040">
                  <a:moveTo>
                    <a:pt x="5015484" y="542544"/>
                  </a:moveTo>
                  <a:lnTo>
                    <a:pt x="5017008" y="0"/>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41"/>
            <p:cNvSpPr/>
            <p:nvPr/>
          </p:nvSpPr>
          <p:spPr>
            <a:xfrm>
              <a:off x="3107435" y="4867656"/>
              <a:ext cx="33655" cy="1905"/>
            </a:xfrm>
            <a:custGeom>
              <a:rect b="b" l="l" r="r" t="t"/>
              <a:pathLst>
                <a:path extrusionOk="0" h="1904" w="33655">
                  <a:moveTo>
                    <a:pt x="-7619" y="762"/>
                  </a:moveTo>
                  <a:lnTo>
                    <a:pt x="41147"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41"/>
            <p:cNvSpPr/>
            <p:nvPr/>
          </p:nvSpPr>
          <p:spPr>
            <a:xfrm>
              <a:off x="8122920" y="4328160"/>
              <a:ext cx="35560" cy="1905"/>
            </a:xfrm>
            <a:custGeom>
              <a:rect b="b" l="l" r="r" t="t"/>
              <a:pathLst>
                <a:path extrusionOk="0" h="1904" w="35559">
                  <a:moveTo>
                    <a:pt x="-7620" y="762"/>
                  </a:moveTo>
                  <a:lnTo>
                    <a:pt x="42672" y="762"/>
                  </a:lnTo>
                </a:path>
              </a:pathLst>
            </a:custGeom>
            <a:noFill/>
            <a:ln cap="flat" cmpd="sng" w="16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41"/>
            <p:cNvSpPr/>
            <p:nvPr/>
          </p:nvSpPr>
          <p:spPr>
            <a:xfrm>
              <a:off x="3107435" y="4328160"/>
              <a:ext cx="5005070" cy="500380"/>
            </a:xfrm>
            <a:custGeom>
              <a:rect b="b" l="l" r="r" t="t"/>
              <a:pathLst>
                <a:path extrusionOk="0" h="500379" w="5005070">
                  <a:moveTo>
                    <a:pt x="0" y="0"/>
                  </a:moveTo>
                  <a:lnTo>
                    <a:pt x="0" y="0"/>
                  </a:lnTo>
                  <a:lnTo>
                    <a:pt x="476250" y="0"/>
                  </a:lnTo>
                  <a:lnTo>
                    <a:pt x="487299" y="11048"/>
                  </a:lnTo>
                  <a:lnTo>
                    <a:pt x="498475" y="11048"/>
                  </a:lnTo>
                  <a:lnTo>
                    <a:pt x="522224" y="11048"/>
                  </a:lnTo>
                  <a:lnTo>
                    <a:pt x="533400" y="20573"/>
                  </a:lnTo>
                  <a:lnTo>
                    <a:pt x="546100" y="30098"/>
                  </a:lnTo>
                  <a:lnTo>
                    <a:pt x="568198" y="30098"/>
                  </a:lnTo>
                  <a:lnTo>
                    <a:pt x="580898" y="41275"/>
                  </a:lnTo>
                  <a:lnTo>
                    <a:pt x="592074" y="61848"/>
                  </a:lnTo>
                  <a:lnTo>
                    <a:pt x="614299" y="71373"/>
                  </a:lnTo>
                  <a:lnTo>
                    <a:pt x="626999" y="92075"/>
                  </a:lnTo>
                  <a:lnTo>
                    <a:pt x="638048" y="101600"/>
                  </a:lnTo>
                  <a:lnTo>
                    <a:pt x="661924" y="122173"/>
                  </a:lnTo>
                  <a:lnTo>
                    <a:pt x="672973" y="142875"/>
                  </a:lnTo>
                  <a:lnTo>
                    <a:pt x="696849" y="172973"/>
                  </a:lnTo>
                  <a:lnTo>
                    <a:pt x="707898" y="193547"/>
                  </a:lnTo>
                  <a:lnTo>
                    <a:pt x="719074" y="214248"/>
                  </a:lnTo>
                  <a:lnTo>
                    <a:pt x="742823" y="244347"/>
                  </a:lnTo>
                  <a:lnTo>
                    <a:pt x="753999" y="265048"/>
                  </a:lnTo>
                  <a:lnTo>
                    <a:pt x="765048" y="295147"/>
                  </a:lnTo>
                  <a:lnTo>
                    <a:pt x="788924" y="315848"/>
                  </a:lnTo>
                  <a:lnTo>
                    <a:pt x="798449" y="345947"/>
                  </a:lnTo>
                  <a:lnTo>
                    <a:pt x="809498" y="366521"/>
                  </a:lnTo>
                  <a:lnTo>
                    <a:pt x="833374" y="387222"/>
                  </a:lnTo>
                  <a:lnTo>
                    <a:pt x="844423" y="407796"/>
                  </a:lnTo>
                  <a:lnTo>
                    <a:pt x="857123" y="428497"/>
                  </a:lnTo>
                  <a:lnTo>
                    <a:pt x="879348" y="438022"/>
                  </a:lnTo>
                  <a:lnTo>
                    <a:pt x="892048" y="458596"/>
                  </a:lnTo>
                  <a:lnTo>
                    <a:pt x="903224" y="468121"/>
                  </a:lnTo>
                  <a:lnTo>
                    <a:pt x="926973" y="479297"/>
                  </a:lnTo>
                  <a:lnTo>
                    <a:pt x="938149" y="488822"/>
                  </a:lnTo>
                  <a:lnTo>
                    <a:pt x="961898" y="488822"/>
                  </a:lnTo>
                  <a:lnTo>
                    <a:pt x="973074" y="499871"/>
                  </a:lnTo>
                  <a:lnTo>
                    <a:pt x="984123" y="499871"/>
                  </a:lnTo>
                  <a:lnTo>
                    <a:pt x="1007999" y="499871"/>
                  </a:lnTo>
                  <a:lnTo>
                    <a:pt x="1019048" y="499871"/>
                  </a:lnTo>
                  <a:lnTo>
                    <a:pt x="1030224" y="499871"/>
                  </a:lnTo>
                  <a:lnTo>
                    <a:pt x="1053973" y="488822"/>
                  </a:lnTo>
                  <a:lnTo>
                    <a:pt x="1065149" y="488822"/>
                  </a:lnTo>
                  <a:lnTo>
                    <a:pt x="1077849" y="479297"/>
                  </a:lnTo>
                  <a:lnTo>
                    <a:pt x="1100074" y="468121"/>
                  </a:lnTo>
                  <a:lnTo>
                    <a:pt x="1112647" y="458596"/>
                  </a:lnTo>
                  <a:lnTo>
                    <a:pt x="1123823" y="438022"/>
                  </a:lnTo>
                  <a:lnTo>
                    <a:pt x="1146048" y="428497"/>
                  </a:lnTo>
                  <a:lnTo>
                    <a:pt x="1158748" y="407796"/>
                  </a:lnTo>
                  <a:lnTo>
                    <a:pt x="1169797" y="387222"/>
                  </a:lnTo>
                  <a:lnTo>
                    <a:pt x="1193673" y="366521"/>
                  </a:lnTo>
                  <a:lnTo>
                    <a:pt x="1204722" y="345947"/>
                  </a:lnTo>
                  <a:lnTo>
                    <a:pt x="1228598" y="315848"/>
                  </a:lnTo>
                  <a:lnTo>
                    <a:pt x="1239647" y="295147"/>
                  </a:lnTo>
                  <a:lnTo>
                    <a:pt x="1250823" y="265048"/>
                  </a:lnTo>
                  <a:lnTo>
                    <a:pt x="1274572" y="244347"/>
                  </a:lnTo>
                  <a:lnTo>
                    <a:pt x="1285748" y="214248"/>
                  </a:lnTo>
                  <a:lnTo>
                    <a:pt x="1296797" y="193547"/>
                  </a:lnTo>
                  <a:lnTo>
                    <a:pt x="1320673" y="163448"/>
                  </a:lnTo>
                  <a:lnTo>
                    <a:pt x="1331722" y="142875"/>
                  </a:lnTo>
                  <a:lnTo>
                    <a:pt x="1344422" y="122173"/>
                  </a:lnTo>
                  <a:lnTo>
                    <a:pt x="1366647" y="101600"/>
                  </a:lnTo>
                  <a:lnTo>
                    <a:pt x="1379347" y="80898"/>
                  </a:lnTo>
                  <a:lnTo>
                    <a:pt x="1390523" y="61848"/>
                  </a:lnTo>
                  <a:lnTo>
                    <a:pt x="1414272" y="41275"/>
                  </a:lnTo>
                  <a:lnTo>
                    <a:pt x="1425448" y="30098"/>
                  </a:lnTo>
                  <a:lnTo>
                    <a:pt x="1436497" y="20573"/>
                  </a:lnTo>
                  <a:lnTo>
                    <a:pt x="1460373" y="11048"/>
                  </a:lnTo>
                  <a:lnTo>
                    <a:pt x="1471422" y="11048"/>
                  </a:lnTo>
                  <a:lnTo>
                    <a:pt x="1495298" y="0"/>
                  </a:lnTo>
                  <a:lnTo>
                    <a:pt x="1506347" y="0"/>
                  </a:lnTo>
                  <a:lnTo>
                    <a:pt x="1517523" y="0"/>
                  </a:lnTo>
                  <a:lnTo>
                    <a:pt x="1541272" y="0"/>
                  </a:lnTo>
                  <a:lnTo>
                    <a:pt x="1552448" y="11048"/>
                  </a:lnTo>
                  <a:lnTo>
                    <a:pt x="1565148" y="20573"/>
                  </a:lnTo>
                  <a:lnTo>
                    <a:pt x="1587373" y="30098"/>
                  </a:lnTo>
                  <a:lnTo>
                    <a:pt x="1598422" y="41275"/>
                  </a:lnTo>
                  <a:lnTo>
                    <a:pt x="1611122" y="50800"/>
                  </a:lnTo>
                  <a:lnTo>
                    <a:pt x="1633347" y="61848"/>
                  </a:lnTo>
                  <a:lnTo>
                    <a:pt x="1646047" y="71373"/>
                  </a:lnTo>
                  <a:lnTo>
                    <a:pt x="1657223" y="92075"/>
                  </a:lnTo>
                  <a:lnTo>
                    <a:pt x="1680972" y="101600"/>
                  </a:lnTo>
                  <a:lnTo>
                    <a:pt x="1692021" y="112648"/>
                  </a:lnTo>
                  <a:lnTo>
                    <a:pt x="1703197" y="122173"/>
                  </a:lnTo>
                  <a:lnTo>
                    <a:pt x="1726946" y="122173"/>
                  </a:lnTo>
                  <a:lnTo>
                    <a:pt x="1738122" y="133350"/>
                  </a:lnTo>
                  <a:lnTo>
                    <a:pt x="1761871" y="133350"/>
                  </a:lnTo>
                  <a:lnTo>
                    <a:pt x="1773047" y="133350"/>
                  </a:lnTo>
                  <a:lnTo>
                    <a:pt x="1784096" y="122173"/>
                  </a:lnTo>
                  <a:lnTo>
                    <a:pt x="1807972" y="122173"/>
                  </a:lnTo>
                  <a:lnTo>
                    <a:pt x="1819021" y="112648"/>
                  </a:lnTo>
                  <a:lnTo>
                    <a:pt x="1831721" y="101600"/>
                  </a:lnTo>
                  <a:lnTo>
                    <a:pt x="1853946" y="101600"/>
                  </a:lnTo>
                  <a:lnTo>
                    <a:pt x="1866646" y="92075"/>
                  </a:lnTo>
                  <a:lnTo>
                    <a:pt x="1876171" y="80898"/>
                  </a:lnTo>
                  <a:lnTo>
                    <a:pt x="1898396" y="71373"/>
                  </a:lnTo>
                  <a:lnTo>
                    <a:pt x="1911096" y="61848"/>
                  </a:lnTo>
                  <a:lnTo>
                    <a:pt x="1922272" y="50800"/>
                  </a:lnTo>
                  <a:lnTo>
                    <a:pt x="1946021" y="50800"/>
                  </a:lnTo>
                  <a:lnTo>
                    <a:pt x="1957197" y="41275"/>
                  </a:lnTo>
                  <a:lnTo>
                    <a:pt x="1968246" y="41275"/>
                  </a:lnTo>
                  <a:lnTo>
                    <a:pt x="1992122" y="41275"/>
                  </a:lnTo>
                  <a:lnTo>
                    <a:pt x="2003171" y="41275"/>
                  </a:lnTo>
                  <a:lnTo>
                    <a:pt x="2027047" y="41275"/>
                  </a:lnTo>
                  <a:lnTo>
                    <a:pt x="2038096" y="41275"/>
                  </a:lnTo>
                  <a:lnTo>
                    <a:pt x="2049272" y="50800"/>
                  </a:lnTo>
                  <a:lnTo>
                    <a:pt x="2073021" y="50800"/>
                  </a:lnTo>
                  <a:lnTo>
                    <a:pt x="2084197" y="61848"/>
                  </a:lnTo>
                  <a:lnTo>
                    <a:pt x="2096897" y="71373"/>
                  </a:lnTo>
                  <a:lnTo>
                    <a:pt x="2119122" y="80898"/>
                  </a:lnTo>
                  <a:lnTo>
                    <a:pt x="2130171" y="101600"/>
                  </a:lnTo>
                  <a:lnTo>
                    <a:pt x="2142871" y="112648"/>
                  </a:lnTo>
                  <a:lnTo>
                    <a:pt x="2165096" y="133350"/>
                  </a:lnTo>
                  <a:lnTo>
                    <a:pt x="2177796" y="152400"/>
                  </a:lnTo>
                  <a:lnTo>
                    <a:pt x="2188972" y="172973"/>
                  </a:lnTo>
                  <a:lnTo>
                    <a:pt x="2212721" y="193547"/>
                  </a:lnTo>
                  <a:lnTo>
                    <a:pt x="2223769" y="223773"/>
                  </a:lnTo>
                  <a:lnTo>
                    <a:pt x="2234946" y="244347"/>
                  </a:lnTo>
                  <a:lnTo>
                    <a:pt x="2258694" y="265048"/>
                  </a:lnTo>
                  <a:lnTo>
                    <a:pt x="2269871" y="295147"/>
                  </a:lnTo>
                  <a:lnTo>
                    <a:pt x="2293619" y="315848"/>
                  </a:lnTo>
                  <a:lnTo>
                    <a:pt x="2304796" y="345947"/>
                  </a:lnTo>
                  <a:lnTo>
                    <a:pt x="2315844" y="366521"/>
                  </a:lnTo>
                  <a:lnTo>
                    <a:pt x="2339721" y="387222"/>
                  </a:lnTo>
                  <a:lnTo>
                    <a:pt x="2350769" y="407796"/>
                  </a:lnTo>
                  <a:lnTo>
                    <a:pt x="2363469" y="428497"/>
                  </a:lnTo>
                  <a:lnTo>
                    <a:pt x="2385694" y="438022"/>
                  </a:lnTo>
                  <a:lnTo>
                    <a:pt x="2398394" y="458596"/>
                  </a:lnTo>
                  <a:lnTo>
                    <a:pt x="2409571" y="468121"/>
                  </a:lnTo>
                  <a:lnTo>
                    <a:pt x="2431796" y="479297"/>
                  </a:lnTo>
                  <a:lnTo>
                    <a:pt x="2444496" y="488822"/>
                  </a:lnTo>
                  <a:lnTo>
                    <a:pt x="2455544" y="488822"/>
                  </a:lnTo>
                  <a:lnTo>
                    <a:pt x="2479421" y="499871"/>
                  </a:lnTo>
                  <a:lnTo>
                    <a:pt x="2490469" y="499871"/>
                  </a:lnTo>
                  <a:lnTo>
                    <a:pt x="2514346" y="499871"/>
                  </a:lnTo>
                  <a:lnTo>
                    <a:pt x="2525394" y="499871"/>
                  </a:lnTo>
                  <a:lnTo>
                    <a:pt x="2536571" y="499871"/>
                  </a:lnTo>
                  <a:lnTo>
                    <a:pt x="2560319" y="488822"/>
                  </a:lnTo>
                  <a:lnTo>
                    <a:pt x="2571496" y="488822"/>
                  </a:lnTo>
                  <a:lnTo>
                    <a:pt x="2582544" y="479297"/>
                  </a:lnTo>
                  <a:lnTo>
                    <a:pt x="2606421" y="468121"/>
                  </a:lnTo>
                  <a:lnTo>
                    <a:pt x="2617469" y="458596"/>
                  </a:lnTo>
                  <a:lnTo>
                    <a:pt x="2630169" y="438022"/>
                  </a:lnTo>
                  <a:lnTo>
                    <a:pt x="2652394" y="428497"/>
                  </a:lnTo>
                  <a:lnTo>
                    <a:pt x="2665094" y="407796"/>
                  </a:lnTo>
                  <a:lnTo>
                    <a:pt x="2676271" y="387222"/>
                  </a:lnTo>
                  <a:lnTo>
                    <a:pt x="2700019" y="366521"/>
                  </a:lnTo>
                  <a:lnTo>
                    <a:pt x="2711196" y="345947"/>
                  </a:lnTo>
                  <a:lnTo>
                    <a:pt x="2722244" y="315848"/>
                  </a:lnTo>
                  <a:lnTo>
                    <a:pt x="2746121" y="295147"/>
                  </a:lnTo>
                  <a:lnTo>
                    <a:pt x="2757169" y="274573"/>
                  </a:lnTo>
                  <a:lnTo>
                    <a:pt x="2780918" y="244347"/>
                  </a:lnTo>
                  <a:lnTo>
                    <a:pt x="2792094" y="223773"/>
                  </a:lnTo>
                  <a:lnTo>
                    <a:pt x="2803143" y="193547"/>
                  </a:lnTo>
                  <a:lnTo>
                    <a:pt x="2827019" y="172973"/>
                  </a:lnTo>
                  <a:lnTo>
                    <a:pt x="2838068" y="152400"/>
                  </a:lnTo>
                  <a:lnTo>
                    <a:pt x="2850768" y="133350"/>
                  </a:lnTo>
                  <a:lnTo>
                    <a:pt x="2872993" y="112648"/>
                  </a:lnTo>
                  <a:lnTo>
                    <a:pt x="2885693" y="101600"/>
                  </a:lnTo>
                  <a:lnTo>
                    <a:pt x="2896869" y="80898"/>
                  </a:lnTo>
                  <a:lnTo>
                    <a:pt x="2919094" y="71373"/>
                  </a:lnTo>
                  <a:lnTo>
                    <a:pt x="2931794" y="61848"/>
                  </a:lnTo>
                  <a:lnTo>
                    <a:pt x="2942843" y="50800"/>
                  </a:lnTo>
                  <a:lnTo>
                    <a:pt x="2963544" y="50800"/>
                  </a:lnTo>
                  <a:lnTo>
                    <a:pt x="2976244" y="41275"/>
                  </a:lnTo>
                  <a:lnTo>
                    <a:pt x="2987293" y="41275"/>
                  </a:lnTo>
                  <a:lnTo>
                    <a:pt x="3011169" y="41275"/>
                  </a:lnTo>
                  <a:lnTo>
                    <a:pt x="3022218" y="41275"/>
                  </a:lnTo>
                  <a:lnTo>
                    <a:pt x="3046094" y="41275"/>
                  </a:lnTo>
                  <a:lnTo>
                    <a:pt x="3057143" y="50800"/>
                  </a:lnTo>
                  <a:lnTo>
                    <a:pt x="3068319" y="50800"/>
                  </a:lnTo>
                  <a:lnTo>
                    <a:pt x="3092068" y="61848"/>
                  </a:lnTo>
                  <a:lnTo>
                    <a:pt x="3138169" y="101600"/>
                  </a:lnTo>
                  <a:lnTo>
                    <a:pt x="3161918" y="133350"/>
                  </a:lnTo>
                  <a:lnTo>
                    <a:pt x="3184143" y="152400"/>
                  </a:lnTo>
                  <a:lnTo>
                    <a:pt x="3196843" y="172973"/>
                  </a:lnTo>
                  <a:lnTo>
                    <a:pt x="3208019" y="193547"/>
                  </a:lnTo>
                  <a:lnTo>
                    <a:pt x="3231768" y="223773"/>
                  </a:lnTo>
                  <a:lnTo>
                    <a:pt x="3242944" y="244347"/>
                  </a:lnTo>
                  <a:lnTo>
                    <a:pt x="3253993" y="265048"/>
                  </a:lnTo>
                  <a:lnTo>
                    <a:pt x="3277869" y="295147"/>
                  </a:lnTo>
                  <a:lnTo>
                    <a:pt x="3288918" y="315848"/>
                  </a:lnTo>
                  <a:lnTo>
                    <a:pt x="3312794" y="345947"/>
                  </a:lnTo>
                  <a:lnTo>
                    <a:pt x="3323843" y="366521"/>
                  </a:lnTo>
                  <a:lnTo>
                    <a:pt x="3334892" y="387222"/>
                  </a:lnTo>
                  <a:lnTo>
                    <a:pt x="3358768" y="407796"/>
                  </a:lnTo>
                  <a:lnTo>
                    <a:pt x="3369817" y="428497"/>
                  </a:lnTo>
                  <a:lnTo>
                    <a:pt x="3382517" y="438022"/>
                  </a:lnTo>
                  <a:lnTo>
                    <a:pt x="3404742" y="458596"/>
                  </a:lnTo>
                  <a:lnTo>
                    <a:pt x="3415918" y="468121"/>
                  </a:lnTo>
                  <a:lnTo>
                    <a:pt x="3428618" y="479297"/>
                  </a:lnTo>
                  <a:lnTo>
                    <a:pt x="3450843" y="488822"/>
                  </a:lnTo>
                  <a:lnTo>
                    <a:pt x="3463543" y="488822"/>
                  </a:lnTo>
                  <a:lnTo>
                    <a:pt x="3474592" y="499871"/>
                  </a:lnTo>
                  <a:lnTo>
                    <a:pt x="3498468" y="499871"/>
                  </a:lnTo>
                  <a:lnTo>
                    <a:pt x="3509517" y="499871"/>
                  </a:lnTo>
                  <a:lnTo>
                    <a:pt x="3520693" y="499871"/>
                  </a:lnTo>
                  <a:lnTo>
                    <a:pt x="3544442" y="499871"/>
                  </a:lnTo>
                  <a:lnTo>
                    <a:pt x="3555618" y="488822"/>
                  </a:lnTo>
                  <a:lnTo>
                    <a:pt x="3579367" y="488822"/>
                  </a:lnTo>
                  <a:lnTo>
                    <a:pt x="3590543" y="479297"/>
                  </a:lnTo>
                  <a:lnTo>
                    <a:pt x="3601592" y="468121"/>
                  </a:lnTo>
                  <a:lnTo>
                    <a:pt x="3625468" y="458596"/>
                  </a:lnTo>
                  <a:lnTo>
                    <a:pt x="3636517" y="438022"/>
                  </a:lnTo>
                  <a:lnTo>
                    <a:pt x="3649217" y="428497"/>
                  </a:lnTo>
                  <a:lnTo>
                    <a:pt x="3671442" y="407796"/>
                  </a:lnTo>
                  <a:lnTo>
                    <a:pt x="3684142" y="387222"/>
                  </a:lnTo>
                  <a:lnTo>
                    <a:pt x="3695318" y="366521"/>
                  </a:lnTo>
                  <a:lnTo>
                    <a:pt x="3719067" y="345947"/>
                  </a:lnTo>
                  <a:lnTo>
                    <a:pt x="3730243" y="315848"/>
                  </a:lnTo>
                  <a:lnTo>
                    <a:pt x="3741292" y="295147"/>
                  </a:lnTo>
                  <a:lnTo>
                    <a:pt x="3765168" y="265048"/>
                  </a:lnTo>
                  <a:lnTo>
                    <a:pt x="3776217" y="244347"/>
                  </a:lnTo>
                  <a:lnTo>
                    <a:pt x="3787393" y="214248"/>
                  </a:lnTo>
                  <a:lnTo>
                    <a:pt x="3811142" y="193547"/>
                  </a:lnTo>
                  <a:lnTo>
                    <a:pt x="3822318" y="163448"/>
                  </a:lnTo>
                  <a:lnTo>
                    <a:pt x="3846067" y="142875"/>
                  </a:lnTo>
                  <a:lnTo>
                    <a:pt x="3857243" y="122173"/>
                  </a:lnTo>
                  <a:lnTo>
                    <a:pt x="3869943" y="101600"/>
                  </a:lnTo>
                  <a:lnTo>
                    <a:pt x="3892041" y="80898"/>
                  </a:lnTo>
                  <a:lnTo>
                    <a:pt x="3903217" y="61848"/>
                  </a:lnTo>
                  <a:lnTo>
                    <a:pt x="3915917" y="41275"/>
                  </a:lnTo>
                  <a:lnTo>
                    <a:pt x="3938142" y="30098"/>
                  </a:lnTo>
                  <a:lnTo>
                    <a:pt x="3950842" y="20573"/>
                  </a:lnTo>
                  <a:lnTo>
                    <a:pt x="3961891" y="11048"/>
                  </a:lnTo>
                  <a:lnTo>
                    <a:pt x="3985767" y="11048"/>
                  </a:lnTo>
                  <a:lnTo>
                    <a:pt x="3996816" y="0"/>
                  </a:lnTo>
                  <a:lnTo>
                    <a:pt x="4007992" y="0"/>
                  </a:lnTo>
                  <a:lnTo>
                    <a:pt x="4031741" y="0"/>
                  </a:lnTo>
                  <a:lnTo>
                    <a:pt x="4041266" y="11048"/>
                  </a:lnTo>
                  <a:lnTo>
                    <a:pt x="4052442" y="11048"/>
                  </a:lnTo>
                  <a:lnTo>
                    <a:pt x="4076191" y="20573"/>
                  </a:lnTo>
                  <a:lnTo>
                    <a:pt x="4087367" y="30098"/>
                  </a:lnTo>
                  <a:lnTo>
                    <a:pt x="4111116" y="41275"/>
                  </a:lnTo>
                  <a:lnTo>
                    <a:pt x="4122292" y="61848"/>
                  </a:lnTo>
                  <a:lnTo>
                    <a:pt x="4133341" y="80898"/>
                  </a:lnTo>
                  <a:lnTo>
                    <a:pt x="4157217" y="101600"/>
                  </a:lnTo>
                  <a:lnTo>
                    <a:pt x="4168266" y="122173"/>
                  </a:lnTo>
                  <a:lnTo>
                    <a:pt x="4180966" y="142875"/>
                  </a:lnTo>
                  <a:lnTo>
                    <a:pt x="4203192" y="163448"/>
                  </a:lnTo>
                  <a:lnTo>
                    <a:pt x="4215892" y="193547"/>
                  </a:lnTo>
                  <a:lnTo>
                    <a:pt x="4227068" y="214248"/>
                  </a:lnTo>
                  <a:lnTo>
                    <a:pt x="4249293" y="244347"/>
                  </a:lnTo>
                  <a:lnTo>
                    <a:pt x="4261993" y="265048"/>
                  </a:lnTo>
                  <a:lnTo>
                    <a:pt x="4273042" y="295147"/>
                  </a:lnTo>
                  <a:lnTo>
                    <a:pt x="4296918" y="315848"/>
                  </a:lnTo>
                  <a:lnTo>
                    <a:pt x="4307967" y="345947"/>
                  </a:lnTo>
                  <a:lnTo>
                    <a:pt x="4319143" y="366521"/>
                  </a:lnTo>
                  <a:lnTo>
                    <a:pt x="4342892" y="387222"/>
                  </a:lnTo>
                  <a:lnTo>
                    <a:pt x="4354068" y="407796"/>
                  </a:lnTo>
                  <a:lnTo>
                    <a:pt x="4377817" y="428497"/>
                  </a:lnTo>
                  <a:lnTo>
                    <a:pt x="4388993" y="438022"/>
                  </a:lnTo>
                  <a:lnTo>
                    <a:pt x="4400042" y="458596"/>
                  </a:lnTo>
                  <a:lnTo>
                    <a:pt x="4423918" y="468121"/>
                  </a:lnTo>
                  <a:lnTo>
                    <a:pt x="4434967" y="479297"/>
                  </a:lnTo>
                  <a:lnTo>
                    <a:pt x="4447667" y="488822"/>
                  </a:lnTo>
                  <a:lnTo>
                    <a:pt x="4469892" y="488822"/>
                  </a:lnTo>
                  <a:lnTo>
                    <a:pt x="4482592" y="499871"/>
                  </a:lnTo>
                  <a:lnTo>
                    <a:pt x="4493641" y="499871"/>
                  </a:lnTo>
                  <a:lnTo>
                    <a:pt x="4517517" y="499871"/>
                  </a:lnTo>
                  <a:lnTo>
                    <a:pt x="4528566" y="499871"/>
                  </a:lnTo>
                  <a:lnTo>
                    <a:pt x="4539742" y="499871"/>
                  </a:lnTo>
                  <a:lnTo>
                    <a:pt x="4563491" y="488822"/>
                  </a:lnTo>
                  <a:lnTo>
                    <a:pt x="4574667" y="488822"/>
                  </a:lnTo>
                  <a:lnTo>
                    <a:pt x="4585716" y="479297"/>
                  </a:lnTo>
                  <a:lnTo>
                    <a:pt x="4609592" y="468121"/>
                  </a:lnTo>
                  <a:lnTo>
                    <a:pt x="4620641" y="458596"/>
                  </a:lnTo>
                  <a:lnTo>
                    <a:pt x="4644517" y="438022"/>
                  </a:lnTo>
                  <a:lnTo>
                    <a:pt x="4655566" y="428497"/>
                  </a:lnTo>
                  <a:lnTo>
                    <a:pt x="4668266" y="407796"/>
                  </a:lnTo>
                  <a:lnTo>
                    <a:pt x="4690491" y="387222"/>
                  </a:lnTo>
                  <a:lnTo>
                    <a:pt x="4703191" y="366521"/>
                  </a:lnTo>
                  <a:lnTo>
                    <a:pt x="4714367" y="345947"/>
                  </a:lnTo>
                  <a:lnTo>
                    <a:pt x="4736592" y="315848"/>
                  </a:lnTo>
                  <a:lnTo>
                    <a:pt x="4749292" y="295147"/>
                  </a:lnTo>
                  <a:lnTo>
                    <a:pt x="4760341" y="265048"/>
                  </a:lnTo>
                  <a:lnTo>
                    <a:pt x="4784217" y="244347"/>
                  </a:lnTo>
                  <a:lnTo>
                    <a:pt x="4795266" y="214248"/>
                  </a:lnTo>
                  <a:lnTo>
                    <a:pt x="4806442" y="193547"/>
                  </a:lnTo>
                  <a:lnTo>
                    <a:pt x="4830191" y="163448"/>
                  </a:lnTo>
                  <a:lnTo>
                    <a:pt x="4841367" y="142875"/>
                  </a:lnTo>
                  <a:lnTo>
                    <a:pt x="4854067" y="122173"/>
                  </a:lnTo>
                  <a:lnTo>
                    <a:pt x="4876292" y="101600"/>
                  </a:lnTo>
                  <a:lnTo>
                    <a:pt x="4887341" y="80898"/>
                  </a:lnTo>
                  <a:lnTo>
                    <a:pt x="4911217" y="61848"/>
                  </a:lnTo>
                  <a:lnTo>
                    <a:pt x="4922266" y="41275"/>
                  </a:lnTo>
                  <a:lnTo>
                    <a:pt x="4934966" y="30098"/>
                  </a:lnTo>
                  <a:lnTo>
                    <a:pt x="4957191" y="20573"/>
                  </a:lnTo>
                  <a:lnTo>
                    <a:pt x="4969891" y="11048"/>
                  </a:lnTo>
                  <a:lnTo>
                    <a:pt x="4981067" y="11048"/>
                  </a:lnTo>
                  <a:lnTo>
                    <a:pt x="5004816" y="0"/>
                  </a:lnTo>
                </a:path>
              </a:pathLst>
            </a:custGeom>
            <a:noFill/>
            <a:ln cap="flat" cmpd="sng" w="15225">
              <a:solidFill>
                <a:srgbClr val="0E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41"/>
            <p:cNvSpPr/>
            <p:nvPr/>
          </p:nvSpPr>
          <p:spPr>
            <a:xfrm>
              <a:off x="3105911" y="4602480"/>
              <a:ext cx="5179060" cy="1905"/>
            </a:xfrm>
            <a:custGeom>
              <a:rect b="b" l="l" r="r" t="t"/>
              <a:pathLst>
                <a:path extrusionOk="0" h="1904" w="5179059">
                  <a:moveTo>
                    <a:pt x="0" y="0"/>
                  </a:moveTo>
                  <a:lnTo>
                    <a:pt x="5178552" y="1524"/>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41"/>
            <p:cNvSpPr/>
            <p:nvPr/>
          </p:nvSpPr>
          <p:spPr>
            <a:xfrm>
              <a:off x="8250935" y="4559808"/>
              <a:ext cx="116205" cy="86995"/>
            </a:xfrm>
            <a:custGeom>
              <a:rect b="b" l="l" r="r" t="t"/>
              <a:pathLst>
                <a:path extrusionOk="0" h="86995" w="116204">
                  <a:moveTo>
                    <a:pt x="0" y="0"/>
                  </a:moveTo>
                  <a:lnTo>
                    <a:pt x="17399" y="42672"/>
                  </a:lnTo>
                  <a:lnTo>
                    <a:pt x="0" y="86868"/>
                  </a:lnTo>
                  <a:lnTo>
                    <a:pt x="115824" y="42672"/>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41"/>
            <p:cNvSpPr/>
            <p:nvPr/>
          </p:nvSpPr>
          <p:spPr>
            <a:xfrm>
              <a:off x="3055620" y="5503164"/>
              <a:ext cx="5181600" cy="3175"/>
            </a:xfrm>
            <a:custGeom>
              <a:rect b="b" l="l" r="r" t="t"/>
              <a:pathLst>
                <a:path extrusionOk="0" h="3175" w="5181600">
                  <a:moveTo>
                    <a:pt x="0" y="0"/>
                  </a:moveTo>
                  <a:lnTo>
                    <a:pt x="5181600" y="3048"/>
                  </a:lnTo>
                </a:path>
              </a:pathLst>
            </a:custGeom>
            <a:noFill/>
            <a:ln cap="flat" cmpd="sng" w="152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41"/>
            <p:cNvSpPr/>
            <p:nvPr/>
          </p:nvSpPr>
          <p:spPr>
            <a:xfrm>
              <a:off x="8202167" y="5458968"/>
              <a:ext cx="116205" cy="90170"/>
            </a:xfrm>
            <a:custGeom>
              <a:rect b="b" l="l" r="r" t="t"/>
              <a:pathLst>
                <a:path extrusionOk="0" h="90170" w="116204">
                  <a:moveTo>
                    <a:pt x="0" y="0"/>
                  </a:moveTo>
                  <a:lnTo>
                    <a:pt x="17399" y="44957"/>
                  </a:lnTo>
                  <a:lnTo>
                    <a:pt x="0" y="89915"/>
                  </a:lnTo>
                  <a:lnTo>
                    <a:pt x="115824" y="4495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5" name="Google Shape;445;p41"/>
          <p:cNvSpPr txBox="1"/>
          <p:nvPr/>
        </p:nvSpPr>
        <p:spPr>
          <a:xfrm>
            <a:off x="8451596" y="4387341"/>
            <a:ext cx="121285"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900">
                <a:solidFill>
                  <a:schemeClr val="dk1"/>
                </a:solidFill>
                <a:latin typeface="Trebuchet MS"/>
                <a:ea typeface="Trebuchet MS"/>
                <a:cs typeface="Trebuchet MS"/>
                <a:sym typeface="Trebuchet MS"/>
              </a:rPr>
              <a:t>t</a:t>
            </a:r>
            <a:endParaRPr sz="1900">
              <a:solidFill>
                <a:schemeClr val="dk1"/>
              </a:solidFill>
              <a:latin typeface="Trebuchet MS"/>
              <a:ea typeface="Trebuchet MS"/>
              <a:cs typeface="Trebuchet MS"/>
              <a:sym typeface="Trebuchet MS"/>
            </a:endParaRPr>
          </a:p>
        </p:txBody>
      </p:sp>
      <p:sp>
        <p:nvSpPr>
          <p:cNvPr id="446" name="Google Shape;446;p41"/>
          <p:cNvSpPr txBox="1"/>
          <p:nvPr/>
        </p:nvSpPr>
        <p:spPr>
          <a:xfrm>
            <a:off x="8404098" y="5289296"/>
            <a:ext cx="121285" cy="31496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900">
                <a:solidFill>
                  <a:schemeClr val="dk1"/>
                </a:solidFill>
                <a:latin typeface="Trebuchet MS"/>
                <a:ea typeface="Trebuchet MS"/>
                <a:cs typeface="Trebuchet MS"/>
                <a:sym typeface="Trebuchet MS"/>
              </a:rPr>
              <a:t>t</a:t>
            </a:r>
            <a:endParaRPr sz="1900">
              <a:solidFill>
                <a:schemeClr val="dk1"/>
              </a:solidFill>
              <a:latin typeface="Trebuchet MS"/>
              <a:ea typeface="Trebuchet MS"/>
              <a:cs typeface="Trebuchet MS"/>
              <a:sym typeface="Trebuchet MS"/>
            </a:endParaRPr>
          </a:p>
        </p:txBody>
      </p:sp>
      <p:sp>
        <p:nvSpPr>
          <p:cNvPr id="447" name="Google Shape;447;p41"/>
          <p:cNvSpPr txBox="1"/>
          <p:nvPr/>
        </p:nvSpPr>
        <p:spPr>
          <a:xfrm>
            <a:off x="1767205" y="3557142"/>
            <a:ext cx="589280" cy="534670"/>
          </a:xfrm>
          <a:prstGeom prst="rect">
            <a:avLst/>
          </a:prstGeom>
          <a:noFill/>
          <a:ln>
            <a:noFill/>
          </a:ln>
        </p:spPr>
        <p:txBody>
          <a:bodyPr anchorCtr="0" anchor="t" bIns="0" lIns="0" spcFirstLastPara="1" rIns="0" wrap="square" tIns="12050">
            <a:spAutoFit/>
          </a:bodyPr>
          <a:lstStyle/>
          <a:p>
            <a:pPr indent="0" lvl="0" marL="38100" marR="0" rtl="0" algn="l">
              <a:lnSpc>
                <a:spcPct val="74561"/>
              </a:lnSpc>
              <a:spcBef>
                <a:spcPts val="0"/>
              </a:spcBef>
              <a:spcAft>
                <a:spcPts val="0"/>
              </a:spcAft>
              <a:buNone/>
            </a:pPr>
            <a:r>
              <a:rPr baseline="30000" lang="en-US" sz="2850">
                <a:solidFill>
                  <a:schemeClr val="dk1"/>
                </a:solidFill>
                <a:latin typeface="Noto Sans Symbols"/>
                <a:ea typeface="Noto Sans Symbols"/>
                <a:cs typeface="Noto Sans Symbols"/>
                <a:sym typeface="Noto Sans Symbols"/>
              </a:rPr>
              <a:t>Φ</a:t>
            </a:r>
            <a:r>
              <a:rPr baseline="30000" lang="en-US" sz="2850">
                <a:solidFill>
                  <a:schemeClr val="dk1"/>
                </a:solidFill>
                <a:latin typeface="Times New Roman"/>
                <a:ea typeface="Times New Roman"/>
                <a:cs typeface="Times New Roman"/>
                <a:sym typeface="Times New Roman"/>
              </a:rPr>
              <a:t> </a:t>
            </a:r>
            <a:r>
              <a:rPr lang="en-US" sz="1900">
                <a:solidFill>
                  <a:schemeClr val="dk1"/>
                </a:solidFill>
                <a:latin typeface="Trebuchet MS"/>
                <a:ea typeface="Trebuchet MS"/>
                <a:cs typeface="Trebuchet MS"/>
                <a:sym typeface="Trebuchet MS"/>
              </a:rPr>
              <a:t>(</a:t>
            </a:r>
            <a:r>
              <a:rPr i="1" lang="en-US" sz="1900">
                <a:solidFill>
                  <a:schemeClr val="dk1"/>
                </a:solidFill>
                <a:latin typeface="Trebuchet MS"/>
                <a:ea typeface="Trebuchet MS"/>
                <a:cs typeface="Trebuchet MS"/>
                <a:sym typeface="Trebuchet MS"/>
              </a:rPr>
              <a:t>t</a:t>
            </a:r>
            <a:r>
              <a:rPr lang="en-US" sz="1900">
                <a:solidFill>
                  <a:schemeClr val="dk1"/>
                </a:solidFill>
                <a:latin typeface="Trebuchet MS"/>
                <a:ea typeface="Trebuchet MS"/>
                <a:cs typeface="Trebuchet MS"/>
                <a:sym typeface="Trebuchet MS"/>
              </a:rPr>
              <a:t>)</a:t>
            </a:r>
            <a:endParaRPr sz="1900">
              <a:solidFill>
                <a:schemeClr val="dk1"/>
              </a:solidFill>
              <a:latin typeface="Trebuchet MS"/>
              <a:ea typeface="Trebuchet MS"/>
              <a:cs typeface="Trebuchet MS"/>
              <a:sym typeface="Trebuchet MS"/>
            </a:endParaRPr>
          </a:p>
          <a:p>
            <a:pPr indent="0" lvl="0" marL="52069" marR="0" rtl="0" algn="l">
              <a:lnSpc>
                <a:spcPct val="110882"/>
              </a:lnSpc>
              <a:spcBef>
                <a:spcPts val="0"/>
              </a:spcBef>
              <a:spcAft>
                <a:spcPts val="0"/>
              </a:spcAft>
              <a:buNone/>
            </a:pPr>
            <a:r>
              <a:rPr lang="en-US" sz="1700">
                <a:solidFill>
                  <a:schemeClr val="dk1"/>
                </a:solidFill>
                <a:latin typeface="Trebuchet MS"/>
                <a:ea typeface="Trebuchet MS"/>
                <a:cs typeface="Trebuchet MS"/>
                <a:sym typeface="Trebuchet MS"/>
              </a:rPr>
              <a:t>in rd</a:t>
            </a:r>
            <a:endParaRPr sz="1700">
              <a:solidFill>
                <a:schemeClr val="dk1"/>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type="ctrTitle"/>
          </p:nvPr>
        </p:nvSpPr>
        <p:spPr>
          <a:xfrm>
            <a:off x="685800" y="2130427"/>
            <a:ext cx="7772400"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Mobile Communications</a:t>
            </a:r>
            <a:br>
              <a:rPr lang="en-US"/>
            </a:br>
            <a:r>
              <a:rPr b="0" lang="en-US"/>
              <a:t>Chapter 3 : Media Access</a:t>
            </a:r>
            <a:endParaRPr/>
          </a:p>
        </p:txBody>
      </p:sp>
      <p:sp>
        <p:nvSpPr>
          <p:cNvPr id="453" name="Google Shape;453;p42"/>
          <p:cNvSpPr txBox="1"/>
          <p:nvPr>
            <p:ph idx="1" type="subTitle"/>
          </p:nvPr>
        </p:nvSpPr>
        <p:spPr>
          <a:xfrm>
            <a:off x="684213" y="3860800"/>
            <a:ext cx="6400800" cy="1107996"/>
          </a:xfrm>
          <a:prstGeom prst="rect">
            <a:avLst/>
          </a:prstGeom>
          <a:noFill/>
          <a:ln>
            <a:noFill/>
          </a:ln>
        </p:spPr>
        <p:txBody>
          <a:bodyPr anchorCtr="0" anchor="t" bIns="0" lIns="0" spcFirstLastPara="1" rIns="0" wrap="square" tIns="0">
            <a:spAutoFit/>
          </a:bodyPr>
          <a:lstStyle/>
          <a:p>
            <a:pPr indent="-95250" lvl="0" marL="0" rtl="0" algn="l">
              <a:lnSpc>
                <a:spcPct val="80000"/>
              </a:lnSpc>
              <a:spcBef>
                <a:spcPts val="0"/>
              </a:spcBef>
              <a:spcAft>
                <a:spcPts val="0"/>
              </a:spcAft>
              <a:buClr>
                <a:schemeClr val="dk1"/>
              </a:buClr>
              <a:buSzPts val="1500"/>
              <a:buFont typeface="Times New Roman"/>
              <a:buChar char="•"/>
            </a:pPr>
            <a:r>
              <a:rPr lang="en-US" sz="1500"/>
              <a:t> Motivation</a:t>
            </a:r>
            <a:endParaRPr/>
          </a:p>
          <a:p>
            <a:pPr indent="-95250" lvl="0" marL="0" rtl="0" algn="l">
              <a:lnSpc>
                <a:spcPct val="80000"/>
              </a:lnSpc>
              <a:spcBef>
                <a:spcPts val="0"/>
              </a:spcBef>
              <a:spcAft>
                <a:spcPts val="0"/>
              </a:spcAft>
              <a:buClr>
                <a:schemeClr val="dk1"/>
              </a:buClr>
              <a:buSzPts val="1500"/>
              <a:buFont typeface="Times New Roman"/>
              <a:buChar char="•"/>
            </a:pPr>
            <a:r>
              <a:rPr lang="en-US" sz="1500"/>
              <a:t> SDMA, FDMA, TDMA </a:t>
            </a:r>
            <a:endParaRPr/>
          </a:p>
          <a:p>
            <a:pPr indent="-95250" lvl="0" marL="0" rtl="0" algn="l">
              <a:lnSpc>
                <a:spcPct val="80000"/>
              </a:lnSpc>
              <a:spcBef>
                <a:spcPts val="0"/>
              </a:spcBef>
              <a:spcAft>
                <a:spcPts val="0"/>
              </a:spcAft>
              <a:buClr>
                <a:schemeClr val="dk1"/>
              </a:buClr>
              <a:buSzPts val="1500"/>
              <a:buFont typeface="Times New Roman"/>
              <a:buChar char="•"/>
            </a:pPr>
            <a:r>
              <a:rPr lang="en-US" sz="1500"/>
              <a:t> Aloha, reservation schemes</a:t>
            </a:r>
            <a:endParaRPr/>
          </a:p>
          <a:p>
            <a:pPr indent="-95250" lvl="0" marL="0" rtl="0" algn="l">
              <a:lnSpc>
                <a:spcPct val="80000"/>
              </a:lnSpc>
              <a:spcBef>
                <a:spcPts val="0"/>
              </a:spcBef>
              <a:spcAft>
                <a:spcPts val="0"/>
              </a:spcAft>
              <a:buClr>
                <a:schemeClr val="dk1"/>
              </a:buClr>
              <a:buSzPts val="1500"/>
              <a:buFont typeface="Times New Roman"/>
              <a:buChar char="•"/>
            </a:pPr>
            <a:r>
              <a:rPr lang="en-US" sz="1500"/>
              <a:t> Collision avoidance, MACA</a:t>
            </a:r>
            <a:endParaRPr/>
          </a:p>
          <a:p>
            <a:pPr indent="-95250" lvl="0" marL="0" rtl="0" algn="l">
              <a:lnSpc>
                <a:spcPct val="80000"/>
              </a:lnSpc>
              <a:spcBef>
                <a:spcPts val="0"/>
              </a:spcBef>
              <a:spcAft>
                <a:spcPts val="0"/>
              </a:spcAft>
              <a:buClr>
                <a:schemeClr val="dk1"/>
              </a:buClr>
              <a:buSzPts val="1500"/>
              <a:buFont typeface="Times New Roman"/>
              <a:buChar char="•"/>
            </a:pPr>
            <a:r>
              <a:rPr lang="en-US" sz="1500"/>
              <a:t> Polling</a:t>
            </a:r>
            <a:endParaRPr/>
          </a:p>
          <a:p>
            <a:pPr indent="-95250" lvl="0" marL="0" rtl="0" algn="l">
              <a:lnSpc>
                <a:spcPct val="80000"/>
              </a:lnSpc>
              <a:spcBef>
                <a:spcPts val="0"/>
              </a:spcBef>
              <a:spcAft>
                <a:spcPts val="0"/>
              </a:spcAft>
              <a:buClr>
                <a:schemeClr val="dk1"/>
              </a:buClr>
              <a:buSzPts val="1500"/>
              <a:buFont typeface="Times New Roman"/>
              <a:buChar char="•"/>
            </a:pPr>
            <a:r>
              <a:rPr lang="en-US" sz="1500"/>
              <a:t>Comparison</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3"/>
          <p:cNvSpPr txBox="1"/>
          <p:nvPr>
            <p:ph idx="4294967295" type="title"/>
          </p:nvPr>
        </p:nvSpPr>
        <p:spPr>
          <a:xfrm>
            <a:off x="685800" y="212598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Data Link Control Layer (DLC)</a:t>
            </a:r>
            <a:endParaRPr b="0" i="0" sz="4400" u="none" cap="none" strike="noStrike">
              <a:solidFill>
                <a:srgbClr val="375F92"/>
              </a:solidFill>
              <a:latin typeface="Times New Roman"/>
              <a:ea typeface="Times New Roman"/>
              <a:cs typeface="Times New Roman"/>
              <a:sym typeface="Times New Roman"/>
            </a:endParaRPr>
          </a:p>
        </p:txBody>
      </p:sp>
      <p:sp>
        <p:nvSpPr>
          <p:cNvPr id="459" name="Google Shape;459;p43"/>
          <p:cNvSpPr txBox="1"/>
          <p:nvPr>
            <p:ph idx="4294967295" type="body"/>
          </p:nvPr>
        </p:nvSpPr>
        <p:spPr>
          <a:xfrm flipH="1">
            <a:off x="685801" y="1890635"/>
            <a:ext cx="7286625" cy="270843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The main role of the DLC layer is to establish reliable point to point or point to multi-point connection between different devices over wired or wireless medium.</a:t>
            </a:r>
            <a:endParaRPr/>
          </a:p>
          <a:p>
            <a:pPr indent="0" lvl="0" marL="0" rtl="0" algn="l">
              <a:spcBef>
                <a:spcPts val="0"/>
              </a:spcBef>
              <a:spcAft>
                <a:spcPts val="0"/>
              </a:spcAft>
              <a:buNone/>
            </a:pPr>
            <a:r>
              <a:rPr lang="en-US"/>
              <a:t>The DLC layer is subdivided into two sub-layers:</a:t>
            </a:r>
            <a:endParaRPr/>
          </a:p>
          <a:p>
            <a:pPr indent="0" lvl="1" marL="457200" rtl="0" algn="l">
              <a:spcBef>
                <a:spcPts val="0"/>
              </a:spcBef>
              <a:spcAft>
                <a:spcPts val="0"/>
              </a:spcAft>
              <a:buNone/>
            </a:pPr>
            <a:r>
              <a:rPr lang="en-US"/>
              <a:t>The logical link control (LLC) </a:t>
            </a:r>
            <a:endParaRPr/>
          </a:p>
          <a:p>
            <a:pPr indent="0" lvl="1" marL="457200" rtl="0" algn="l">
              <a:spcBef>
                <a:spcPts val="0"/>
              </a:spcBef>
              <a:spcAft>
                <a:spcPts val="0"/>
              </a:spcAft>
              <a:buNone/>
            </a:pPr>
            <a:r>
              <a:rPr lang="en-US"/>
              <a:t> The medium access control (MAC)</a:t>
            </a:r>
            <a:endParaRPr/>
          </a:p>
          <a:p>
            <a:pPr indent="0" lvl="0" marL="0" rtl="0" algn="l">
              <a:spcBef>
                <a:spcPts val="0"/>
              </a:spcBef>
              <a:spcAft>
                <a:spcPts val="0"/>
              </a:spcAft>
              <a:buNone/>
            </a:pPr>
            <a:r>
              <a:rPr lang="en-US"/>
              <a:t>Medium Access Control comprises all mechanisms that regulate user access to a medium using SDM, TDM, FDM, or CDM</a:t>
            </a:r>
            <a:endParaRPr/>
          </a:p>
          <a:p>
            <a:pPr indent="0" lvl="0" marL="0" rtl="0" algn="l">
              <a:spcBef>
                <a:spcPts val="0"/>
              </a:spcBef>
              <a:spcAft>
                <a:spcPts val="0"/>
              </a:spcAft>
              <a:buNone/>
            </a:pPr>
            <a:r>
              <a:rPr lang="en-US"/>
              <a:t>The main focus of the chapter is TDM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4"/>
          <p:cNvSpPr txBox="1"/>
          <p:nvPr>
            <p:ph idx="4294967295" type="title"/>
          </p:nvPr>
        </p:nvSpPr>
        <p:spPr>
          <a:xfrm>
            <a:off x="685800" y="212598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Motivation</a:t>
            </a:r>
            <a:endParaRPr/>
          </a:p>
        </p:txBody>
      </p:sp>
      <p:sp>
        <p:nvSpPr>
          <p:cNvPr id="465" name="Google Shape;465;p44"/>
          <p:cNvSpPr txBox="1"/>
          <p:nvPr>
            <p:ph idx="4294967295" type="body"/>
          </p:nvPr>
        </p:nvSpPr>
        <p:spPr>
          <a:xfrm>
            <a:off x="1" y="2819400"/>
            <a:ext cx="8785225" cy="5348288"/>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t>Can we apply media access methods from fixed 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Example CSMA/CD</a:t>
            </a:r>
            <a:endParaRPr/>
          </a:p>
          <a:p>
            <a:pPr indent="0" lvl="1" marL="457200" rtl="0" algn="l">
              <a:spcBef>
                <a:spcPts val="0"/>
              </a:spcBef>
              <a:spcAft>
                <a:spcPts val="0"/>
              </a:spcAft>
              <a:buNone/>
            </a:pPr>
            <a:r>
              <a:rPr b="1" lang="en-US"/>
              <a:t>C</a:t>
            </a:r>
            <a:r>
              <a:rPr lang="en-US"/>
              <a:t>arrier </a:t>
            </a:r>
            <a:r>
              <a:rPr b="1" lang="en-US"/>
              <a:t>S</a:t>
            </a:r>
            <a:r>
              <a:rPr lang="en-US"/>
              <a:t>ense </a:t>
            </a:r>
            <a:r>
              <a:rPr b="1" lang="en-US"/>
              <a:t>M</a:t>
            </a:r>
            <a:r>
              <a:rPr lang="en-US"/>
              <a:t>ultiple </a:t>
            </a:r>
            <a:r>
              <a:rPr b="1" lang="en-US"/>
              <a:t>A</a:t>
            </a:r>
            <a:r>
              <a:rPr lang="en-US"/>
              <a:t>ccess with </a:t>
            </a:r>
            <a:r>
              <a:rPr b="1" lang="en-US"/>
              <a:t>C</a:t>
            </a:r>
            <a:r>
              <a:rPr lang="en-US"/>
              <a:t>ollision </a:t>
            </a:r>
            <a:r>
              <a:rPr b="1" lang="en-US"/>
              <a:t>D</a:t>
            </a:r>
            <a:r>
              <a:rPr lang="en-US"/>
              <a:t>etection</a:t>
            </a:r>
            <a:endParaRPr/>
          </a:p>
          <a:p>
            <a:pPr indent="0" lvl="1" marL="457200" rtl="0" algn="l">
              <a:spcBef>
                <a:spcPts val="0"/>
              </a:spcBef>
              <a:spcAft>
                <a:spcPts val="0"/>
              </a:spcAft>
              <a:buNone/>
            </a:pPr>
            <a:r>
              <a:rPr lang="en-US"/>
              <a:t>send as soon as the medium is free, listen into the medium if a collision occurs (legacy method in IEEE 802.3)</a:t>
            </a:r>
            <a:endParaRPr/>
          </a:p>
          <a:p>
            <a:pPr indent="0" lvl="1" marL="457200" rtl="0" algn="l">
              <a:spcBef>
                <a:spcPts val="0"/>
              </a:spcBef>
              <a:spcAft>
                <a:spcPts val="0"/>
              </a:spcAft>
              <a:buNone/>
            </a:pPr>
            <a:r>
              <a:t/>
            </a:r>
            <a:endParaRPr/>
          </a:p>
          <a:p>
            <a:pPr indent="0" lvl="0" marL="0" rtl="0" algn="l">
              <a:spcBef>
                <a:spcPts val="0"/>
              </a:spcBef>
              <a:spcAft>
                <a:spcPts val="0"/>
              </a:spcAft>
              <a:buNone/>
            </a:pPr>
            <a:r>
              <a:rPr lang="en-US"/>
              <a:t>Problems in wireless networks</a:t>
            </a:r>
            <a:endParaRPr/>
          </a:p>
          <a:p>
            <a:pPr indent="0" lvl="1" marL="457200" rtl="0" algn="l">
              <a:spcBef>
                <a:spcPts val="0"/>
              </a:spcBef>
              <a:spcAft>
                <a:spcPts val="0"/>
              </a:spcAft>
              <a:buNone/>
            </a:pPr>
            <a:r>
              <a:rPr lang="en-US"/>
              <a:t>signal strength decreases proportional to the square of the distance</a:t>
            </a:r>
            <a:endParaRPr/>
          </a:p>
          <a:p>
            <a:pPr indent="0" lvl="1" marL="457200" rtl="0" algn="l">
              <a:spcBef>
                <a:spcPts val="0"/>
              </a:spcBef>
              <a:spcAft>
                <a:spcPts val="0"/>
              </a:spcAft>
              <a:buNone/>
            </a:pPr>
            <a:r>
              <a:rPr lang="en-US"/>
              <a:t>the sender would apply CS and CD, but the collisions happen at the receiver</a:t>
            </a:r>
            <a:endParaRPr/>
          </a:p>
          <a:p>
            <a:pPr indent="0" lvl="1" marL="457200" rtl="0" algn="l">
              <a:spcBef>
                <a:spcPts val="0"/>
              </a:spcBef>
              <a:spcAft>
                <a:spcPts val="0"/>
              </a:spcAft>
              <a:buNone/>
            </a:pPr>
            <a:r>
              <a:rPr lang="en-US"/>
              <a:t>it might be the case that a sender cannot “hear” the collision, i.e., CD does not work</a:t>
            </a:r>
            <a:endParaRPr/>
          </a:p>
          <a:p>
            <a:pPr indent="0" lvl="1" marL="457200" rtl="0" algn="l">
              <a:spcBef>
                <a:spcPts val="0"/>
              </a:spcBef>
              <a:spcAft>
                <a:spcPts val="0"/>
              </a:spcAft>
              <a:buNone/>
            </a:pPr>
            <a:r>
              <a:rPr lang="en-US"/>
              <a:t>furthermore, CS might not work if, e.g., a terminal is “hidden”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5"/>
          <p:cNvSpPr txBox="1"/>
          <p:nvPr>
            <p:ph idx="4294967295" type="title"/>
          </p:nvPr>
        </p:nvSpPr>
        <p:spPr>
          <a:xfrm>
            <a:off x="685800" y="1828800"/>
            <a:ext cx="7772400"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Motivation - hidden and exposed terminals</a:t>
            </a:r>
            <a:endParaRPr/>
          </a:p>
        </p:txBody>
      </p:sp>
      <p:sp>
        <p:nvSpPr>
          <p:cNvPr id="471" name="Google Shape;471;p45"/>
          <p:cNvSpPr txBox="1"/>
          <p:nvPr>
            <p:ph idx="4294967295" type="body"/>
          </p:nvPr>
        </p:nvSpPr>
        <p:spPr>
          <a:xfrm>
            <a:off x="358776" y="3352801"/>
            <a:ext cx="8785225" cy="310854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2000"/>
              <a:t>Hidden terminals</a:t>
            </a:r>
            <a:endParaRPr/>
          </a:p>
          <a:p>
            <a:pPr indent="0" lvl="1" marL="457200" rtl="0" algn="l">
              <a:spcBef>
                <a:spcPts val="0"/>
              </a:spcBef>
              <a:spcAft>
                <a:spcPts val="0"/>
              </a:spcAft>
              <a:buNone/>
            </a:pPr>
            <a:r>
              <a:rPr lang="en-US" sz="1800"/>
              <a:t>A sends to B, C cannot receive A </a:t>
            </a:r>
            <a:endParaRPr/>
          </a:p>
          <a:p>
            <a:pPr indent="0" lvl="1" marL="457200" rtl="0" algn="l">
              <a:spcBef>
                <a:spcPts val="0"/>
              </a:spcBef>
              <a:spcAft>
                <a:spcPts val="0"/>
              </a:spcAft>
              <a:buNone/>
            </a:pPr>
            <a:r>
              <a:rPr lang="en-US" sz="1800"/>
              <a:t>C wants to send to B, C senses a “free” medium (CS fails)</a:t>
            </a:r>
            <a:endParaRPr/>
          </a:p>
          <a:p>
            <a:pPr indent="0" lvl="1" marL="457200" rtl="0" algn="l">
              <a:spcBef>
                <a:spcPts val="0"/>
              </a:spcBef>
              <a:spcAft>
                <a:spcPts val="0"/>
              </a:spcAft>
              <a:buNone/>
            </a:pPr>
            <a:r>
              <a:rPr lang="en-US" sz="1800"/>
              <a:t>collision at B, A cannot receive the collision (CD fails)</a:t>
            </a:r>
            <a:endParaRPr/>
          </a:p>
          <a:p>
            <a:pPr indent="0" lvl="1" marL="457200" rtl="0" algn="l">
              <a:spcBef>
                <a:spcPts val="0"/>
              </a:spcBef>
              <a:spcAft>
                <a:spcPts val="0"/>
              </a:spcAft>
              <a:buNone/>
            </a:pPr>
            <a:r>
              <a:rPr lang="en-US" sz="1800"/>
              <a:t>A is “hidden” for C</a:t>
            </a:r>
            <a:br>
              <a:rPr lang="en-US" sz="1800"/>
            </a:br>
            <a:endParaRPr sz="1800"/>
          </a:p>
          <a:p>
            <a:pPr indent="0" lvl="0" marL="0" rtl="0" algn="l">
              <a:spcBef>
                <a:spcPts val="0"/>
              </a:spcBef>
              <a:spcAft>
                <a:spcPts val="0"/>
              </a:spcAft>
              <a:buNone/>
            </a:pPr>
            <a:r>
              <a:rPr lang="en-US" sz="2000"/>
              <a:t>Exposed terminals</a:t>
            </a:r>
            <a:endParaRPr/>
          </a:p>
          <a:p>
            <a:pPr indent="0" lvl="1" marL="457200" rtl="0" algn="l">
              <a:spcBef>
                <a:spcPts val="0"/>
              </a:spcBef>
              <a:spcAft>
                <a:spcPts val="0"/>
              </a:spcAft>
              <a:buNone/>
            </a:pPr>
            <a:r>
              <a:rPr lang="en-US" sz="1800"/>
              <a:t>B sends to A, C wants to send to another terminal (not A or B)</a:t>
            </a:r>
            <a:endParaRPr/>
          </a:p>
          <a:p>
            <a:pPr indent="0" lvl="1" marL="457200" rtl="0" algn="l">
              <a:spcBef>
                <a:spcPts val="0"/>
              </a:spcBef>
              <a:spcAft>
                <a:spcPts val="0"/>
              </a:spcAft>
              <a:buNone/>
            </a:pPr>
            <a:r>
              <a:rPr lang="en-US" sz="1800"/>
              <a:t>C has to wait, CS signals a medium in use</a:t>
            </a:r>
            <a:endParaRPr/>
          </a:p>
          <a:p>
            <a:pPr indent="0" lvl="1" marL="457200" rtl="0" algn="l">
              <a:spcBef>
                <a:spcPts val="0"/>
              </a:spcBef>
              <a:spcAft>
                <a:spcPts val="0"/>
              </a:spcAft>
              <a:buNone/>
            </a:pPr>
            <a:r>
              <a:rPr lang="en-US" sz="1800"/>
              <a:t>but A is outside the radio range of C, therefore waiting is not necessary</a:t>
            </a:r>
            <a:endParaRPr/>
          </a:p>
          <a:p>
            <a:pPr indent="0" lvl="1" marL="457200" rtl="0" algn="l">
              <a:spcBef>
                <a:spcPts val="0"/>
              </a:spcBef>
              <a:spcAft>
                <a:spcPts val="0"/>
              </a:spcAft>
              <a:buNone/>
            </a:pPr>
            <a:r>
              <a:rPr lang="en-US" sz="1800"/>
              <a:t>C is “exposed” to B</a:t>
            </a:r>
            <a:endParaRPr/>
          </a:p>
        </p:txBody>
      </p:sp>
      <p:sp>
        <p:nvSpPr>
          <p:cNvPr id="472" name="Google Shape;472;p45"/>
          <p:cNvSpPr txBox="1"/>
          <p:nvPr/>
        </p:nvSpPr>
        <p:spPr>
          <a:xfrm>
            <a:off x="5791200" y="3962400"/>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a:t>
            </a:r>
            <a:endParaRPr/>
          </a:p>
        </p:txBody>
      </p:sp>
      <p:sp>
        <p:nvSpPr>
          <p:cNvPr id="473" name="Google Shape;473;p45"/>
          <p:cNvSpPr txBox="1"/>
          <p:nvPr/>
        </p:nvSpPr>
        <p:spPr>
          <a:xfrm>
            <a:off x="4572000" y="3962400"/>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a:t>
            </a:r>
            <a:endParaRPr/>
          </a:p>
        </p:txBody>
      </p:sp>
      <p:sp>
        <p:nvSpPr>
          <p:cNvPr id="474" name="Google Shape;474;p45"/>
          <p:cNvSpPr txBox="1"/>
          <p:nvPr/>
        </p:nvSpPr>
        <p:spPr>
          <a:xfrm>
            <a:off x="6934200" y="3962400"/>
            <a:ext cx="33214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a:t>
            </a:r>
            <a:endParaRPr/>
          </a:p>
        </p:txBody>
      </p:sp>
      <p:pic>
        <p:nvPicPr>
          <p:cNvPr id="475" name="Google Shape;475;p45"/>
          <p:cNvPicPr preferRelativeResize="0"/>
          <p:nvPr/>
        </p:nvPicPr>
        <p:blipFill rotWithShape="1">
          <a:blip r:embed="rId3">
            <a:alphaModFix/>
          </a:blip>
          <a:srcRect b="0" l="0" r="0" t="0"/>
          <a:stretch/>
        </p:blipFill>
        <p:spPr>
          <a:xfrm>
            <a:off x="6934201" y="2971800"/>
            <a:ext cx="276225" cy="990600"/>
          </a:xfrm>
          <a:prstGeom prst="rect">
            <a:avLst/>
          </a:prstGeom>
          <a:noFill/>
          <a:ln>
            <a:noFill/>
          </a:ln>
        </p:spPr>
      </p:pic>
      <p:pic>
        <p:nvPicPr>
          <p:cNvPr id="476" name="Google Shape;476;p45"/>
          <p:cNvPicPr preferRelativeResize="0"/>
          <p:nvPr/>
        </p:nvPicPr>
        <p:blipFill rotWithShape="1">
          <a:blip r:embed="rId3">
            <a:alphaModFix/>
          </a:blip>
          <a:srcRect b="0" l="0" r="0" t="0"/>
          <a:stretch/>
        </p:blipFill>
        <p:spPr>
          <a:xfrm>
            <a:off x="5791201" y="2971800"/>
            <a:ext cx="276225" cy="990600"/>
          </a:xfrm>
          <a:prstGeom prst="rect">
            <a:avLst/>
          </a:prstGeom>
          <a:noFill/>
          <a:ln>
            <a:noFill/>
          </a:ln>
        </p:spPr>
      </p:pic>
      <p:pic>
        <p:nvPicPr>
          <p:cNvPr id="477" name="Google Shape;477;p45"/>
          <p:cNvPicPr preferRelativeResize="0"/>
          <p:nvPr/>
        </p:nvPicPr>
        <p:blipFill rotWithShape="1">
          <a:blip r:embed="rId3">
            <a:alphaModFix/>
          </a:blip>
          <a:srcRect b="0" l="0" r="0" t="0"/>
          <a:stretch/>
        </p:blipFill>
        <p:spPr>
          <a:xfrm>
            <a:off x="4572001" y="2971800"/>
            <a:ext cx="276225" cy="990600"/>
          </a:xfrm>
          <a:prstGeom prst="rect">
            <a:avLst/>
          </a:prstGeom>
          <a:noFill/>
          <a:ln>
            <a:noFill/>
          </a:ln>
        </p:spPr>
      </p:pic>
      <p:sp>
        <p:nvSpPr>
          <p:cNvPr id="478" name="Google Shape;478;p45"/>
          <p:cNvSpPr/>
          <p:nvPr/>
        </p:nvSpPr>
        <p:spPr>
          <a:xfrm>
            <a:off x="4572000" y="2743200"/>
            <a:ext cx="2743200" cy="457200"/>
          </a:xfrm>
          <a:prstGeom prst="ellipse">
            <a:avLst/>
          </a:prstGeom>
          <a:noFill/>
          <a:ln cap="flat" cmpd="sng" w="38100">
            <a:solidFill>
              <a:srgbClr val="FF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45"/>
          <p:cNvSpPr/>
          <p:nvPr/>
        </p:nvSpPr>
        <p:spPr>
          <a:xfrm>
            <a:off x="3429000" y="2743200"/>
            <a:ext cx="2743200" cy="457200"/>
          </a:xfrm>
          <a:prstGeom prst="ellipse">
            <a:avLst/>
          </a:prstGeom>
          <a:noFill/>
          <a:ln cap="flat" cmpd="sng" w="38100">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45"/>
          <p:cNvSpPr/>
          <p:nvPr/>
        </p:nvSpPr>
        <p:spPr>
          <a:xfrm>
            <a:off x="5791200" y="2743200"/>
            <a:ext cx="2743200" cy="457200"/>
          </a:xfrm>
          <a:prstGeom prst="ellipse">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txBox="1"/>
          <p:nvPr>
            <p:ph idx="4294967295" type="title"/>
          </p:nvPr>
        </p:nvSpPr>
        <p:spPr>
          <a:xfrm>
            <a:off x="609600" y="1143000"/>
            <a:ext cx="7772400"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Motivation - near and far terminals</a:t>
            </a:r>
            <a:endParaRPr/>
          </a:p>
        </p:txBody>
      </p:sp>
      <p:sp>
        <p:nvSpPr>
          <p:cNvPr id="486" name="Google Shape;486;p46"/>
          <p:cNvSpPr txBox="1"/>
          <p:nvPr>
            <p:ph idx="4294967295" type="body"/>
          </p:nvPr>
        </p:nvSpPr>
        <p:spPr>
          <a:xfrm>
            <a:off x="358776" y="3505201"/>
            <a:ext cx="8785225" cy="329320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US" sz="2000"/>
              <a:t>Terminals A and B send, C receives</a:t>
            </a:r>
            <a:endParaRPr/>
          </a:p>
          <a:p>
            <a:pPr indent="0" lvl="1" marL="457200" rtl="0" algn="l">
              <a:spcBef>
                <a:spcPts val="0"/>
              </a:spcBef>
              <a:spcAft>
                <a:spcPts val="0"/>
              </a:spcAft>
              <a:buNone/>
            </a:pPr>
            <a:r>
              <a:rPr lang="en-US" sz="1800"/>
              <a:t>signal strength decreases proportional to the square of the distance</a:t>
            </a:r>
            <a:endParaRPr/>
          </a:p>
          <a:p>
            <a:pPr indent="0" lvl="1" marL="457200" rtl="0" algn="l">
              <a:spcBef>
                <a:spcPts val="0"/>
              </a:spcBef>
              <a:spcAft>
                <a:spcPts val="0"/>
              </a:spcAft>
              <a:buNone/>
            </a:pPr>
            <a:r>
              <a:rPr lang="en-US" sz="1800"/>
              <a:t>the signal of terminal B therefore drowns out A’s signal</a:t>
            </a:r>
            <a:endParaRPr/>
          </a:p>
          <a:p>
            <a:pPr indent="0" lvl="1" marL="457200" rtl="0" algn="l">
              <a:spcBef>
                <a:spcPts val="0"/>
              </a:spcBef>
              <a:spcAft>
                <a:spcPts val="0"/>
              </a:spcAft>
              <a:buNone/>
            </a:pPr>
            <a:r>
              <a:rPr lang="en-US" sz="1800"/>
              <a:t>C cannot receive A</a:t>
            </a:r>
            <a:endParaRPr/>
          </a:p>
          <a:p>
            <a:pPr indent="0" lvl="0" marL="0" rtl="0" algn="l">
              <a:spcBef>
                <a:spcPts val="0"/>
              </a:spcBef>
              <a:spcAft>
                <a:spcPts val="0"/>
              </a:spcAft>
              <a:buNone/>
            </a:pPr>
            <a:r>
              <a:t/>
            </a:r>
            <a:endParaRPr sz="2000"/>
          </a:p>
          <a:p>
            <a:pPr indent="0" lvl="0" marL="0" rtl="0" algn="l">
              <a:spcBef>
                <a:spcPts val="0"/>
              </a:spcBef>
              <a:spcAft>
                <a:spcPts val="0"/>
              </a:spcAft>
              <a:buNone/>
            </a:pPr>
            <a:r>
              <a:rPr lang="en-US" sz="2000"/>
              <a:t>If C for example was an arbiter for sending rights, terminal B would drown out terminal A already on the physical layer</a:t>
            </a:r>
            <a:endParaRPr/>
          </a:p>
          <a:p>
            <a:pPr indent="0" lvl="0" marL="0" rtl="0" algn="l">
              <a:spcBef>
                <a:spcPts val="0"/>
              </a:spcBef>
              <a:spcAft>
                <a:spcPts val="0"/>
              </a:spcAft>
              <a:buNone/>
            </a:pPr>
            <a:r>
              <a:rPr lang="en-US" sz="2000"/>
              <a:t>Also severe problem for CDMA-networks - precise power control needed!</a:t>
            </a:r>
            <a:endParaRPr/>
          </a:p>
        </p:txBody>
      </p:sp>
      <p:grpSp>
        <p:nvGrpSpPr>
          <p:cNvPr id="487" name="Google Shape;487;p46"/>
          <p:cNvGrpSpPr/>
          <p:nvPr/>
        </p:nvGrpSpPr>
        <p:grpSpPr>
          <a:xfrm>
            <a:off x="5167313" y="2971800"/>
            <a:ext cx="276225" cy="990600"/>
            <a:chOff x="3648" y="1872"/>
            <a:chExt cx="174" cy="624"/>
          </a:xfrm>
        </p:grpSpPr>
        <p:sp>
          <p:nvSpPr>
            <p:cNvPr id="488" name="Google Shape;488;p46"/>
            <p:cNvSpPr/>
            <p:nvPr/>
          </p:nvSpPr>
          <p:spPr>
            <a:xfrm>
              <a:off x="3775" y="1872"/>
              <a:ext cx="22" cy="31"/>
            </a:xfrm>
            <a:custGeom>
              <a:rect b="b" l="l" r="r" t="t"/>
              <a:pathLst>
                <a:path extrusionOk="0" h="368" w="224">
                  <a:moveTo>
                    <a:pt x="0" y="366"/>
                  </a:moveTo>
                  <a:lnTo>
                    <a:pt x="219" y="368"/>
                  </a:lnTo>
                  <a:lnTo>
                    <a:pt x="224" y="57"/>
                  </a:lnTo>
                  <a:lnTo>
                    <a:pt x="222" y="43"/>
                  </a:lnTo>
                  <a:lnTo>
                    <a:pt x="215" y="33"/>
                  </a:lnTo>
                  <a:lnTo>
                    <a:pt x="205" y="23"/>
                  </a:lnTo>
                  <a:lnTo>
                    <a:pt x="192" y="16"/>
                  </a:lnTo>
                  <a:lnTo>
                    <a:pt x="174" y="9"/>
                  </a:lnTo>
                  <a:lnTo>
                    <a:pt x="156" y="4"/>
                  </a:lnTo>
                  <a:lnTo>
                    <a:pt x="137" y="1"/>
                  </a:lnTo>
                  <a:lnTo>
                    <a:pt x="116" y="0"/>
                  </a:lnTo>
                  <a:lnTo>
                    <a:pt x="96" y="1"/>
                  </a:lnTo>
                  <a:lnTo>
                    <a:pt x="77" y="3"/>
                  </a:lnTo>
                  <a:lnTo>
                    <a:pt x="58" y="7"/>
                  </a:lnTo>
                  <a:lnTo>
                    <a:pt x="42" y="13"/>
                  </a:lnTo>
                  <a:lnTo>
                    <a:pt x="28" y="21"/>
                  </a:lnTo>
                  <a:lnTo>
                    <a:pt x="17" y="31"/>
                  </a:lnTo>
                  <a:lnTo>
                    <a:pt x="10" y="41"/>
                  </a:lnTo>
                  <a:lnTo>
                    <a:pt x="8" y="55"/>
                  </a:lnTo>
                  <a:lnTo>
                    <a:pt x="0" y="366"/>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46"/>
            <p:cNvSpPr/>
            <p:nvPr/>
          </p:nvSpPr>
          <p:spPr>
            <a:xfrm>
              <a:off x="3776" y="1872"/>
              <a:ext cx="21" cy="31"/>
            </a:xfrm>
            <a:custGeom>
              <a:rect b="b" l="l" r="r" t="t"/>
              <a:pathLst>
                <a:path extrusionOk="0" h="365" w="211">
                  <a:moveTo>
                    <a:pt x="0" y="363"/>
                  </a:moveTo>
                  <a:lnTo>
                    <a:pt x="12" y="363"/>
                  </a:lnTo>
                  <a:lnTo>
                    <a:pt x="22" y="363"/>
                  </a:lnTo>
                  <a:lnTo>
                    <a:pt x="30" y="363"/>
                  </a:lnTo>
                  <a:lnTo>
                    <a:pt x="38" y="363"/>
                  </a:lnTo>
                  <a:lnTo>
                    <a:pt x="45" y="363"/>
                  </a:lnTo>
                  <a:lnTo>
                    <a:pt x="52" y="363"/>
                  </a:lnTo>
                  <a:lnTo>
                    <a:pt x="61" y="363"/>
                  </a:lnTo>
                  <a:lnTo>
                    <a:pt x="69" y="363"/>
                  </a:lnTo>
                  <a:lnTo>
                    <a:pt x="78" y="363"/>
                  </a:lnTo>
                  <a:lnTo>
                    <a:pt x="88" y="363"/>
                  </a:lnTo>
                  <a:lnTo>
                    <a:pt x="100" y="364"/>
                  </a:lnTo>
                  <a:lnTo>
                    <a:pt x="115" y="364"/>
                  </a:lnTo>
                  <a:lnTo>
                    <a:pt x="133" y="364"/>
                  </a:lnTo>
                  <a:lnTo>
                    <a:pt x="153" y="364"/>
                  </a:lnTo>
                  <a:lnTo>
                    <a:pt x="176" y="365"/>
                  </a:lnTo>
                  <a:lnTo>
                    <a:pt x="204" y="365"/>
                  </a:lnTo>
                  <a:lnTo>
                    <a:pt x="205" y="308"/>
                  </a:lnTo>
                  <a:lnTo>
                    <a:pt x="206" y="262"/>
                  </a:lnTo>
                  <a:lnTo>
                    <a:pt x="208" y="192"/>
                  </a:lnTo>
                  <a:lnTo>
                    <a:pt x="211" y="57"/>
                  </a:lnTo>
                  <a:lnTo>
                    <a:pt x="209" y="44"/>
                  </a:lnTo>
                  <a:lnTo>
                    <a:pt x="202" y="32"/>
                  </a:lnTo>
                  <a:lnTo>
                    <a:pt x="193" y="23"/>
                  </a:lnTo>
                  <a:lnTo>
                    <a:pt x="179" y="15"/>
                  </a:lnTo>
                  <a:lnTo>
                    <a:pt x="164" y="8"/>
                  </a:lnTo>
                  <a:lnTo>
                    <a:pt x="147" y="4"/>
                  </a:lnTo>
                  <a:lnTo>
                    <a:pt x="128" y="1"/>
                  </a:lnTo>
                  <a:lnTo>
                    <a:pt x="109" y="0"/>
                  </a:lnTo>
                  <a:lnTo>
                    <a:pt x="90" y="0"/>
                  </a:lnTo>
                  <a:lnTo>
                    <a:pt x="72" y="2"/>
                  </a:lnTo>
                  <a:lnTo>
                    <a:pt x="53" y="6"/>
                  </a:lnTo>
                  <a:lnTo>
                    <a:pt x="38" y="13"/>
                  </a:lnTo>
                  <a:lnTo>
                    <a:pt x="25" y="20"/>
                  </a:lnTo>
                  <a:lnTo>
                    <a:pt x="15" y="28"/>
                  </a:lnTo>
                  <a:lnTo>
                    <a:pt x="8" y="39"/>
                  </a:lnTo>
                  <a:lnTo>
                    <a:pt x="5" y="52"/>
                  </a:lnTo>
                  <a:lnTo>
                    <a:pt x="5" y="110"/>
                  </a:lnTo>
                  <a:lnTo>
                    <a:pt x="4" y="155"/>
                  </a:lnTo>
                  <a:lnTo>
                    <a:pt x="3" y="227"/>
                  </a:lnTo>
                  <a:lnTo>
                    <a:pt x="0" y="363"/>
                  </a:lnTo>
                  <a:close/>
                </a:path>
              </a:pathLst>
            </a:custGeom>
            <a:solidFill>
              <a:srgbClr val="232B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0" name="Google Shape;490;p46"/>
            <p:cNvSpPr/>
            <p:nvPr/>
          </p:nvSpPr>
          <p:spPr>
            <a:xfrm>
              <a:off x="3777" y="1872"/>
              <a:ext cx="19" cy="31"/>
            </a:xfrm>
            <a:custGeom>
              <a:rect b="b" l="l" r="r" t="t"/>
              <a:pathLst>
                <a:path extrusionOk="0" h="364" w="196">
                  <a:moveTo>
                    <a:pt x="0" y="362"/>
                  </a:moveTo>
                  <a:lnTo>
                    <a:pt x="11" y="362"/>
                  </a:lnTo>
                  <a:lnTo>
                    <a:pt x="20" y="362"/>
                  </a:lnTo>
                  <a:lnTo>
                    <a:pt x="28" y="362"/>
                  </a:lnTo>
                  <a:lnTo>
                    <a:pt x="35" y="362"/>
                  </a:lnTo>
                  <a:lnTo>
                    <a:pt x="41" y="362"/>
                  </a:lnTo>
                  <a:lnTo>
                    <a:pt x="49" y="362"/>
                  </a:lnTo>
                  <a:lnTo>
                    <a:pt x="56" y="362"/>
                  </a:lnTo>
                  <a:lnTo>
                    <a:pt x="63" y="362"/>
                  </a:lnTo>
                  <a:lnTo>
                    <a:pt x="72" y="362"/>
                  </a:lnTo>
                  <a:lnTo>
                    <a:pt x="82" y="362"/>
                  </a:lnTo>
                  <a:lnTo>
                    <a:pt x="93" y="363"/>
                  </a:lnTo>
                  <a:lnTo>
                    <a:pt x="107" y="363"/>
                  </a:lnTo>
                  <a:lnTo>
                    <a:pt x="124" y="363"/>
                  </a:lnTo>
                  <a:lnTo>
                    <a:pt x="143" y="363"/>
                  </a:lnTo>
                  <a:lnTo>
                    <a:pt x="165" y="364"/>
                  </a:lnTo>
                  <a:lnTo>
                    <a:pt x="192" y="364"/>
                  </a:lnTo>
                  <a:lnTo>
                    <a:pt x="192" y="308"/>
                  </a:lnTo>
                  <a:lnTo>
                    <a:pt x="193" y="263"/>
                  </a:lnTo>
                  <a:lnTo>
                    <a:pt x="194" y="192"/>
                  </a:lnTo>
                  <a:lnTo>
                    <a:pt x="196" y="56"/>
                  </a:lnTo>
                  <a:lnTo>
                    <a:pt x="194" y="44"/>
                  </a:lnTo>
                  <a:lnTo>
                    <a:pt x="188" y="32"/>
                  </a:lnTo>
                  <a:lnTo>
                    <a:pt x="179" y="23"/>
                  </a:lnTo>
                  <a:lnTo>
                    <a:pt x="166" y="15"/>
                  </a:lnTo>
                  <a:lnTo>
                    <a:pt x="152" y="8"/>
                  </a:lnTo>
                  <a:lnTo>
                    <a:pt x="136" y="4"/>
                  </a:lnTo>
                  <a:lnTo>
                    <a:pt x="119" y="1"/>
                  </a:lnTo>
                  <a:lnTo>
                    <a:pt x="101" y="0"/>
                  </a:lnTo>
                  <a:lnTo>
                    <a:pt x="83" y="1"/>
                  </a:lnTo>
                  <a:lnTo>
                    <a:pt x="66" y="3"/>
                  </a:lnTo>
                  <a:lnTo>
                    <a:pt x="50" y="7"/>
                  </a:lnTo>
                  <a:lnTo>
                    <a:pt x="35" y="14"/>
                  </a:lnTo>
                  <a:lnTo>
                    <a:pt x="23" y="21"/>
                  </a:lnTo>
                  <a:lnTo>
                    <a:pt x="14" y="29"/>
                  </a:lnTo>
                  <a:lnTo>
                    <a:pt x="7" y="41"/>
                  </a:lnTo>
                  <a:lnTo>
                    <a:pt x="5" y="53"/>
                  </a:lnTo>
                  <a:lnTo>
                    <a:pt x="5" y="110"/>
                  </a:lnTo>
                  <a:lnTo>
                    <a:pt x="4" y="155"/>
                  </a:lnTo>
                  <a:lnTo>
                    <a:pt x="3" y="227"/>
                  </a:lnTo>
                  <a:lnTo>
                    <a:pt x="0" y="362"/>
                  </a:lnTo>
                  <a:close/>
                </a:path>
              </a:pathLst>
            </a:custGeom>
            <a:solidFill>
              <a:srgbClr val="35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46"/>
            <p:cNvSpPr/>
            <p:nvPr/>
          </p:nvSpPr>
          <p:spPr>
            <a:xfrm>
              <a:off x="3778" y="1872"/>
              <a:ext cx="18" cy="31"/>
            </a:xfrm>
            <a:custGeom>
              <a:rect b="b" l="l" r="r" t="t"/>
              <a:pathLst>
                <a:path extrusionOk="0" h="363" w="185">
                  <a:moveTo>
                    <a:pt x="0" y="361"/>
                  </a:moveTo>
                  <a:lnTo>
                    <a:pt x="10" y="361"/>
                  </a:lnTo>
                  <a:lnTo>
                    <a:pt x="19" y="361"/>
                  </a:lnTo>
                  <a:lnTo>
                    <a:pt x="26" y="361"/>
                  </a:lnTo>
                  <a:lnTo>
                    <a:pt x="33" y="361"/>
                  </a:lnTo>
                  <a:lnTo>
                    <a:pt x="40" y="361"/>
                  </a:lnTo>
                  <a:lnTo>
                    <a:pt x="46" y="361"/>
                  </a:lnTo>
                  <a:lnTo>
                    <a:pt x="52" y="361"/>
                  </a:lnTo>
                  <a:lnTo>
                    <a:pt x="59" y="361"/>
                  </a:lnTo>
                  <a:lnTo>
                    <a:pt x="67" y="361"/>
                  </a:lnTo>
                  <a:lnTo>
                    <a:pt x="76" y="361"/>
                  </a:lnTo>
                  <a:lnTo>
                    <a:pt x="87" y="362"/>
                  </a:lnTo>
                  <a:lnTo>
                    <a:pt x="99" y="362"/>
                  </a:lnTo>
                  <a:lnTo>
                    <a:pt x="115" y="362"/>
                  </a:lnTo>
                  <a:lnTo>
                    <a:pt x="133" y="362"/>
                  </a:lnTo>
                  <a:lnTo>
                    <a:pt x="153" y="363"/>
                  </a:lnTo>
                  <a:lnTo>
                    <a:pt x="178" y="363"/>
                  </a:lnTo>
                  <a:lnTo>
                    <a:pt x="179" y="307"/>
                  </a:lnTo>
                  <a:lnTo>
                    <a:pt x="180" y="261"/>
                  </a:lnTo>
                  <a:lnTo>
                    <a:pt x="182" y="191"/>
                  </a:lnTo>
                  <a:lnTo>
                    <a:pt x="185" y="57"/>
                  </a:lnTo>
                  <a:lnTo>
                    <a:pt x="183" y="44"/>
                  </a:lnTo>
                  <a:lnTo>
                    <a:pt x="178" y="32"/>
                  </a:lnTo>
                  <a:lnTo>
                    <a:pt x="169" y="23"/>
                  </a:lnTo>
                  <a:lnTo>
                    <a:pt x="157" y="15"/>
                  </a:lnTo>
                  <a:lnTo>
                    <a:pt x="144" y="8"/>
                  </a:lnTo>
                  <a:lnTo>
                    <a:pt x="129" y="4"/>
                  </a:lnTo>
                  <a:lnTo>
                    <a:pt x="113" y="1"/>
                  </a:lnTo>
                  <a:lnTo>
                    <a:pt x="96" y="0"/>
                  </a:lnTo>
                  <a:lnTo>
                    <a:pt x="79" y="0"/>
                  </a:lnTo>
                  <a:lnTo>
                    <a:pt x="63" y="2"/>
                  </a:lnTo>
                  <a:lnTo>
                    <a:pt x="48" y="6"/>
                  </a:lnTo>
                  <a:lnTo>
                    <a:pt x="34" y="13"/>
                  </a:lnTo>
                  <a:lnTo>
                    <a:pt x="22" y="20"/>
                  </a:lnTo>
                  <a:lnTo>
                    <a:pt x="13" y="28"/>
                  </a:lnTo>
                  <a:lnTo>
                    <a:pt x="7" y="40"/>
                  </a:lnTo>
                  <a:lnTo>
                    <a:pt x="5" y="52"/>
                  </a:lnTo>
                  <a:lnTo>
                    <a:pt x="4" y="111"/>
                  </a:lnTo>
                  <a:lnTo>
                    <a:pt x="4" y="155"/>
                  </a:lnTo>
                  <a:lnTo>
                    <a:pt x="3" y="227"/>
                  </a:lnTo>
                  <a:lnTo>
                    <a:pt x="0" y="361"/>
                  </a:lnTo>
                  <a:close/>
                </a:path>
              </a:pathLst>
            </a:custGeom>
            <a:solidFill>
              <a:srgbClr val="4A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46"/>
            <p:cNvSpPr/>
            <p:nvPr/>
          </p:nvSpPr>
          <p:spPr>
            <a:xfrm>
              <a:off x="3779" y="1873"/>
              <a:ext cx="17" cy="30"/>
            </a:xfrm>
            <a:custGeom>
              <a:rect b="b" l="l" r="r" t="t"/>
              <a:pathLst>
                <a:path extrusionOk="0" h="361" w="170">
                  <a:moveTo>
                    <a:pt x="0" y="359"/>
                  </a:moveTo>
                  <a:lnTo>
                    <a:pt x="9" y="359"/>
                  </a:lnTo>
                  <a:lnTo>
                    <a:pt x="17" y="359"/>
                  </a:lnTo>
                  <a:lnTo>
                    <a:pt x="24" y="359"/>
                  </a:lnTo>
                  <a:lnTo>
                    <a:pt x="31" y="359"/>
                  </a:lnTo>
                  <a:lnTo>
                    <a:pt x="37" y="359"/>
                  </a:lnTo>
                  <a:lnTo>
                    <a:pt x="42" y="359"/>
                  </a:lnTo>
                  <a:lnTo>
                    <a:pt x="48" y="359"/>
                  </a:lnTo>
                  <a:lnTo>
                    <a:pt x="55" y="359"/>
                  </a:lnTo>
                  <a:lnTo>
                    <a:pt x="62" y="359"/>
                  </a:lnTo>
                  <a:lnTo>
                    <a:pt x="70" y="359"/>
                  </a:lnTo>
                  <a:lnTo>
                    <a:pt x="80" y="360"/>
                  </a:lnTo>
                  <a:lnTo>
                    <a:pt x="93" y="360"/>
                  </a:lnTo>
                  <a:lnTo>
                    <a:pt x="107" y="360"/>
                  </a:lnTo>
                  <a:lnTo>
                    <a:pt x="123" y="360"/>
                  </a:lnTo>
                  <a:lnTo>
                    <a:pt x="142" y="361"/>
                  </a:lnTo>
                  <a:lnTo>
                    <a:pt x="165" y="361"/>
                  </a:lnTo>
                  <a:lnTo>
                    <a:pt x="165" y="305"/>
                  </a:lnTo>
                  <a:lnTo>
                    <a:pt x="166" y="259"/>
                  </a:lnTo>
                  <a:lnTo>
                    <a:pt x="167" y="190"/>
                  </a:lnTo>
                  <a:lnTo>
                    <a:pt x="170" y="57"/>
                  </a:lnTo>
                  <a:lnTo>
                    <a:pt x="168" y="44"/>
                  </a:lnTo>
                  <a:lnTo>
                    <a:pt x="163" y="33"/>
                  </a:lnTo>
                  <a:lnTo>
                    <a:pt x="155" y="23"/>
                  </a:lnTo>
                  <a:lnTo>
                    <a:pt x="144" y="16"/>
                  </a:lnTo>
                  <a:lnTo>
                    <a:pt x="132" y="10"/>
                  </a:lnTo>
                  <a:lnTo>
                    <a:pt x="118" y="4"/>
                  </a:lnTo>
                  <a:lnTo>
                    <a:pt x="104" y="1"/>
                  </a:lnTo>
                  <a:lnTo>
                    <a:pt x="88" y="0"/>
                  </a:lnTo>
                  <a:lnTo>
                    <a:pt x="73" y="1"/>
                  </a:lnTo>
                  <a:lnTo>
                    <a:pt x="58" y="3"/>
                  </a:lnTo>
                  <a:lnTo>
                    <a:pt x="44" y="7"/>
                  </a:lnTo>
                  <a:lnTo>
                    <a:pt x="32" y="13"/>
                  </a:lnTo>
                  <a:lnTo>
                    <a:pt x="21" y="20"/>
                  </a:lnTo>
                  <a:lnTo>
                    <a:pt x="13" y="29"/>
                  </a:lnTo>
                  <a:lnTo>
                    <a:pt x="7" y="41"/>
                  </a:lnTo>
                  <a:lnTo>
                    <a:pt x="5" y="53"/>
                  </a:lnTo>
                  <a:lnTo>
                    <a:pt x="4" y="110"/>
                  </a:lnTo>
                  <a:lnTo>
                    <a:pt x="3" y="156"/>
                  </a:lnTo>
                  <a:lnTo>
                    <a:pt x="2" y="226"/>
                  </a:lnTo>
                  <a:lnTo>
                    <a:pt x="0" y="359"/>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46"/>
            <p:cNvSpPr/>
            <p:nvPr/>
          </p:nvSpPr>
          <p:spPr>
            <a:xfrm>
              <a:off x="3780" y="1873"/>
              <a:ext cx="15" cy="30"/>
            </a:xfrm>
            <a:custGeom>
              <a:rect b="b" l="l" r="r" t="t"/>
              <a:pathLst>
                <a:path extrusionOk="0" h="359" w="155">
                  <a:moveTo>
                    <a:pt x="0" y="357"/>
                  </a:moveTo>
                  <a:lnTo>
                    <a:pt x="15" y="357"/>
                  </a:lnTo>
                  <a:lnTo>
                    <a:pt x="28" y="357"/>
                  </a:lnTo>
                  <a:lnTo>
                    <a:pt x="38" y="357"/>
                  </a:lnTo>
                  <a:lnTo>
                    <a:pt x="50" y="357"/>
                  </a:lnTo>
                  <a:lnTo>
                    <a:pt x="64" y="357"/>
                  </a:lnTo>
                  <a:lnTo>
                    <a:pt x="85" y="358"/>
                  </a:lnTo>
                  <a:lnTo>
                    <a:pt x="113" y="358"/>
                  </a:lnTo>
                  <a:lnTo>
                    <a:pt x="151" y="359"/>
                  </a:lnTo>
                  <a:lnTo>
                    <a:pt x="152" y="303"/>
                  </a:lnTo>
                  <a:lnTo>
                    <a:pt x="152" y="257"/>
                  </a:lnTo>
                  <a:lnTo>
                    <a:pt x="153" y="188"/>
                  </a:lnTo>
                  <a:lnTo>
                    <a:pt x="155" y="55"/>
                  </a:lnTo>
                  <a:lnTo>
                    <a:pt x="150" y="31"/>
                  </a:lnTo>
                  <a:lnTo>
                    <a:pt x="132" y="15"/>
                  </a:lnTo>
                  <a:lnTo>
                    <a:pt x="108" y="4"/>
                  </a:lnTo>
                  <a:lnTo>
                    <a:pt x="81" y="0"/>
                  </a:lnTo>
                  <a:lnTo>
                    <a:pt x="53" y="3"/>
                  </a:lnTo>
                  <a:lnTo>
                    <a:pt x="29" y="13"/>
                  </a:lnTo>
                  <a:lnTo>
                    <a:pt x="10" y="29"/>
                  </a:lnTo>
                  <a:lnTo>
                    <a:pt x="4" y="53"/>
                  </a:lnTo>
                  <a:lnTo>
                    <a:pt x="3" y="110"/>
                  </a:lnTo>
                  <a:lnTo>
                    <a:pt x="2" y="155"/>
                  </a:lnTo>
                  <a:lnTo>
                    <a:pt x="1" y="224"/>
                  </a:lnTo>
                  <a:lnTo>
                    <a:pt x="0" y="357"/>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46"/>
            <p:cNvSpPr/>
            <p:nvPr/>
          </p:nvSpPr>
          <p:spPr>
            <a:xfrm>
              <a:off x="3781" y="1873"/>
              <a:ext cx="14" cy="30"/>
            </a:xfrm>
            <a:custGeom>
              <a:rect b="b" l="l" r="r" t="t"/>
              <a:pathLst>
                <a:path extrusionOk="0" h="358" w="142">
                  <a:moveTo>
                    <a:pt x="0" y="356"/>
                  </a:moveTo>
                  <a:lnTo>
                    <a:pt x="16" y="356"/>
                  </a:lnTo>
                  <a:lnTo>
                    <a:pt x="27" y="356"/>
                  </a:lnTo>
                  <a:lnTo>
                    <a:pt x="36" y="356"/>
                  </a:lnTo>
                  <a:lnTo>
                    <a:pt x="46" y="356"/>
                  </a:lnTo>
                  <a:lnTo>
                    <a:pt x="59" y="356"/>
                  </a:lnTo>
                  <a:lnTo>
                    <a:pt x="77" y="357"/>
                  </a:lnTo>
                  <a:lnTo>
                    <a:pt x="102" y="357"/>
                  </a:lnTo>
                  <a:lnTo>
                    <a:pt x="137" y="358"/>
                  </a:lnTo>
                  <a:lnTo>
                    <a:pt x="138" y="302"/>
                  </a:lnTo>
                  <a:lnTo>
                    <a:pt x="139" y="257"/>
                  </a:lnTo>
                  <a:lnTo>
                    <a:pt x="140" y="188"/>
                  </a:lnTo>
                  <a:lnTo>
                    <a:pt x="142" y="54"/>
                  </a:lnTo>
                  <a:lnTo>
                    <a:pt x="137" y="30"/>
                  </a:lnTo>
                  <a:lnTo>
                    <a:pt x="121" y="14"/>
                  </a:lnTo>
                  <a:lnTo>
                    <a:pt x="99" y="3"/>
                  </a:lnTo>
                  <a:lnTo>
                    <a:pt x="75" y="0"/>
                  </a:lnTo>
                  <a:lnTo>
                    <a:pt x="49" y="3"/>
                  </a:lnTo>
                  <a:lnTo>
                    <a:pt x="27" y="13"/>
                  </a:lnTo>
                  <a:lnTo>
                    <a:pt x="12" y="29"/>
                  </a:lnTo>
                  <a:lnTo>
                    <a:pt x="5" y="52"/>
                  </a:lnTo>
                  <a:lnTo>
                    <a:pt x="4" y="109"/>
                  </a:lnTo>
                  <a:lnTo>
                    <a:pt x="3" y="155"/>
                  </a:lnTo>
                  <a:lnTo>
                    <a:pt x="2" y="224"/>
                  </a:lnTo>
                  <a:lnTo>
                    <a:pt x="0" y="356"/>
                  </a:lnTo>
                  <a:close/>
                </a:path>
              </a:pathLst>
            </a:custGeom>
            <a:solidFill>
              <a:srgbClr val="7F878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46"/>
            <p:cNvSpPr/>
            <p:nvPr/>
          </p:nvSpPr>
          <p:spPr>
            <a:xfrm>
              <a:off x="3782" y="1873"/>
              <a:ext cx="13" cy="30"/>
            </a:xfrm>
            <a:custGeom>
              <a:rect b="b" l="l" r="r" t="t"/>
              <a:pathLst>
                <a:path extrusionOk="0" h="355" w="128">
                  <a:moveTo>
                    <a:pt x="0" y="353"/>
                  </a:moveTo>
                  <a:lnTo>
                    <a:pt x="13" y="353"/>
                  </a:lnTo>
                  <a:lnTo>
                    <a:pt x="22" y="353"/>
                  </a:lnTo>
                  <a:lnTo>
                    <a:pt x="31" y="353"/>
                  </a:lnTo>
                  <a:lnTo>
                    <a:pt x="40" y="353"/>
                  </a:lnTo>
                  <a:lnTo>
                    <a:pt x="51" y="353"/>
                  </a:lnTo>
                  <a:lnTo>
                    <a:pt x="68" y="354"/>
                  </a:lnTo>
                  <a:lnTo>
                    <a:pt x="90" y="354"/>
                  </a:lnTo>
                  <a:lnTo>
                    <a:pt x="120" y="355"/>
                  </a:lnTo>
                  <a:lnTo>
                    <a:pt x="123" y="299"/>
                  </a:lnTo>
                  <a:lnTo>
                    <a:pt x="124" y="255"/>
                  </a:lnTo>
                  <a:lnTo>
                    <a:pt x="126" y="186"/>
                  </a:lnTo>
                  <a:lnTo>
                    <a:pt x="128" y="54"/>
                  </a:lnTo>
                  <a:lnTo>
                    <a:pt x="123" y="30"/>
                  </a:lnTo>
                  <a:lnTo>
                    <a:pt x="108" y="14"/>
                  </a:lnTo>
                  <a:lnTo>
                    <a:pt x="88" y="4"/>
                  </a:lnTo>
                  <a:lnTo>
                    <a:pt x="66" y="0"/>
                  </a:lnTo>
                  <a:lnTo>
                    <a:pt x="43" y="4"/>
                  </a:lnTo>
                  <a:lnTo>
                    <a:pt x="23" y="13"/>
                  </a:lnTo>
                  <a:lnTo>
                    <a:pt x="9" y="28"/>
                  </a:lnTo>
                  <a:lnTo>
                    <a:pt x="4" y="51"/>
                  </a:lnTo>
                  <a:lnTo>
                    <a:pt x="3" y="108"/>
                  </a:lnTo>
                  <a:lnTo>
                    <a:pt x="2" y="153"/>
                  </a:lnTo>
                  <a:lnTo>
                    <a:pt x="1" y="222"/>
                  </a:lnTo>
                  <a:lnTo>
                    <a:pt x="0" y="353"/>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46"/>
            <p:cNvSpPr/>
            <p:nvPr/>
          </p:nvSpPr>
          <p:spPr>
            <a:xfrm>
              <a:off x="3782" y="1873"/>
              <a:ext cx="12" cy="30"/>
            </a:xfrm>
            <a:custGeom>
              <a:rect b="b" l="l" r="r" t="t"/>
              <a:pathLst>
                <a:path extrusionOk="0" h="354" w="117">
                  <a:moveTo>
                    <a:pt x="0" y="352"/>
                  </a:moveTo>
                  <a:lnTo>
                    <a:pt x="12" y="352"/>
                  </a:lnTo>
                  <a:lnTo>
                    <a:pt x="21" y="352"/>
                  </a:lnTo>
                  <a:lnTo>
                    <a:pt x="29" y="352"/>
                  </a:lnTo>
                  <a:lnTo>
                    <a:pt x="38" y="352"/>
                  </a:lnTo>
                  <a:lnTo>
                    <a:pt x="48" y="352"/>
                  </a:lnTo>
                  <a:lnTo>
                    <a:pt x="64" y="353"/>
                  </a:lnTo>
                  <a:lnTo>
                    <a:pt x="84" y="353"/>
                  </a:lnTo>
                  <a:lnTo>
                    <a:pt x="111" y="354"/>
                  </a:lnTo>
                  <a:lnTo>
                    <a:pt x="112" y="298"/>
                  </a:lnTo>
                  <a:lnTo>
                    <a:pt x="113" y="254"/>
                  </a:lnTo>
                  <a:lnTo>
                    <a:pt x="114" y="186"/>
                  </a:lnTo>
                  <a:lnTo>
                    <a:pt x="117" y="55"/>
                  </a:lnTo>
                  <a:lnTo>
                    <a:pt x="112" y="32"/>
                  </a:lnTo>
                  <a:lnTo>
                    <a:pt x="100" y="15"/>
                  </a:lnTo>
                  <a:lnTo>
                    <a:pt x="83" y="5"/>
                  </a:lnTo>
                  <a:lnTo>
                    <a:pt x="63" y="0"/>
                  </a:lnTo>
                  <a:lnTo>
                    <a:pt x="42" y="4"/>
                  </a:lnTo>
                  <a:lnTo>
                    <a:pt x="24" y="13"/>
                  </a:lnTo>
                  <a:lnTo>
                    <a:pt x="12" y="29"/>
                  </a:lnTo>
                  <a:lnTo>
                    <a:pt x="7" y="53"/>
                  </a:lnTo>
                  <a:lnTo>
                    <a:pt x="6" y="109"/>
                  </a:lnTo>
                  <a:lnTo>
                    <a:pt x="5" y="153"/>
                  </a:lnTo>
                  <a:lnTo>
                    <a:pt x="3" y="221"/>
                  </a:lnTo>
                  <a:lnTo>
                    <a:pt x="0" y="352"/>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46"/>
            <p:cNvSpPr/>
            <p:nvPr/>
          </p:nvSpPr>
          <p:spPr>
            <a:xfrm>
              <a:off x="3783" y="1873"/>
              <a:ext cx="11" cy="30"/>
            </a:xfrm>
            <a:custGeom>
              <a:rect b="b" l="l" r="r" t="t"/>
              <a:pathLst>
                <a:path extrusionOk="0" h="351" w="104">
                  <a:moveTo>
                    <a:pt x="0" y="349"/>
                  </a:moveTo>
                  <a:lnTo>
                    <a:pt x="11" y="349"/>
                  </a:lnTo>
                  <a:lnTo>
                    <a:pt x="19" y="349"/>
                  </a:lnTo>
                  <a:lnTo>
                    <a:pt x="26" y="349"/>
                  </a:lnTo>
                  <a:lnTo>
                    <a:pt x="33" y="349"/>
                  </a:lnTo>
                  <a:lnTo>
                    <a:pt x="42" y="349"/>
                  </a:lnTo>
                  <a:lnTo>
                    <a:pt x="56" y="350"/>
                  </a:lnTo>
                  <a:lnTo>
                    <a:pt x="73" y="350"/>
                  </a:lnTo>
                  <a:lnTo>
                    <a:pt x="97" y="351"/>
                  </a:lnTo>
                  <a:lnTo>
                    <a:pt x="98" y="296"/>
                  </a:lnTo>
                  <a:lnTo>
                    <a:pt x="99" y="252"/>
                  </a:lnTo>
                  <a:lnTo>
                    <a:pt x="101" y="184"/>
                  </a:lnTo>
                  <a:lnTo>
                    <a:pt x="104" y="52"/>
                  </a:lnTo>
                  <a:lnTo>
                    <a:pt x="100" y="30"/>
                  </a:lnTo>
                  <a:lnTo>
                    <a:pt x="89" y="13"/>
                  </a:lnTo>
                  <a:lnTo>
                    <a:pt x="74" y="3"/>
                  </a:lnTo>
                  <a:lnTo>
                    <a:pt x="56" y="0"/>
                  </a:lnTo>
                  <a:lnTo>
                    <a:pt x="37" y="3"/>
                  </a:lnTo>
                  <a:lnTo>
                    <a:pt x="22" y="12"/>
                  </a:lnTo>
                  <a:lnTo>
                    <a:pt x="10" y="29"/>
                  </a:lnTo>
                  <a:lnTo>
                    <a:pt x="5" y="52"/>
                  </a:lnTo>
                  <a:lnTo>
                    <a:pt x="5" y="108"/>
                  </a:lnTo>
                  <a:lnTo>
                    <a:pt x="4" y="152"/>
                  </a:lnTo>
                  <a:lnTo>
                    <a:pt x="3" y="220"/>
                  </a:lnTo>
                  <a:lnTo>
                    <a:pt x="0" y="349"/>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46"/>
            <p:cNvSpPr/>
            <p:nvPr/>
          </p:nvSpPr>
          <p:spPr>
            <a:xfrm>
              <a:off x="3784" y="1873"/>
              <a:ext cx="9" cy="30"/>
            </a:xfrm>
            <a:custGeom>
              <a:rect b="b" l="l" r="r" t="t"/>
              <a:pathLst>
                <a:path extrusionOk="0" h="350" w="89">
                  <a:moveTo>
                    <a:pt x="0" y="348"/>
                  </a:moveTo>
                  <a:lnTo>
                    <a:pt x="85" y="350"/>
                  </a:lnTo>
                  <a:lnTo>
                    <a:pt x="89" y="54"/>
                  </a:lnTo>
                  <a:lnTo>
                    <a:pt x="86" y="31"/>
                  </a:lnTo>
                  <a:lnTo>
                    <a:pt x="76" y="14"/>
                  </a:lnTo>
                  <a:lnTo>
                    <a:pt x="63" y="4"/>
                  </a:lnTo>
                  <a:lnTo>
                    <a:pt x="48" y="0"/>
                  </a:lnTo>
                  <a:lnTo>
                    <a:pt x="32" y="4"/>
                  </a:lnTo>
                  <a:lnTo>
                    <a:pt x="19" y="14"/>
                  </a:lnTo>
                  <a:lnTo>
                    <a:pt x="9" y="31"/>
                  </a:lnTo>
                  <a:lnTo>
                    <a:pt x="5" y="54"/>
                  </a:lnTo>
                  <a:lnTo>
                    <a:pt x="0" y="348"/>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46"/>
            <p:cNvSpPr/>
            <p:nvPr/>
          </p:nvSpPr>
          <p:spPr>
            <a:xfrm>
              <a:off x="3775" y="1898"/>
              <a:ext cx="22" cy="9"/>
            </a:xfrm>
            <a:custGeom>
              <a:rect b="b" l="l" r="r" t="t"/>
              <a:pathLst>
                <a:path extrusionOk="0" h="111" w="218">
                  <a:moveTo>
                    <a:pt x="110" y="0"/>
                  </a:moveTo>
                  <a:lnTo>
                    <a:pt x="133" y="1"/>
                  </a:lnTo>
                  <a:lnTo>
                    <a:pt x="153" y="5"/>
                  </a:lnTo>
                  <a:lnTo>
                    <a:pt x="171" y="10"/>
                  </a:lnTo>
                  <a:lnTo>
                    <a:pt x="187" y="17"/>
                  </a:lnTo>
                  <a:lnTo>
                    <a:pt x="200" y="25"/>
                  </a:lnTo>
                  <a:lnTo>
                    <a:pt x="210" y="36"/>
                  </a:lnTo>
                  <a:lnTo>
                    <a:pt x="216" y="46"/>
                  </a:lnTo>
                  <a:lnTo>
                    <a:pt x="218" y="57"/>
                  </a:lnTo>
                  <a:lnTo>
                    <a:pt x="216" y="69"/>
                  </a:lnTo>
                  <a:lnTo>
                    <a:pt x="209" y="78"/>
                  </a:lnTo>
                  <a:lnTo>
                    <a:pt x="199" y="88"/>
                  </a:lnTo>
                  <a:lnTo>
                    <a:pt x="185" y="96"/>
                  </a:lnTo>
                  <a:lnTo>
                    <a:pt x="169" y="103"/>
                  </a:lnTo>
                  <a:lnTo>
                    <a:pt x="151" y="107"/>
                  </a:lnTo>
                  <a:lnTo>
                    <a:pt x="131" y="110"/>
                  </a:lnTo>
                  <a:lnTo>
                    <a:pt x="108" y="111"/>
                  </a:lnTo>
                  <a:lnTo>
                    <a:pt x="86" y="110"/>
                  </a:lnTo>
                  <a:lnTo>
                    <a:pt x="65" y="106"/>
                  </a:lnTo>
                  <a:lnTo>
                    <a:pt x="47" y="101"/>
                  </a:lnTo>
                  <a:lnTo>
                    <a:pt x="32" y="94"/>
                  </a:lnTo>
                  <a:lnTo>
                    <a:pt x="19" y="85"/>
                  </a:lnTo>
                  <a:lnTo>
                    <a:pt x="9" y="75"/>
                  </a:lnTo>
                  <a:lnTo>
                    <a:pt x="2" y="65"/>
                  </a:lnTo>
                  <a:lnTo>
                    <a:pt x="0" y="53"/>
                  </a:lnTo>
                  <a:lnTo>
                    <a:pt x="2" y="42"/>
                  </a:lnTo>
                  <a:lnTo>
                    <a:pt x="10" y="32"/>
                  </a:lnTo>
                  <a:lnTo>
                    <a:pt x="20" y="23"/>
                  </a:lnTo>
                  <a:lnTo>
                    <a:pt x="33" y="15"/>
                  </a:lnTo>
                  <a:lnTo>
                    <a:pt x="49" y="8"/>
                  </a:lnTo>
                  <a:lnTo>
                    <a:pt x="68" y="4"/>
                  </a:lnTo>
                  <a:lnTo>
                    <a:pt x="88" y="1"/>
                  </a:lnTo>
                  <a:lnTo>
                    <a:pt x="1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46"/>
            <p:cNvSpPr/>
            <p:nvPr/>
          </p:nvSpPr>
          <p:spPr>
            <a:xfrm>
              <a:off x="3779" y="1902"/>
              <a:ext cx="11" cy="177"/>
            </a:xfrm>
            <a:custGeom>
              <a:rect b="b" l="l" r="r" t="t"/>
              <a:pathLst>
                <a:path extrusionOk="0" h="2121" w="112">
                  <a:moveTo>
                    <a:pt x="36" y="17"/>
                  </a:moveTo>
                  <a:lnTo>
                    <a:pt x="39" y="10"/>
                  </a:lnTo>
                  <a:lnTo>
                    <a:pt x="48" y="4"/>
                  </a:lnTo>
                  <a:lnTo>
                    <a:pt x="60" y="1"/>
                  </a:lnTo>
                  <a:lnTo>
                    <a:pt x="74" y="0"/>
                  </a:lnTo>
                  <a:lnTo>
                    <a:pt x="87" y="1"/>
                  </a:lnTo>
                  <a:lnTo>
                    <a:pt x="100" y="4"/>
                  </a:lnTo>
                  <a:lnTo>
                    <a:pt x="109" y="11"/>
                  </a:lnTo>
                  <a:lnTo>
                    <a:pt x="112" y="19"/>
                  </a:lnTo>
                  <a:lnTo>
                    <a:pt x="75" y="2104"/>
                  </a:lnTo>
                  <a:lnTo>
                    <a:pt x="72" y="2112"/>
                  </a:lnTo>
                  <a:lnTo>
                    <a:pt x="63" y="2117"/>
                  </a:lnTo>
                  <a:lnTo>
                    <a:pt x="52" y="2120"/>
                  </a:lnTo>
                  <a:lnTo>
                    <a:pt x="38" y="2121"/>
                  </a:lnTo>
                  <a:lnTo>
                    <a:pt x="23" y="2119"/>
                  </a:lnTo>
                  <a:lnTo>
                    <a:pt x="12" y="2115"/>
                  </a:lnTo>
                  <a:lnTo>
                    <a:pt x="3" y="2110"/>
                  </a:lnTo>
                  <a:lnTo>
                    <a:pt x="0" y="2102"/>
                  </a:lnTo>
                  <a:lnTo>
                    <a:pt x="36"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46"/>
            <p:cNvSpPr/>
            <p:nvPr/>
          </p:nvSpPr>
          <p:spPr>
            <a:xfrm>
              <a:off x="3779" y="1902"/>
              <a:ext cx="10" cy="168"/>
            </a:xfrm>
            <a:custGeom>
              <a:rect b="b" l="l" r="r" t="t"/>
              <a:pathLst>
                <a:path extrusionOk="0" h="2011" w="107">
                  <a:moveTo>
                    <a:pt x="37" y="18"/>
                  </a:moveTo>
                  <a:lnTo>
                    <a:pt x="40" y="11"/>
                  </a:lnTo>
                  <a:lnTo>
                    <a:pt x="48" y="5"/>
                  </a:lnTo>
                  <a:lnTo>
                    <a:pt x="59" y="2"/>
                  </a:lnTo>
                  <a:lnTo>
                    <a:pt x="72" y="0"/>
                  </a:lnTo>
                  <a:lnTo>
                    <a:pt x="84" y="2"/>
                  </a:lnTo>
                  <a:lnTo>
                    <a:pt x="96" y="5"/>
                  </a:lnTo>
                  <a:lnTo>
                    <a:pt x="104" y="11"/>
                  </a:lnTo>
                  <a:lnTo>
                    <a:pt x="107" y="18"/>
                  </a:lnTo>
                  <a:lnTo>
                    <a:pt x="103" y="229"/>
                  </a:lnTo>
                  <a:lnTo>
                    <a:pt x="100" y="389"/>
                  </a:lnTo>
                  <a:lnTo>
                    <a:pt x="97" y="528"/>
                  </a:lnTo>
                  <a:lnTo>
                    <a:pt x="95" y="677"/>
                  </a:lnTo>
                  <a:lnTo>
                    <a:pt x="91" y="869"/>
                  </a:lnTo>
                  <a:lnTo>
                    <a:pt x="85" y="1131"/>
                  </a:lnTo>
                  <a:lnTo>
                    <a:pt x="79" y="1496"/>
                  </a:lnTo>
                  <a:lnTo>
                    <a:pt x="70" y="1996"/>
                  </a:lnTo>
                  <a:lnTo>
                    <a:pt x="67" y="2003"/>
                  </a:lnTo>
                  <a:lnTo>
                    <a:pt x="59" y="2008"/>
                  </a:lnTo>
                  <a:lnTo>
                    <a:pt x="48" y="2011"/>
                  </a:lnTo>
                  <a:lnTo>
                    <a:pt x="36" y="2011"/>
                  </a:lnTo>
                  <a:lnTo>
                    <a:pt x="22" y="2010"/>
                  </a:lnTo>
                  <a:lnTo>
                    <a:pt x="11" y="2007"/>
                  </a:lnTo>
                  <a:lnTo>
                    <a:pt x="3" y="2001"/>
                  </a:lnTo>
                  <a:lnTo>
                    <a:pt x="0" y="1993"/>
                  </a:lnTo>
                  <a:lnTo>
                    <a:pt x="5" y="1783"/>
                  </a:lnTo>
                  <a:lnTo>
                    <a:pt x="8" y="1623"/>
                  </a:lnTo>
                  <a:lnTo>
                    <a:pt x="11" y="1485"/>
                  </a:lnTo>
                  <a:lnTo>
                    <a:pt x="14" y="1336"/>
                  </a:lnTo>
                  <a:lnTo>
                    <a:pt x="17" y="1145"/>
                  </a:lnTo>
                  <a:lnTo>
                    <a:pt x="21" y="883"/>
                  </a:lnTo>
                  <a:lnTo>
                    <a:pt x="29" y="518"/>
                  </a:lnTo>
                  <a:lnTo>
                    <a:pt x="37" y="18"/>
                  </a:lnTo>
                  <a:close/>
                </a:path>
              </a:pathLst>
            </a:custGeom>
            <a:solidFill>
              <a:srgbClr val="14141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46"/>
            <p:cNvSpPr/>
            <p:nvPr/>
          </p:nvSpPr>
          <p:spPr>
            <a:xfrm>
              <a:off x="3780" y="1902"/>
              <a:ext cx="9" cy="159"/>
            </a:xfrm>
            <a:custGeom>
              <a:rect b="b" l="l" r="r" t="t"/>
              <a:pathLst>
                <a:path extrusionOk="0" h="1902" w="98">
                  <a:moveTo>
                    <a:pt x="35" y="16"/>
                  </a:moveTo>
                  <a:lnTo>
                    <a:pt x="37" y="9"/>
                  </a:lnTo>
                  <a:lnTo>
                    <a:pt x="43" y="3"/>
                  </a:lnTo>
                  <a:lnTo>
                    <a:pt x="53" y="0"/>
                  </a:lnTo>
                  <a:lnTo>
                    <a:pt x="64" y="0"/>
                  </a:lnTo>
                  <a:lnTo>
                    <a:pt x="75" y="1"/>
                  </a:lnTo>
                  <a:lnTo>
                    <a:pt x="87" y="4"/>
                  </a:lnTo>
                  <a:lnTo>
                    <a:pt x="94" y="10"/>
                  </a:lnTo>
                  <a:lnTo>
                    <a:pt x="98" y="16"/>
                  </a:lnTo>
                  <a:lnTo>
                    <a:pt x="94" y="216"/>
                  </a:lnTo>
                  <a:lnTo>
                    <a:pt x="91" y="367"/>
                  </a:lnTo>
                  <a:lnTo>
                    <a:pt x="88" y="498"/>
                  </a:lnTo>
                  <a:lnTo>
                    <a:pt x="85" y="640"/>
                  </a:lnTo>
                  <a:lnTo>
                    <a:pt x="81" y="819"/>
                  </a:lnTo>
                  <a:lnTo>
                    <a:pt x="76" y="1068"/>
                  </a:lnTo>
                  <a:lnTo>
                    <a:pt x="70" y="1413"/>
                  </a:lnTo>
                  <a:lnTo>
                    <a:pt x="61" y="1885"/>
                  </a:lnTo>
                  <a:lnTo>
                    <a:pt x="58" y="1893"/>
                  </a:lnTo>
                  <a:lnTo>
                    <a:pt x="51" y="1898"/>
                  </a:lnTo>
                  <a:lnTo>
                    <a:pt x="41" y="1901"/>
                  </a:lnTo>
                  <a:lnTo>
                    <a:pt x="30" y="1902"/>
                  </a:lnTo>
                  <a:lnTo>
                    <a:pt x="18" y="1901"/>
                  </a:lnTo>
                  <a:lnTo>
                    <a:pt x="9" y="1898"/>
                  </a:lnTo>
                  <a:lnTo>
                    <a:pt x="2" y="1893"/>
                  </a:lnTo>
                  <a:lnTo>
                    <a:pt x="0" y="1885"/>
                  </a:lnTo>
                  <a:lnTo>
                    <a:pt x="3" y="1685"/>
                  </a:lnTo>
                  <a:lnTo>
                    <a:pt x="6" y="1534"/>
                  </a:lnTo>
                  <a:lnTo>
                    <a:pt x="8" y="1403"/>
                  </a:lnTo>
                  <a:lnTo>
                    <a:pt x="11" y="1262"/>
                  </a:lnTo>
                  <a:lnTo>
                    <a:pt x="14" y="1082"/>
                  </a:lnTo>
                  <a:lnTo>
                    <a:pt x="19" y="834"/>
                  </a:lnTo>
                  <a:lnTo>
                    <a:pt x="26" y="488"/>
                  </a:lnTo>
                  <a:lnTo>
                    <a:pt x="35" y="16"/>
                  </a:lnTo>
                  <a:close/>
                </a:path>
              </a:pathLst>
            </a:custGeom>
            <a:solidFill>
              <a:srgbClr val="2629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46"/>
            <p:cNvSpPr/>
            <p:nvPr/>
          </p:nvSpPr>
          <p:spPr>
            <a:xfrm>
              <a:off x="3780" y="1902"/>
              <a:ext cx="9" cy="150"/>
            </a:xfrm>
            <a:custGeom>
              <a:rect b="b" l="l" r="r" t="t"/>
              <a:pathLst>
                <a:path extrusionOk="0" h="1793" w="88">
                  <a:moveTo>
                    <a:pt x="30" y="16"/>
                  </a:moveTo>
                  <a:lnTo>
                    <a:pt x="33" y="9"/>
                  </a:lnTo>
                  <a:lnTo>
                    <a:pt x="40" y="3"/>
                  </a:lnTo>
                  <a:lnTo>
                    <a:pt x="49" y="0"/>
                  </a:lnTo>
                  <a:lnTo>
                    <a:pt x="59" y="0"/>
                  </a:lnTo>
                  <a:lnTo>
                    <a:pt x="69" y="1"/>
                  </a:lnTo>
                  <a:lnTo>
                    <a:pt x="79" y="4"/>
                  </a:lnTo>
                  <a:lnTo>
                    <a:pt x="86" y="10"/>
                  </a:lnTo>
                  <a:lnTo>
                    <a:pt x="88" y="16"/>
                  </a:lnTo>
                  <a:lnTo>
                    <a:pt x="85" y="204"/>
                  </a:lnTo>
                  <a:lnTo>
                    <a:pt x="82" y="346"/>
                  </a:lnTo>
                  <a:lnTo>
                    <a:pt x="80" y="470"/>
                  </a:lnTo>
                  <a:lnTo>
                    <a:pt x="77" y="603"/>
                  </a:lnTo>
                  <a:lnTo>
                    <a:pt x="74" y="773"/>
                  </a:lnTo>
                  <a:lnTo>
                    <a:pt x="70" y="1006"/>
                  </a:lnTo>
                  <a:lnTo>
                    <a:pt x="64" y="1333"/>
                  </a:lnTo>
                  <a:lnTo>
                    <a:pt x="56" y="1779"/>
                  </a:lnTo>
                  <a:lnTo>
                    <a:pt x="54" y="1785"/>
                  </a:lnTo>
                  <a:lnTo>
                    <a:pt x="47" y="1790"/>
                  </a:lnTo>
                  <a:lnTo>
                    <a:pt x="38" y="1792"/>
                  </a:lnTo>
                  <a:lnTo>
                    <a:pt x="28" y="1793"/>
                  </a:lnTo>
                  <a:lnTo>
                    <a:pt x="18" y="1792"/>
                  </a:lnTo>
                  <a:lnTo>
                    <a:pt x="8" y="1789"/>
                  </a:lnTo>
                  <a:lnTo>
                    <a:pt x="2" y="1784"/>
                  </a:lnTo>
                  <a:lnTo>
                    <a:pt x="0" y="1777"/>
                  </a:lnTo>
                  <a:lnTo>
                    <a:pt x="6" y="1446"/>
                  </a:lnTo>
                  <a:lnTo>
                    <a:pt x="10" y="1190"/>
                  </a:lnTo>
                  <a:lnTo>
                    <a:pt x="18" y="786"/>
                  </a:lnTo>
                  <a:lnTo>
                    <a:pt x="30" y="16"/>
                  </a:lnTo>
                  <a:close/>
                </a:path>
              </a:pathLst>
            </a:custGeom>
            <a:solidFill>
              <a:srgbClr val="3A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46"/>
            <p:cNvSpPr/>
            <p:nvPr/>
          </p:nvSpPr>
          <p:spPr>
            <a:xfrm>
              <a:off x="3781" y="1902"/>
              <a:ext cx="8" cy="141"/>
            </a:xfrm>
            <a:custGeom>
              <a:rect b="b" l="l" r="r" t="t"/>
              <a:pathLst>
                <a:path extrusionOk="0" h="1682" w="81">
                  <a:moveTo>
                    <a:pt x="29" y="15"/>
                  </a:moveTo>
                  <a:lnTo>
                    <a:pt x="31" y="9"/>
                  </a:lnTo>
                  <a:lnTo>
                    <a:pt x="37" y="3"/>
                  </a:lnTo>
                  <a:lnTo>
                    <a:pt x="45" y="1"/>
                  </a:lnTo>
                  <a:lnTo>
                    <a:pt x="55" y="0"/>
                  </a:lnTo>
                  <a:lnTo>
                    <a:pt x="64" y="1"/>
                  </a:lnTo>
                  <a:lnTo>
                    <a:pt x="72" y="3"/>
                  </a:lnTo>
                  <a:lnTo>
                    <a:pt x="79" y="9"/>
                  </a:lnTo>
                  <a:lnTo>
                    <a:pt x="81" y="15"/>
                  </a:lnTo>
                  <a:lnTo>
                    <a:pt x="78" y="191"/>
                  </a:lnTo>
                  <a:lnTo>
                    <a:pt x="75" y="324"/>
                  </a:lnTo>
                  <a:lnTo>
                    <a:pt x="72" y="440"/>
                  </a:lnTo>
                  <a:lnTo>
                    <a:pt x="69" y="566"/>
                  </a:lnTo>
                  <a:lnTo>
                    <a:pt x="66" y="725"/>
                  </a:lnTo>
                  <a:lnTo>
                    <a:pt x="62" y="944"/>
                  </a:lnTo>
                  <a:lnTo>
                    <a:pt x="57" y="1251"/>
                  </a:lnTo>
                  <a:lnTo>
                    <a:pt x="49" y="1669"/>
                  </a:lnTo>
                  <a:lnTo>
                    <a:pt x="47" y="1675"/>
                  </a:lnTo>
                  <a:lnTo>
                    <a:pt x="41" y="1679"/>
                  </a:lnTo>
                  <a:lnTo>
                    <a:pt x="33" y="1682"/>
                  </a:lnTo>
                  <a:lnTo>
                    <a:pt x="24" y="1682"/>
                  </a:lnTo>
                  <a:lnTo>
                    <a:pt x="15" y="1681"/>
                  </a:lnTo>
                  <a:lnTo>
                    <a:pt x="6" y="1679"/>
                  </a:lnTo>
                  <a:lnTo>
                    <a:pt x="1" y="1675"/>
                  </a:lnTo>
                  <a:lnTo>
                    <a:pt x="0" y="1669"/>
                  </a:lnTo>
                  <a:lnTo>
                    <a:pt x="5" y="1358"/>
                  </a:lnTo>
                  <a:lnTo>
                    <a:pt x="10" y="1117"/>
                  </a:lnTo>
                  <a:lnTo>
                    <a:pt x="17" y="738"/>
                  </a:lnTo>
                  <a:lnTo>
                    <a:pt x="29" y="15"/>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46"/>
            <p:cNvSpPr/>
            <p:nvPr/>
          </p:nvSpPr>
          <p:spPr>
            <a:xfrm>
              <a:off x="3781" y="1902"/>
              <a:ext cx="7" cy="131"/>
            </a:xfrm>
            <a:custGeom>
              <a:rect b="b" l="l" r="r" t="t"/>
              <a:pathLst>
                <a:path extrusionOk="0" h="1575" w="73">
                  <a:moveTo>
                    <a:pt x="27" y="13"/>
                  </a:moveTo>
                  <a:lnTo>
                    <a:pt x="29" y="8"/>
                  </a:lnTo>
                  <a:lnTo>
                    <a:pt x="34" y="3"/>
                  </a:lnTo>
                  <a:lnTo>
                    <a:pt x="41" y="1"/>
                  </a:lnTo>
                  <a:lnTo>
                    <a:pt x="50" y="0"/>
                  </a:lnTo>
                  <a:lnTo>
                    <a:pt x="58" y="1"/>
                  </a:lnTo>
                  <a:lnTo>
                    <a:pt x="65" y="3"/>
                  </a:lnTo>
                  <a:lnTo>
                    <a:pt x="71" y="8"/>
                  </a:lnTo>
                  <a:lnTo>
                    <a:pt x="73" y="13"/>
                  </a:lnTo>
                  <a:lnTo>
                    <a:pt x="67" y="304"/>
                  </a:lnTo>
                  <a:lnTo>
                    <a:pt x="63" y="529"/>
                  </a:lnTo>
                  <a:lnTo>
                    <a:pt x="56" y="883"/>
                  </a:lnTo>
                  <a:lnTo>
                    <a:pt x="44" y="1561"/>
                  </a:lnTo>
                  <a:lnTo>
                    <a:pt x="42" y="1567"/>
                  </a:lnTo>
                  <a:lnTo>
                    <a:pt x="37" y="1572"/>
                  </a:lnTo>
                  <a:lnTo>
                    <a:pt x="30" y="1575"/>
                  </a:lnTo>
                  <a:lnTo>
                    <a:pt x="23" y="1575"/>
                  </a:lnTo>
                  <a:lnTo>
                    <a:pt x="15" y="1574"/>
                  </a:lnTo>
                  <a:lnTo>
                    <a:pt x="8" y="1571"/>
                  </a:lnTo>
                  <a:lnTo>
                    <a:pt x="2" y="1566"/>
                  </a:lnTo>
                  <a:lnTo>
                    <a:pt x="0" y="1561"/>
                  </a:lnTo>
                  <a:lnTo>
                    <a:pt x="5" y="1270"/>
                  </a:lnTo>
                  <a:lnTo>
                    <a:pt x="10" y="1045"/>
                  </a:lnTo>
                  <a:lnTo>
                    <a:pt x="16" y="691"/>
                  </a:lnTo>
                  <a:lnTo>
                    <a:pt x="27" y="13"/>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46"/>
            <p:cNvSpPr/>
            <p:nvPr/>
          </p:nvSpPr>
          <p:spPr>
            <a:xfrm>
              <a:off x="3781" y="1902"/>
              <a:ext cx="7" cy="123"/>
            </a:xfrm>
            <a:custGeom>
              <a:rect b="b" l="l" r="r" t="t"/>
              <a:pathLst>
                <a:path extrusionOk="0" h="1466" w="63">
                  <a:moveTo>
                    <a:pt x="25" y="12"/>
                  </a:moveTo>
                  <a:lnTo>
                    <a:pt x="27" y="7"/>
                  </a:lnTo>
                  <a:lnTo>
                    <a:pt x="31" y="2"/>
                  </a:lnTo>
                  <a:lnTo>
                    <a:pt x="37" y="0"/>
                  </a:lnTo>
                  <a:lnTo>
                    <a:pt x="44" y="0"/>
                  </a:lnTo>
                  <a:lnTo>
                    <a:pt x="51" y="1"/>
                  </a:lnTo>
                  <a:lnTo>
                    <a:pt x="57" y="3"/>
                  </a:lnTo>
                  <a:lnTo>
                    <a:pt x="61" y="7"/>
                  </a:lnTo>
                  <a:lnTo>
                    <a:pt x="63" y="12"/>
                  </a:lnTo>
                  <a:lnTo>
                    <a:pt x="59" y="282"/>
                  </a:lnTo>
                  <a:lnTo>
                    <a:pt x="56" y="493"/>
                  </a:lnTo>
                  <a:lnTo>
                    <a:pt x="51" y="823"/>
                  </a:lnTo>
                  <a:lnTo>
                    <a:pt x="40" y="1454"/>
                  </a:lnTo>
                  <a:lnTo>
                    <a:pt x="38" y="1459"/>
                  </a:lnTo>
                  <a:lnTo>
                    <a:pt x="34" y="1463"/>
                  </a:lnTo>
                  <a:lnTo>
                    <a:pt x="28" y="1465"/>
                  </a:lnTo>
                  <a:lnTo>
                    <a:pt x="21" y="1466"/>
                  </a:lnTo>
                  <a:lnTo>
                    <a:pt x="13" y="1465"/>
                  </a:lnTo>
                  <a:lnTo>
                    <a:pt x="7" y="1462"/>
                  </a:lnTo>
                  <a:lnTo>
                    <a:pt x="3" y="1459"/>
                  </a:lnTo>
                  <a:lnTo>
                    <a:pt x="0" y="1454"/>
                  </a:lnTo>
                  <a:lnTo>
                    <a:pt x="5" y="1182"/>
                  </a:lnTo>
                  <a:lnTo>
                    <a:pt x="9" y="972"/>
                  </a:lnTo>
                  <a:lnTo>
                    <a:pt x="14" y="642"/>
                  </a:lnTo>
                  <a:lnTo>
                    <a:pt x="25" y="12"/>
                  </a:lnTo>
                  <a:close/>
                </a:path>
              </a:pathLst>
            </a:custGeom>
            <a:solidFill>
              <a:srgbClr val="78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46"/>
            <p:cNvSpPr/>
            <p:nvPr/>
          </p:nvSpPr>
          <p:spPr>
            <a:xfrm>
              <a:off x="3782" y="1902"/>
              <a:ext cx="6" cy="113"/>
            </a:xfrm>
            <a:custGeom>
              <a:rect b="b" l="l" r="r" t="t"/>
              <a:pathLst>
                <a:path extrusionOk="0" h="1357" w="55">
                  <a:moveTo>
                    <a:pt x="24" y="12"/>
                  </a:moveTo>
                  <a:lnTo>
                    <a:pt x="25" y="7"/>
                  </a:lnTo>
                  <a:lnTo>
                    <a:pt x="28" y="2"/>
                  </a:lnTo>
                  <a:lnTo>
                    <a:pt x="33" y="0"/>
                  </a:lnTo>
                  <a:lnTo>
                    <a:pt x="39" y="0"/>
                  </a:lnTo>
                  <a:lnTo>
                    <a:pt x="45" y="1"/>
                  </a:lnTo>
                  <a:lnTo>
                    <a:pt x="50" y="3"/>
                  </a:lnTo>
                  <a:lnTo>
                    <a:pt x="54" y="7"/>
                  </a:lnTo>
                  <a:lnTo>
                    <a:pt x="55" y="12"/>
                  </a:lnTo>
                  <a:lnTo>
                    <a:pt x="51" y="262"/>
                  </a:lnTo>
                  <a:lnTo>
                    <a:pt x="48" y="457"/>
                  </a:lnTo>
                  <a:lnTo>
                    <a:pt x="42" y="762"/>
                  </a:lnTo>
                  <a:lnTo>
                    <a:pt x="31" y="1345"/>
                  </a:lnTo>
                  <a:lnTo>
                    <a:pt x="30" y="1350"/>
                  </a:lnTo>
                  <a:lnTo>
                    <a:pt x="26" y="1354"/>
                  </a:lnTo>
                  <a:lnTo>
                    <a:pt x="21" y="1356"/>
                  </a:lnTo>
                  <a:lnTo>
                    <a:pt x="16" y="1357"/>
                  </a:lnTo>
                  <a:lnTo>
                    <a:pt x="10" y="1356"/>
                  </a:lnTo>
                  <a:lnTo>
                    <a:pt x="5" y="1353"/>
                  </a:lnTo>
                  <a:lnTo>
                    <a:pt x="1" y="1350"/>
                  </a:lnTo>
                  <a:lnTo>
                    <a:pt x="0" y="1345"/>
                  </a:lnTo>
                  <a:lnTo>
                    <a:pt x="4" y="1094"/>
                  </a:lnTo>
                  <a:lnTo>
                    <a:pt x="8" y="900"/>
                  </a:lnTo>
                  <a:lnTo>
                    <a:pt x="13" y="595"/>
                  </a:lnTo>
                  <a:lnTo>
                    <a:pt x="24" y="12"/>
                  </a:lnTo>
                  <a:close/>
                </a:path>
              </a:pathLst>
            </a:custGeom>
            <a:solidFill>
              <a:srgbClr val="8A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46"/>
            <p:cNvSpPr/>
            <p:nvPr/>
          </p:nvSpPr>
          <p:spPr>
            <a:xfrm>
              <a:off x="3782" y="1902"/>
              <a:ext cx="5" cy="104"/>
            </a:xfrm>
            <a:custGeom>
              <a:rect b="b" l="l" r="r" t="t"/>
              <a:pathLst>
                <a:path extrusionOk="0" h="1248" w="48">
                  <a:moveTo>
                    <a:pt x="21" y="10"/>
                  </a:moveTo>
                  <a:lnTo>
                    <a:pt x="25" y="2"/>
                  </a:lnTo>
                  <a:lnTo>
                    <a:pt x="35" y="0"/>
                  </a:lnTo>
                  <a:lnTo>
                    <a:pt x="44" y="3"/>
                  </a:lnTo>
                  <a:lnTo>
                    <a:pt x="48" y="12"/>
                  </a:lnTo>
                  <a:lnTo>
                    <a:pt x="44" y="242"/>
                  </a:lnTo>
                  <a:lnTo>
                    <a:pt x="40" y="421"/>
                  </a:lnTo>
                  <a:lnTo>
                    <a:pt x="35" y="701"/>
                  </a:lnTo>
                  <a:lnTo>
                    <a:pt x="26" y="1238"/>
                  </a:lnTo>
                  <a:lnTo>
                    <a:pt x="22" y="1246"/>
                  </a:lnTo>
                  <a:lnTo>
                    <a:pt x="13" y="1248"/>
                  </a:lnTo>
                  <a:lnTo>
                    <a:pt x="4" y="1245"/>
                  </a:lnTo>
                  <a:lnTo>
                    <a:pt x="0" y="1236"/>
                  </a:lnTo>
                  <a:lnTo>
                    <a:pt x="4" y="1006"/>
                  </a:lnTo>
                  <a:lnTo>
                    <a:pt x="7" y="827"/>
                  </a:lnTo>
                  <a:lnTo>
                    <a:pt x="12" y="547"/>
                  </a:lnTo>
                  <a:lnTo>
                    <a:pt x="21" y="10"/>
                  </a:lnTo>
                  <a:close/>
                </a:path>
              </a:pathLst>
            </a:custGeom>
            <a:solidFill>
              <a:srgbClr val="A1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46"/>
            <p:cNvSpPr/>
            <p:nvPr/>
          </p:nvSpPr>
          <p:spPr>
            <a:xfrm>
              <a:off x="3783" y="1902"/>
              <a:ext cx="4" cy="95"/>
            </a:xfrm>
            <a:custGeom>
              <a:rect b="b" l="l" r="r" t="t"/>
              <a:pathLst>
                <a:path extrusionOk="0" h="1139" w="38">
                  <a:moveTo>
                    <a:pt x="19" y="10"/>
                  </a:moveTo>
                  <a:lnTo>
                    <a:pt x="22" y="2"/>
                  </a:lnTo>
                  <a:lnTo>
                    <a:pt x="29" y="0"/>
                  </a:lnTo>
                  <a:lnTo>
                    <a:pt x="36" y="3"/>
                  </a:lnTo>
                  <a:lnTo>
                    <a:pt x="38" y="12"/>
                  </a:lnTo>
                  <a:lnTo>
                    <a:pt x="35" y="221"/>
                  </a:lnTo>
                  <a:lnTo>
                    <a:pt x="33" y="383"/>
                  </a:lnTo>
                  <a:lnTo>
                    <a:pt x="28" y="640"/>
                  </a:lnTo>
                  <a:lnTo>
                    <a:pt x="19" y="1130"/>
                  </a:lnTo>
                  <a:lnTo>
                    <a:pt x="16" y="1137"/>
                  </a:lnTo>
                  <a:lnTo>
                    <a:pt x="10" y="1139"/>
                  </a:lnTo>
                  <a:lnTo>
                    <a:pt x="3" y="1137"/>
                  </a:lnTo>
                  <a:lnTo>
                    <a:pt x="0" y="1130"/>
                  </a:lnTo>
                  <a:lnTo>
                    <a:pt x="4" y="920"/>
                  </a:lnTo>
                  <a:lnTo>
                    <a:pt x="7" y="756"/>
                  </a:lnTo>
                  <a:lnTo>
                    <a:pt x="11" y="499"/>
                  </a:lnTo>
                  <a:lnTo>
                    <a:pt x="19" y="10"/>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46"/>
            <p:cNvSpPr/>
            <p:nvPr/>
          </p:nvSpPr>
          <p:spPr>
            <a:xfrm>
              <a:off x="3783" y="1902"/>
              <a:ext cx="4" cy="86"/>
            </a:xfrm>
            <a:custGeom>
              <a:rect b="b" l="l" r="r" t="t"/>
              <a:pathLst>
                <a:path extrusionOk="0" h="1031" w="31">
                  <a:moveTo>
                    <a:pt x="17" y="10"/>
                  </a:moveTo>
                  <a:lnTo>
                    <a:pt x="19" y="2"/>
                  </a:lnTo>
                  <a:lnTo>
                    <a:pt x="24" y="0"/>
                  </a:lnTo>
                  <a:lnTo>
                    <a:pt x="29" y="2"/>
                  </a:lnTo>
                  <a:lnTo>
                    <a:pt x="31" y="10"/>
                  </a:lnTo>
                  <a:lnTo>
                    <a:pt x="15" y="1023"/>
                  </a:lnTo>
                  <a:lnTo>
                    <a:pt x="13" y="1029"/>
                  </a:lnTo>
                  <a:lnTo>
                    <a:pt x="8" y="1031"/>
                  </a:lnTo>
                  <a:lnTo>
                    <a:pt x="2" y="1029"/>
                  </a:lnTo>
                  <a:lnTo>
                    <a:pt x="0" y="1023"/>
                  </a:lnTo>
                  <a:lnTo>
                    <a:pt x="17" y="10"/>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46"/>
            <p:cNvSpPr/>
            <p:nvPr/>
          </p:nvSpPr>
          <p:spPr>
            <a:xfrm>
              <a:off x="3782" y="1920"/>
              <a:ext cx="1" cy="1"/>
            </a:xfrm>
            <a:custGeom>
              <a:rect b="b" l="l" r="r" t="t"/>
              <a:pathLst>
                <a:path extrusionOk="0" h="12" w="12">
                  <a:moveTo>
                    <a:pt x="6" y="0"/>
                  </a:moveTo>
                  <a:lnTo>
                    <a:pt x="4" y="1"/>
                  </a:lnTo>
                  <a:lnTo>
                    <a:pt x="0" y="8"/>
                  </a:lnTo>
                  <a:lnTo>
                    <a:pt x="9" y="12"/>
                  </a:lnTo>
                  <a:lnTo>
                    <a:pt x="12" y="5"/>
                  </a:lnTo>
                  <a:lnTo>
                    <a:pt x="10" y="6"/>
                  </a:lnTo>
                  <a:lnTo>
                    <a:pt x="6" y="0"/>
                  </a:lnTo>
                  <a:lnTo>
                    <a:pt x="5" y="0"/>
                  </a:lnTo>
                  <a:lnTo>
                    <a:pt x="4" y="1"/>
                  </a:lnTo>
                  <a:lnTo>
                    <a:pt x="6"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46"/>
            <p:cNvSpPr/>
            <p:nvPr/>
          </p:nvSpPr>
          <p:spPr>
            <a:xfrm>
              <a:off x="3782" y="1919"/>
              <a:ext cx="1" cy="1"/>
            </a:xfrm>
            <a:custGeom>
              <a:rect b="b" l="l" r="r" t="t"/>
              <a:pathLst>
                <a:path extrusionOk="0" h="13" w="12">
                  <a:moveTo>
                    <a:pt x="9" y="0"/>
                  </a:moveTo>
                  <a:lnTo>
                    <a:pt x="8" y="1"/>
                  </a:lnTo>
                  <a:lnTo>
                    <a:pt x="0" y="7"/>
                  </a:lnTo>
                  <a:lnTo>
                    <a:pt x="4" y="13"/>
                  </a:lnTo>
                  <a:lnTo>
                    <a:pt x="12" y="8"/>
                  </a:lnTo>
                  <a:lnTo>
                    <a:pt x="11" y="9"/>
                  </a:lnTo>
                  <a:lnTo>
                    <a:pt x="9" y="0"/>
                  </a:lnTo>
                  <a:lnTo>
                    <a:pt x="8" y="0"/>
                  </a:lnTo>
                  <a:lnTo>
                    <a:pt x="8" y="1"/>
                  </a:lnTo>
                  <a:lnTo>
                    <a:pt x="9"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46"/>
            <p:cNvSpPr/>
            <p:nvPr/>
          </p:nvSpPr>
          <p:spPr>
            <a:xfrm>
              <a:off x="3783" y="1919"/>
              <a:ext cx="1" cy="1"/>
            </a:xfrm>
            <a:custGeom>
              <a:rect b="b" l="l" r="r" t="t"/>
              <a:pathLst>
                <a:path extrusionOk="0" h="12" w="13">
                  <a:moveTo>
                    <a:pt x="12" y="0"/>
                  </a:moveTo>
                  <a:lnTo>
                    <a:pt x="11" y="0"/>
                  </a:lnTo>
                  <a:lnTo>
                    <a:pt x="0" y="3"/>
                  </a:lnTo>
                  <a:lnTo>
                    <a:pt x="2" y="12"/>
                  </a:lnTo>
                  <a:lnTo>
                    <a:pt x="13" y="8"/>
                  </a:lnTo>
                  <a:lnTo>
                    <a:pt x="12" y="8"/>
                  </a:lnTo>
                  <a:lnTo>
                    <a:pt x="12" y="0"/>
                  </a:lnTo>
                  <a:lnTo>
                    <a:pt x="11" y="0"/>
                  </a:lnTo>
                  <a:lnTo>
                    <a:pt x="11" y="0"/>
                  </a:lnTo>
                  <a:lnTo>
                    <a:pt x="1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46"/>
            <p:cNvSpPr/>
            <p:nvPr/>
          </p:nvSpPr>
          <p:spPr>
            <a:xfrm>
              <a:off x="3784" y="1919"/>
              <a:ext cx="2" cy="1"/>
            </a:xfrm>
            <a:custGeom>
              <a:rect b="b" l="l" r="r" t="t"/>
              <a:pathLst>
                <a:path extrusionOk="0" h="9" w="13">
                  <a:moveTo>
                    <a:pt x="13" y="0"/>
                  </a:moveTo>
                  <a:lnTo>
                    <a:pt x="13" y="0"/>
                  </a:lnTo>
                  <a:lnTo>
                    <a:pt x="0" y="1"/>
                  </a:lnTo>
                  <a:lnTo>
                    <a:pt x="0" y="9"/>
                  </a:lnTo>
                  <a:lnTo>
                    <a:pt x="13" y="8"/>
                  </a:lnTo>
                  <a:lnTo>
                    <a:pt x="13" y="8"/>
                  </a:lnTo>
                  <a:lnTo>
                    <a:pt x="13" y="0"/>
                  </a:lnTo>
                  <a:lnTo>
                    <a:pt x="13"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46"/>
            <p:cNvSpPr/>
            <p:nvPr/>
          </p:nvSpPr>
          <p:spPr>
            <a:xfrm>
              <a:off x="3786" y="1919"/>
              <a:ext cx="1" cy="1"/>
            </a:xfrm>
            <a:custGeom>
              <a:rect b="b" l="l" r="r" t="t"/>
              <a:pathLst>
                <a:path extrusionOk="0" h="9" w="14">
                  <a:moveTo>
                    <a:pt x="14" y="1"/>
                  </a:moveTo>
                  <a:lnTo>
                    <a:pt x="13" y="1"/>
                  </a:lnTo>
                  <a:lnTo>
                    <a:pt x="0" y="0"/>
                  </a:lnTo>
                  <a:lnTo>
                    <a:pt x="0" y="8"/>
                  </a:lnTo>
                  <a:lnTo>
                    <a:pt x="13" y="9"/>
                  </a:lnTo>
                  <a:lnTo>
                    <a:pt x="12" y="9"/>
                  </a:lnTo>
                  <a:lnTo>
                    <a:pt x="14" y="1"/>
                  </a:lnTo>
                  <a:lnTo>
                    <a:pt x="14" y="1"/>
                  </a:lnTo>
                  <a:lnTo>
                    <a:pt x="13" y="1"/>
                  </a:lnTo>
                  <a:lnTo>
                    <a:pt x="14" y="1"/>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46"/>
            <p:cNvSpPr/>
            <p:nvPr/>
          </p:nvSpPr>
          <p:spPr>
            <a:xfrm>
              <a:off x="3787" y="1919"/>
              <a:ext cx="1" cy="1"/>
            </a:xfrm>
            <a:custGeom>
              <a:rect b="b" l="l" r="r" t="t"/>
              <a:pathLst>
                <a:path extrusionOk="0" h="12" w="16">
                  <a:moveTo>
                    <a:pt x="16" y="4"/>
                  </a:moveTo>
                  <a:lnTo>
                    <a:pt x="15" y="3"/>
                  </a:lnTo>
                  <a:lnTo>
                    <a:pt x="2" y="0"/>
                  </a:lnTo>
                  <a:lnTo>
                    <a:pt x="0" y="8"/>
                  </a:lnTo>
                  <a:lnTo>
                    <a:pt x="13" y="12"/>
                  </a:lnTo>
                  <a:lnTo>
                    <a:pt x="12" y="11"/>
                  </a:lnTo>
                  <a:lnTo>
                    <a:pt x="16" y="4"/>
                  </a:lnTo>
                  <a:lnTo>
                    <a:pt x="15" y="3"/>
                  </a:lnTo>
                  <a:lnTo>
                    <a:pt x="15" y="3"/>
                  </a:lnTo>
                  <a:lnTo>
                    <a:pt x="16" y="4"/>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46"/>
            <p:cNvSpPr/>
            <p:nvPr/>
          </p:nvSpPr>
          <p:spPr>
            <a:xfrm>
              <a:off x="3788" y="1920"/>
              <a:ext cx="1" cy="1"/>
            </a:xfrm>
            <a:custGeom>
              <a:rect b="b" l="l" r="r" t="t"/>
              <a:pathLst>
                <a:path extrusionOk="0" h="12" w="14">
                  <a:moveTo>
                    <a:pt x="14" y="7"/>
                  </a:moveTo>
                  <a:lnTo>
                    <a:pt x="13" y="6"/>
                  </a:lnTo>
                  <a:lnTo>
                    <a:pt x="4" y="0"/>
                  </a:lnTo>
                  <a:lnTo>
                    <a:pt x="0" y="7"/>
                  </a:lnTo>
                  <a:lnTo>
                    <a:pt x="9" y="12"/>
                  </a:lnTo>
                  <a:lnTo>
                    <a:pt x="8" y="11"/>
                  </a:lnTo>
                  <a:lnTo>
                    <a:pt x="14" y="7"/>
                  </a:lnTo>
                  <a:lnTo>
                    <a:pt x="14" y="6"/>
                  </a:lnTo>
                  <a:lnTo>
                    <a:pt x="13" y="6"/>
                  </a:lnTo>
                  <a:lnTo>
                    <a:pt x="14" y="7"/>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46"/>
            <p:cNvSpPr/>
            <p:nvPr/>
          </p:nvSpPr>
          <p:spPr>
            <a:xfrm>
              <a:off x="3789" y="1920"/>
              <a:ext cx="1" cy="1"/>
            </a:xfrm>
            <a:custGeom>
              <a:rect b="b" l="l" r="r" t="t"/>
              <a:pathLst>
                <a:path extrusionOk="0" h="11" w="11">
                  <a:moveTo>
                    <a:pt x="8" y="9"/>
                  </a:moveTo>
                  <a:lnTo>
                    <a:pt x="11" y="7"/>
                  </a:lnTo>
                  <a:lnTo>
                    <a:pt x="6" y="0"/>
                  </a:lnTo>
                  <a:lnTo>
                    <a:pt x="0" y="4"/>
                  </a:lnTo>
                  <a:lnTo>
                    <a:pt x="5" y="11"/>
                  </a:lnTo>
                  <a:lnTo>
                    <a:pt x="8" y="9"/>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46"/>
            <p:cNvSpPr/>
            <p:nvPr/>
          </p:nvSpPr>
          <p:spPr>
            <a:xfrm>
              <a:off x="3777" y="1872"/>
              <a:ext cx="19" cy="4"/>
            </a:xfrm>
            <a:custGeom>
              <a:rect b="b" l="l" r="r" t="t"/>
              <a:pathLst>
                <a:path extrusionOk="0" h="40" w="194">
                  <a:moveTo>
                    <a:pt x="96" y="0"/>
                  </a:moveTo>
                  <a:lnTo>
                    <a:pt x="115" y="2"/>
                  </a:lnTo>
                  <a:lnTo>
                    <a:pt x="132" y="5"/>
                  </a:lnTo>
                  <a:lnTo>
                    <a:pt x="148" y="9"/>
                  </a:lnTo>
                  <a:lnTo>
                    <a:pt x="163" y="15"/>
                  </a:lnTo>
                  <a:lnTo>
                    <a:pt x="176" y="21"/>
                  </a:lnTo>
                  <a:lnTo>
                    <a:pt x="186" y="27"/>
                  </a:lnTo>
                  <a:lnTo>
                    <a:pt x="192" y="33"/>
                  </a:lnTo>
                  <a:lnTo>
                    <a:pt x="194" y="40"/>
                  </a:lnTo>
                  <a:lnTo>
                    <a:pt x="186" y="36"/>
                  </a:lnTo>
                  <a:lnTo>
                    <a:pt x="178" y="32"/>
                  </a:lnTo>
                  <a:lnTo>
                    <a:pt x="167" y="29"/>
                  </a:lnTo>
                  <a:lnTo>
                    <a:pt x="156" y="26"/>
                  </a:lnTo>
                  <a:lnTo>
                    <a:pt x="143" y="23"/>
                  </a:lnTo>
                  <a:lnTo>
                    <a:pt x="130" y="21"/>
                  </a:lnTo>
                  <a:lnTo>
                    <a:pt x="114" y="19"/>
                  </a:lnTo>
                  <a:lnTo>
                    <a:pt x="96" y="18"/>
                  </a:lnTo>
                  <a:lnTo>
                    <a:pt x="80" y="18"/>
                  </a:lnTo>
                  <a:lnTo>
                    <a:pt x="66" y="19"/>
                  </a:lnTo>
                  <a:lnTo>
                    <a:pt x="52" y="20"/>
                  </a:lnTo>
                  <a:lnTo>
                    <a:pt x="40" y="22"/>
                  </a:lnTo>
                  <a:lnTo>
                    <a:pt x="29" y="24"/>
                  </a:lnTo>
                  <a:lnTo>
                    <a:pt x="19" y="27"/>
                  </a:lnTo>
                  <a:lnTo>
                    <a:pt x="9" y="31"/>
                  </a:lnTo>
                  <a:lnTo>
                    <a:pt x="0" y="35"/>
                  </a:lnTo>
                  <a:lnTo>
                    <a:pt x="2" y="29"/>
                  </a:lnTo>
                  <a:lnTo>
                    <a:pt x="9" y="23"/>
                  </a:lnTo>
                  <a:lnTo>
                    <a:pt x="18" y="18"/>
                  </a:lnTo>
                  <a:lnTo>
                    <a:pt x="31" y="12"/>
                  </a:lnTo>
                  <a:lnTo>
                    <a:pt x="45" y="7"/>
                  </a:lnTo>
                  <a:lnTo>
                    <a:pt x="62" y="3"/>
                  </a:lnTo>
                  <a:lnTo>
                    <a:pt x="79" y="1"/>
                  </a:lnTo>
                  <a:lnTo>
                    <a:pt x="9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46"/>
            <p:cNvSpPr/>
            <p:nvPr/>
          </p:nvSpPr>
          <p:spPr>
            <a:xfrm>
              <a:off x="3648" y="2082"/>
              <a:ext cx="18" cy="406"/>
            </a:xfrm>
            <a:custGeom>
              <a:rect b="b" l="l" r="r" t="t"/>
              <a:pathLst>
                <a:path extrusionOk="0" h="4865" w="183">
                  <a:moveTo>
                    <a:pt x="173" y="0"/>
                  </a:moveTo>
                  <a:lnTo>
                    <a:pt x="100" y="4687"/>
                  </a:lnTo>
                  <a:lnTo>
                    <a:pt x="101" y="4711"/>
                  </a:lnTo>
                  <a:lnTo>
                    <a:pt x="103" y="4736"/>
                  </a:lnTo>
                  <a:lnTo>
                    <a:pt x="107" y="4760"/>
                  </a:lnTo>
                  <a:lnTo>
                    <a:pt x="114" y="4783"/>
                  </a:lnTo>
                  <a:lnTo>
                    <a:pt x="124" y="4806"/>
                  </a:lnTo>
                  <a:lnTo>
                    <a:pt x="139" y="4826"/>
                  </a:lnTo>
                  <a:lnTo>
                    <a:pt x="159" y="4846"/>
                  </a:lnTo>
                  <a:lnTo>
                    <a:pt x="183" y="4865"/>
                  </a:lnTo>
                  <a:lnTo>
                    <a:pt x="161" y="4856"/>
                  </a:lnTo>
                  <a:lnTo>
                    <a:pt x="139" y="4848"/>
                  </a:lnTo>
                  <a:lnTo>
                    <a:pt x="120" y="4839"/>
                  </a:lnTo>
                  <a:lnTo>
                    <a:pt x="102" y="4828"/>
                  </a:lnTo>
                  <a:lnTo>
                    <a:pt x="85" y="4817"/>
                  </a:lnTo>
                  <a:lnTo>
                    <a:pt x="70" y="4806"/>
                  </a:lnTo>
                  <a:lnTo>
                    <a:pt x="57" y="4792"/>
                  </a:lnTo>
                  <a:lnTo>
                    <a:pt x="45" y="4780"/>
                  </a:lnTo>
                  <a:lnTo>
                    <a:pt x="35" y="4765"/>
                  </a:lnTo>
                  <a:lnTo>
                    <a:pt x="25" y="4751"/>
                  </a:lnTo>
                  <a:lnTo>
                    <a:pt x="17" y="4736"/>
                  </a:lnTo>
                  <a:lnTo>
                    <a:pt x="11" y="4721"/>
                  </a:lnTo>
                  <a:lnTo>
                    <a:pt x="6" y="4705"/>
                  </a:lnTo>
                  <a:lnTo>
                    <a:pt x="3" y="4689"/>
                  </a:lnTo>
                  <a:lnTo>
                    <a:pt x="1" y="4672"/>
                  </a:lnTo>
                  <a:lnTo>
                    <a:pt x="0" y="4655"/>
                  </a:lnTo>
                  <a:lnTo>
                    <a:pt x="87" y="220"/>
                  </a:lnTo>
                  <a:lnTo>
                    <a:pt x="90" y="173"/>
                  </a:lnTo>
                  <a:lnTo>
                    <a:pt x="97" y="133"/>
                  </a:lnTo>
                  <a:lnTo>
                    <a:pt x="106" y="102"/>
                  </a:lnTo>
                  <a:lnTo>
                    <a:pt x="118" y="76"/>
                  </a:lnTo>
                  <a:lnTo>
                    <a:pt x="130" y="56"/>
                  </a:lnTo>
                  <a:lnTo>
                    <a:pt x="144" y="36"/>
                  </a:lnTo>
                  <a:lnTo>
                    <a:pt x="159" y="18"/>
                  </a:lnTo>
                  <a:lnTo>
                    <a:pt x="17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1" name="Google Shape;521;p46"/>
            <p:cNvSpPr/>
            <p:nvPr/>
          </p:nvSpPr>
          <p:spPr>
            <a:xfrm>
              <a:off x="3658" y="2070"/>
              <a:ext cx="164" cy="426"/>
            </a:xfrm>
            <a:custGeom>
              <a:rect b="b" l="l" r="r" t="t"/>
              <a:pathLst>
                <a:path extrusionOk="0" h="5117" w="1640">
                  <a:moveTo>
                    <a:pt x="73" y="154"/>
                  </a:moveTo>
                  <a:lnTo>
                    <a:pt x="0" y="4841"/>
                  </a:lnTo>
                  <a:lnTo>
                    <a:pt x="1" y="4865"/>
                  </a:lnTo>
                  <a:lnTo>
                    <a:pt x="3" y="4890"/>
                  </a:lnTo>
                  <a:lnTo>
                    <a:pt x="7" y="4914"/>
                  </a:lnTo>
                  <a:lnTo>
                    <a:pt x="14" y="4937"/>
                  </a:lnTo>
                  <a:lnTo>
                    <a:pt x="24" y="4960"/>
                  </a:lnTo>
                  <a:lnTo>
                    <a:pt x="39" y="4980"/>
                  </a:lnTo>
                  <a:lnTo>
                    <a:pt x="59" y="5000"/>
                  </a:lnTo>
                  <a:lnTo>
                    <a:pt x="83" y="5019"/>
                  </a:lnTo>
                  <a:lnTo>
                    <a:pt x="111" y="5026"/>
                  </a:lnTo>
                  <a:lnTo>
                    <a:pt x="141" y="5032"/>
                  </a:lnTo>
                  <a:lnTo>
                    <a:pt x="173" y="5039"/>
                  </a:lnTo>
                  <a:lnTo>
                    <a:pt x="208" y="5047"/>
                  </a:lnTo>
                  <a:lnTo>
                    <a:pt x="245" y="5054"/>
                  </a:lnTo>
                  <a:lnTo>
                    <a:pt x="283" y="5061"/>
                  </a:lnTo>
                  <a:lnTo>
                    <a:pt x="323" y="5068"/>
                  </a:lnTo>
                  <a:lnTo>
                    <a:pt x="364" y="5075"/>
                  </a:lnTo>
                  <a:lnTo>
                    <a:pt x="407" y="5082"/>
                  </a:lnTo>
                  <a:lnTo>
                    <a:pt x="451" y="5087"/>
                  </a:lnTo>
                  <a:lnTo>
                    <a:pt x="497" y="5093"/>
                  </a:lnTo>
                  <a:lnTo>
                    <a:pt x="543" y="5098"/>
                  </a:lnTo>
                  <a:lnTo>
                    <a:pt x="590" y="5104"/>
                  </a:lnTo>
                  <a:lnTo>
                    <a:pt x="639" y="5108"/>
                  </a:lnTo>
                  <a:lnTo>
                    <a:pt x="688" y="5111"/>
                  </a:lnTo>
                  <a:lnTo>
                    <a:pt x="736" y="5114"/>
                  </a:lnTo>
                  <a:lnTo>
                    <a:pt x="786" y="5116"/>
                  </a:lnTo>
                  <a:lnTo>
                    <a:pt x="837" y="5117"/>
                  </a:lnTo>
                  <a:lnTo>
                    <a:pt x="887" y="5117"/>
                  </a:lnTo>
                  <a:lnTo>
                    <a:pt x="938" y="5117"/>
                  </a:lnTo>
                  <a:lnTo>
                    <a:pt x="988" y="5115"/>
                  </a:lnTo>
                  <a:lnTo>
                    <a:pt x="1038" y="5112"/>
                  </a:lnTo>
                  <a:lnTo>
                    <a:pt x="1087" y="5108"/>
                  </a:lnTo>
                  <a:lnTo>
                    <a:pt x="1137" y="5104"/>
                  </a:lnTo>
                  <a:lnTo>
                    <a:pt x="1186" y="5096"/>
                  </a:lnTo>
                  <a:lnTo>
                    <a:pt x="1234" y="5089"/>
                  </a:lnTo>
                  <a:lnTo>
                    <a:pt x="1281" y="5080"/>
                  </a:lnTo>
                  <a:lnTo>
                    <a:pt x="1328" y="5069"/>
                  </a:lnTo>
                  <a:lnTo>
                    <a:pt x="1374" y="5057"/>
                  </a:lnTo>
                  <a:lnTo>
                    <a:pt x="1418" y="5044"/>
                  </a:lnTo>
                  <a:lnTo>
                    <a:pt x="1462" y="5028"/>
                  </a:lnTo>
                  <a:lnTo>
                    <a:pt x="1504" y="5011"/>
                  </a:lnTo>
                  <a:lnTo>
                    <a:pt x="1539" y="4993"/>
                  </a:lnTo>
                  <a:lnTo>
                    <a:pt x="1569" y="4971"/>
                  </a:lnTo>
                  <a:lnTo>
                    <a:pt x="1592" y="4946"/>
                  </a:lnTo>
                  <a:lnTo>
                    <a:pt x="1611" y="4918"/>
                  </a:lnTo>
                  <a:lnTo>
                    <a:pt x="1624" y="4887"/>
                  </a:lnTo>
                  <a:lnTo>
                    <a:pt x="1633" y="4854"/>
                  </a:lnTo>
                  <a:lnTo>
                    <a:pt x="1638" y="4819"/>
                  </a:lnTo>
                  <a:lnTo>
                    <a:pt x="1640" y="4782"/>
                  </a:lnTo>
                  <a:lnTo>
                    <a:pt x="1640" y="310"/>
                  </a:lnTo>
                  <a:lnTo>
                    <a:pt x="1638" y="285"/>
                  </a:lnTo>
                  <a:lnTo>
                    <a:pt x="1632" y="261"/>
                  </a:lnTo>
                  <a:lnTo>
                    <a:pt x="1623" y="236"/>
                  </a:lnTo>
                  <a:lnTo>
                    <a:pt x="1611" y="214"/>
                  </a:lnTo>
                  <a:lnTo>
                    <a:pt x="1595" y="192"/>
                  </a:lnTo>
                  <a:lnTo>
                    <a:pt x="1578" y="172"/>
                  </a:lnTo>
                  <a:lnTo>
                    <a:pt x="1559" y="155"/>
                  </a:lnTo>
                  <a:lnTo>
                    <a:pt x="1538" y="141"/>
                  </a:lnTo>
                  <a:lnTo>
                    <a:pt x="1506" y="128"/>
                  </a:lnTo>
                  <a:lnTo>
                    <a:pt x="1471" y="115"/>
                  </a:lnTo>
                  <a:lnTo>
                    <a:pt x="1436" y="103"/>
                  </a:lnTo>
                  <a:lnTo>
                    <a:pt x="1399" y="92"/>
                  </a:lnTo>
                  <a:lnTo>
                    <a:pt x="1361" y="80"/>
                  </a:lnTo>
                  <a:lnTo>
                    <a:pt x="1322" y="70"/>
                  </a:lnTo>
                  <a:lnTo>
                    <a:pt x="1281" y="60"/>
                  </a:lnTo>
                  <a:lnTo>
                    <a:pt x="1241" y="52"/>
                  </a:lnTo>
                  <a:lnTo>
                    <a:pt x="1199" y="44"/>
                  </a:lnTo>
                  <a:lnTo>
                    <a:pt x="1156" y="37"/>
                  </a:lnTo>
                  <a:lnTo>
                    <a:pt x="1114" y="29"/>
                  </a:lnTo>
                  <a:lnTo>
                    <a:pt x="1070" y="24"/>
                  </a:lnTo>
                  <a:lnTo>
                    <a:pt x="1026" y="19"/>
                  </a:lnTo>
                  <a:lnTo>
                    <a:pt x="981" y="14"/>
                  </a:lnTo>
                  <a:lnTo>
                    <a:pt x="936" y="10"/>
                  </a:lnTo>
                  <a:lnTo>
                    <a:pt x="890" y="7"/>
                  </a:lnTo>
                  <a:lnTo>
                    <a:pt x="844" y="5"/>
                  </a:lnTo>
                  <a:lnTo>
                    <a:pt x="798" y="3"/>
                  </a:lnTo>
                  <a:lnTo>
                    <a:pt x="752" y="1"/>
                  </a:lnTo>
                  <a:lnTo>
                    <a:pt x="706" y="0"/>
                  </a:lnTo>
                  <a:lnTo>
                    <a:pt x="659" y="1"/>
                  </a:lnTo>
                  <a:lnTo>
                    <a:pt x="613" y="1"/>
                  </a:lnTo>
                  <a:lnTo>
                    <a:pt x="567" y="4"/>
                  </a:lnTo>
                  <a:lnTo>
                    <a:pt x="521" y="6"/>
                  </a:lnTo>
                  <a:lnTo>
                    <a:pt x="475" y="9"/>
                  </a:lnTo>
                  <a:lnTo>
                    <a:pt x="431" y="13"/>
                  </a:lnTo>
                  <a:lnTo>
                    <a:pt x="386" y="17"/>
                  </a:lnTo>
                  <a:lnTo>
                    <a:pt x="341" y="22"/>
                  </a:lnTo>
                  <a:lnTo>
                    <a:pt x="297" y="28"/>
                  </a:lnTo>
                  <a:lnTo>
                    <a:pt x="255" y="35"/>
                  </a:lnTo>
                  <a:lnTo>
                    <a:pt x="212" y="42"/>
                  </a:lnTo>
                  <a:lnTo>
                    <a:pt x="170" y="50"/>
                  </a:lnTo>
                  <a:lnTo>
                    <a:pt x="156" y="54"/>
                  </a:lnTo>
                  <a:lnTo>
                    <a:pt x="144" y="63"/>
                  </a:lnTo>
                  <a:lnTo>
                    <a:pt x="133" y="74"/>
                  </a:lnTo>
                  <a:lnTo>
                    <a:pt x="123" y="87"/>
                  </a:lnTo>
                  <a:lnTo>
                    <a:pt x="111" y="102"/>
                  </a:lnTo>
                  <a:lnTo>
                    <a:pt x="100" y="118"/>
                  </a:lnTo>
                  <a:lnTo>
                    <a:pt x="87" y="136"/>
                  </a:lnTo>
                  <a:lnTo>
                    <a:pt x="73" y="154"/>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46"/>
            <p:cNvSpPr/>
            <p:nvPr/>
          </p:nvSpPr>
          <p:spPr>
            <a:xfrm>
              <a:off x="3658" y="2073"/>
              <a:ext cx="22" cy="416"/>
            </a:xfrm>
            <a:custGeom>
              <a:rect b="b" l="l" r="r" t="t"/>
              <a:pathLst>
                <a:path extrusionOk="0" h="4990" w="223">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4" y="4989"/>
                  </a:lnTo>
                  <a:lnTo>
                    <a:pt x="155" y="4990"/>
                  </a:lnTo>
                  <a:lnTo>
                    <a:pt x="192" y="4989"/>
                  </a:lnTo>
                  <a:lnTo>
                    <a:pt x="175" y="4935"/>
                  </a:lnTo>
                  <a:lnTo>
                    <a:pt x="162" y="4880"/>
                  </a:lnTo>
                  <a:lnTo>
                    <a:pt x="152" y="4825"/>
                  </a:lnTo>
                  <a:lnTo>
                    <a:pt x="143" y="4771"/>
                  </a:lnTo>
                  <a:lnTo>
                    <a:pt x="137" y="4717"/>
                  </a:lnTo>
                  <a:lnTo>
                    <a:pt x="132" y="4664"/>
                  </a:lnTo>
                  <a:lnTo>
                    <a:pt x="130" y="4613"/>
                  </a:lnTo>
                  <a:lnTo>
                    <a:pt x="129" y="4564"/>
                  </a:lnTo>
                  <a:lnTo>
                    <a:pt x="187" y="249"/>
                  </a:lnTo>
                  <a:lnTo>
                    <a:pt x="187" y="198"/>
                  </a:lnTo>
                  <a:lnTo>
                    <a:pt x="186" y="155"/>
                  </a:lnTo>
                  <a:lnTo>
                    <a:pt x="186" y="117"/>
                  </a:lnTo>
                  <a:lnTo>
                    <a:pt x="187" y="84"/>
                  </a:lnTo>
                  <a:lnTo>
                    <a:pt x="191" y="56"/>
                  </a:lnTo>
                  <a:lnTo>
                    <a:pt x="197" y="33"/>
                  </a:lnTo>
                  <a:lnTo>
                    <a:pt x="208" y="14"/>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46"/>
            <p:cNvSpPr/>
            <p:nvPr/>
          </p:nvSpPr>
          <p:spPr>
            <a:xfrm>
              <a:off x="3657" y="2073"/>
              <a:ext cx="23" cy="416"/>
            </a:xfrm>
            <a:custGeom>
              <a:rect b="b" l="l" r="r" t="t"/>
              <a:pathLst>
                <a:path extrusionOk="0" h="4990" w="224">
                  <a:moveTo>
                    <a:pt x="74" y="116"/>
                  </a:moveTo>
                  <a:lnTo>
                    <a:pt x="0" y="4803"/>
                  </a:lnTo>
                  <a:lnTo>
                    <a:pt x="0" y="4816"/>
                  </a:lnTo>
                  <a:lnTo>
                    <a:pt x="0" y="4831"/>
                  </a:lnTo>
                  <a:lnTo>
                    <a:pt x="0" y="4846"/>
                  </a:lnTo>
                  <a:lnTo>
                    <a:pt x="2" y="4863"/>
                  </a:lnTo>
                  <a:lnTo>
                    <a:pt x="4" y="4879"/>
                  </a:lnTo>
                  <a:lnTo>
                    <a:pt x="7" y="4896"/>
                  </a:lnTo>
                  <a:lnTo>
                    <a:pt x="12" y="4911"/>
                  </a:lnTo>
                  <a:lnTo>
                    <a:pt x="19" y="4927"/>
                  </a:lnTo>
                  <a:lnTo>
                    <a:pt x="28" y="4941"/>
                  </a:lnTo>
                  <a:lnTo>
                    <a:pt x="40" y="4955"/>
                  </a:lnTo>
                  <a:lnTo>
                    <a:pt x="55" y="4966"/>
                  </a:lnTo>
                  <a:lnTo>
                    <a:pt x="75" y="4977"/>
                  </a:lnTo>
                  <a:lnTo>
                    <a:pt x="97" y="4984"/>
                  </a:lnTo>
                  <a:lnTo>
                    <a:pt x="124" y="4989"/>
                  </a:lnTo>
                  <a:lnTo>
                    <a:pt x="156" y="4990"/>
                  </a:lnTo>
                  <a:lnTo>
                    <a:pt x="193" y="4989"/>
                  </a:lnTo>
                  <a:lnTo>
                    <a:pt x="148" y="4970"/>
                  </a:lnTo>
                  <a:lnTo>
                    <a:pt x="113" y="4945"/>
                  </a:lnTo>
                  <a:lnTo>
                    <a:pt x="87" y="4914"/>
                  </a:lnTo>
                  <a:lnTo>
                    <a:pt x="69" y="4878"/>
                  </a:lnTo>
                  <a:lnTo>
                    <a:pt x="56" y="4839"/>
                  </a:lnTo>
                  <a:lnTo>
                    <a:pt x="48" y="4795"/>
                  </a:lnTo>
                  <a:lnTo>
                    <a:pt x="45" y="4749"/>
                  </a:lnTo>
                  <a:lnTo>
                    <a:pt x="44" y="4701"/>
                  </a:lnTo>
                  <a:lnTo>
                    <a:pt x="119" y="217"/>
                  </a:lnTo>
                  <a:lnTo>
                    <a:pt x="121" y="168"/>
                  </a:lnTo>
                  <a:lnTo>
                    <a:pt x="129" y="128"/>
                  </a:lnTo>
                  <a:lnTo>
                    <a:pt x="140" y="95"/>
                  </a:lnTo>
                  <a:lnTo>
                    <a:pt x="154" y="68"/>
                  </a:lnTo>
                  <a:lnTo>
                    <a:pt x="169" y="46"/>
                  </a:lnTo>
                  <a:lnTo>
                    <a:pt x="187" y="28"/>
                  </a:lnTo>
                  <a:lnTo>
                    <a:pt x="206" y="13"/>
                  </a:lnTo>
                  <a:lnTo>
                    <a:pt x="224" y="0"/>
                  </a:lnTo>
                  <a:lnTo>
                    <a:pt x="196" y="4"/>
                  </a:lnTo>
                  <a:lnTo>
                    <a:pt x="172" y="12"/>
                  </a:lnTo>
                  <a:lnTo>
                    <a:pt x="152" y="24"/>
                  </a:lnTo>
                  <a:lnTo>
                    <a:pt x="135" y="38"/>
                  </a:lnTo>
                  <a:lnTo>
                    <a:pt x="118" y="55"/>
                  </a:lnTo>
                  <a:lnTo>
                    <a:pt x="104" y="73"/>
                  </a:lnTo>
                  <a:lnTo>
                    <a:pt x="89" y="94"/>
                  </a:lnTo>
                  <a:lnTo>
                    <a:pt x="74" y="116"/>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46"/>
            <p:cNvSpPr/>
            <p:nvPr/>
          </p:nvSpPr>
          <p:spPr>
            <a:xfrm>
              <a:off x="3658" y="2073"/>
              <a:ext cx="22" cy="416"/>
            </a:xfrm>
            <a:custGeom>
              <a:rect b="b" l="l" r="r" t="t"/>
              <a:pathLst>
                <a:path extrusionOk="0" h="4993"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3"/>
                  </a:lnTo>
                  <a:lnTo>
                    <a:pt x="3" y="4878"/>
                  </a:lnTo>
                  <a:lnTo>
                    <a:pt x="6" y="4895"/>
                  </a:lnTo>
                  <a:lnTo>
                    <a:pt x="11" y="4911"/>
                  </a:lnTo>
                  <a:lnTo>
                    <a:pt x="19" y="4927"/>
                  </a:lnTo>
                  <a:lnTo>
                    <a:pt x="28" y="4941"/>
                  </a:lnTo>
                  <a:lnTo>
                    <a:pt x="41" y="4955"/>
                  </a:lnTo>
                  <a:lnTo>
                    <a:pt x="57" y="4967"/>
                  </a:lnTo>
                  <a:lnTo>
                    <a:pt x="76" y="4978"/>
                  </a:lnTo>
                  <a:lnTo>
                    <a:pt x="99" y="4985"/>
                  </a:lnTo>
                  <a:lnTo>
                    <a:pt x="127" y="4991"/>
                  </a:lnTo>
                  <a:lnTo>
                    <a:pt x="159" y="4993"/>
                  </a:lnTo>
                  <a:lnTo>
                    <a:pt x="196" y="4993"/>
                  </a:lnTo>
                  <a:lnTo>
                    <a:pt x="171" y="4948"/>
                  </a:lnTo>
                  <a:lnTo>
                    <a:pt x="152" y="4900"/>
                  </a:lnTo>
                  <a:lnTo>
                    <a:pt x="137" y="4850"/>
                  </a:lnTo>
                  <a:lnTo>
                    <a:pt x="125" y="4800"/>
                  </a:lnTo>
                  <a:lnTo>
                    <a:pt x="117" y="4748"/>
                  </a:lnTo>
                  <a:lnTo>
                    <a:pt x="110" y="4697"/>
                  </a:lnTo>
                  <a:lnTo>
                    <a:pt x="107" y="4646"/>
                  </a:lnTo>
                  <a:lnTo>
                    <a:pt x="106" y="4598"/>
                  </a:lnTo>
                  <a:lnTo>
                    <a:pt x="113" y="4132"/>
                  </a:lnTo>
                  <a:lnTo>
                    <a:pt x="119" y="3780"/>
                  </a:lnTo>
                  <a:lnTo>
                    <a:pt x="123" y="3473"/>
                  </a:lnTo>
                  <a:lnTo>
                    <a:pt x="128" y="3143"/>
                  </a:lnTo>
                  <a:lnTo>
                    <a:pt x="133" y="2723"/>
                  </a:lnTo>
                  <a:lnTo>
                    <a:pt x="141" y="2144"/>
                  </a:lnTo>
                  <a:lnTo>
                    <a:pt x="152" y="1340"/>
                  </a:lnTo>
                  <a:lnTo>
                    <a:pt x="167" y="240"/>
                  </a:lnTo>
                  <a:lnTo>
                    <a:pt x="168" y="190"/>
                  </a:lnTo>
                  <a:lnTo>
                    <a:pt x="170" y="148"/>
                  </a:lnTo>
                  <a:lnTo>
                    <a:pt x="172" y="111"/>
                  </a:lnTo>
                  <a:lnTo>
                    <a:pt x="178" y="79"/>
                  </a:lnTo>
                  <a:lnTo>
                    <a:pt x="184" y="54"/>
                  </a:lnTo>
                  <a:lnTo>
                    <a:pt x="193" y="32"/>
                  </a:lnTo>
                  <a:lnTo>
                    <a:pt x="205"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46"/>
            <p:cNvSpPr/>
            <p:nvPr/>
          </p:nvSpPr>
          <p:spPr>
            <a:xfrm>
              <a:off x="3658" y="2073"/>
              <a:ext cx="22" cy="416"/>
            </a:xfrm>
            <a:custGeom>
              <a:rect b="b" l="l" r="r" t="t"/>
              <a:pathLst>
                <a:path extrusionOk="0" h="4998"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2"/>
                  </a:lnTo>
                  <a:lnTo>
                    <a:pt x="4" y="4878"/>
                  </a:lnTo>
                  <a:lnTo>
                    <a:pt x="7" y="4895"/>
                  </a:lnTo>
                  <a:lnTo>
                    <a:pt x="13" y="4911"/>
                  </a:lnTo>
                  <a:lnTo>
                    <a:pt x="20" y="4927"/>
                  </a:lnTo>
                  <a:lnTo>
                    <a:pt x="30" y="4941"/>
                  </a:lnTo>
                  <a:lnTo>
                    <a:pt x="43" y="4956"/>
                  </a:lnTo>
                  <a:lnTo>
                    <a:pt x="59" y="4968"/>
                  </a:lnTo>
                  <a:lnTo>
                    <a:pt x="79" y="4979"/>
                  </a:lnTo>
                  <a:lnTo>
                    <a:pt x="102" y="4987"/>
                  </a:lnTo>
                  <a:lnTo>
                    <a:pt x="130" y="4993"/>
                  </a:lnTo>
                  <a:lnTo>
                    <a:pt x="162" y="4997"/>
                  </a:lnTo>
                  <a:lnTo>
                    <a:pt x="199" y="4998"/>
                  </a:lnTo>
                  <a:lnTo>
                    <a:pt x="168" y="4961"/>
                  </a:lnTo>
                  <a:lnTo>
                    <a:pt x="143" y="4920"/>
                  </a:lnTo>
                  <a:lnTo>
                    <a:pt x="123" y="4875"/>
                  </a:lnTo>
                  <a:lnTo>
                    <a:pt x="107" y="4827"/>
                  </a:lnTo>
                  <a:lnTo>
                    <a:pt x="96" y="4779"/>
                  </a:lnTo>
                  <a:lnTo>
                    <a:pt x="89" y="4729"/>
                  </a:lnTo>
                  <a:lnTo>
                    <a:pt x="85" y="4679"/>
                  </a:lnTo>
                  <a:lnTo>
                    <a:pt x="84" y="4630"/>
                  </a:lnTo>
                  <a:lnTo>
                    <a:pt x="92" y="4160"/>
                  </a:lnTo>
                  <a:lnTo>
                    <a:pt x="98" y="3806"/>
                  </a:lnTo>
                  <a:lnTo>
                    <a:pt x="103" y="3496"/>
                  </a:lnTo>
                  <a:lnTo>
                    <a:pt x="108" y="3164"/>
                  </a:lnTo>
                  <a:lnTo>
                    <a:pt x="115" y="2741"/>
                  </a:lnTo>
                  <a:lnTo>
                    <a:pt x="124" y="2156"/>
                  </a:lnTo>
                  <a:lnTo>
                    <a:pt x="136" y="1344"/>
                  </a:lnTo>
                  <a:lnTo>
                    <a:pt x="152" y="233"/>
                  </a:lnTo>
                  <a:lnTo>
                    <a:pt x="153" y="183"/>
                  </a:lnTo>
                  <a:lnTo>
                    <a:pt x="156" y="142"/>
                  </a:lnTo>
                  <a:lnTo>
                    <a:pt x="161" y="105"/>
                  </a:lnTo>
                  <a:lnTo>
                    <a:pt x="169" y="75"/>
                  </a:lnTo>
                  <a:lnTo>
                    <a:pt x="179" y="51"/>
                  </a:lnTo>
                  <a:lnTo>
                    <a:pt x="191" y="31"/>
                  </a:lnTo>
                  <a:lnTo>
                    <a:pt x="204"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666B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46"/>
            <p:cNvSpPr/>
            <p:nvPr/>
          </p:nvSpPr>
          <p:spPr>
            <a:xfrm>
              <a:off x="3658" y="2073"/>
              <a:ext cx="22" cy="417"/>
            </a:xfrm>
            <a:custGeom>
              <a:rect b="b" l="l" r="r" t="t"/>
              <a:pathLst>
                <a:path extrusionOk="0" h="5001"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2" y="4862"/>
                  </a:lnTo>
                  <a:lnTo>
                    <a:pt x="4" y="4878"/>
                  </a:lnTo>
                  <a:lnTo>
                    <a:pt x="8" y="4895"/>
                  </a:lnTo>
                  <a:lnTo>
                    <a:pt x="14" y="4910"/>
                  </a:lnTo>
                  <a:lnTo>
                    <a:pt x="21" y="4926"/>
                  </a:lnTo>
                  <a:lnTo>
                    <a:pt x="31" y="4941"/>
                  </a:lnTo>
                  <a:lnTo>
                    <a:pt x="44" y="4955"/>
                  </a:lnTo>
                  <a:lnTo>
                    <a:pt x="62" y="4967"/>
                  </a:lnTo>
                  <a:lnTo>
                    <a:pt x="81" y="4979"/>
                  </a:lnTo>
                  <a:lnTo>
                    <a:pt x="105" y="4988"/>
                  </a:lnTo>
                  <a:lnTo>
                    <a:pt x="133" y="4995"/>
                  </a:lnTo>
                  <a:lnTo>
                    <a:pt x="165" y="4999"/>
                  </a:lnTo>
                  <a:lnTo>
                    <a:pt x="203" y="5001"/>
                  </a:lnTo>
                  <a:lnTo>
                    <a:pt x="165" y="4973"/>
                  </a:lnTo>
                  <a:lnTo>
                    <a:pt x="134" y="4939"/>
                  </a:lnTo>
                  <a:lnTo>
                    <a:pt x="109" y="4900"/>
                  </a:lnTo>
                  <a:lnTo>
                    <a:pt x="91" y="4856"/>
                  </a:lnTo>
                  <a:lnTo>
                    <a:pt x="78" y="4811"/>
                  </a:lnTo>
                  <a:lnTo>
                    <a:pt x="69" y="4763"/>
                  </a:lnTo>
                  <a:lnTo>
                    <a:pt x="64" y="4714"/>
                  </a:lnTo>
                  <a:lnTo>
                    <a:pt x="63" y="4665"/>
                  </a:lnTo>
                  <a:lnTo>
                    <a:pt x="71" y="4191"/>
                  </a:lnTo>
                  <a:lnTo>
                    <a:pt x="77" y="3832"/>
                  </a:lnTo>
                  <a:lnTo>
                    <a:pt x="82" y="3519"/>
                  </a:lnTo>
                  <a:lnTo>
                    <a:pt x="87" y="3184"/>
                  </a:lnTo>
                  <a:lnTo>
                    <a:pt x="94" y="2756"/>
                  </a:lnTo>
                  <a:lnTo>
                    <a:pt x="104" y="2166"/>
                  </a:lnTo>
                  <a:lnTo>
                    <a:pt x="118" y="1346"/>
                  </a:lnTo>
                  <a:lnTo>
                    <a:pt x="136" y="224"/>
                  </a:lnTo>
                  <a:lnTo>
                    <a:pt x="138" y="175"/>
                  </a:lnTo>
                  <a:lnTo>
                    <a:pt x="143" y="134"/>
                  </a:lnTo>
                  <a:lnTo>
                    <a:pt x="150" y="99"/>
                  </a:lnTo>
                  <a:lnTo>
                    <a:pt x="161" y="71"/>
                  </a:lnTo>
                  <a:lnTo>
                    <a:pt x="173" y="48"/>
                  </a:lnTo>
                  <a:lnTo>
                    <a:pt x="188" y="29"/>
                  </a:lnTo>
                  <a:lnTo>
                    <a:pt x="204" y="13"/>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57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46"/>
            <p:cNvSpPr/>
            <p:nvPr/>
          </p:nvSpPr>
          <p:spPr>
            <a:xfrm>
              <a:off x="3658" y="2073"/>
              <a:ext cx="22" cy="417"/>
            </a:xfrm>
            <a:custGeom>
              <a:rect b="b" l="l" r="r" t="t"/>
              <a:pathLst>
                <a:path extrusionOk="0" h="5006" w="223">
                  <a:moveTo>
                    <a:pt x="73" y="116"/>
                  </a:moveTo>
                  <a:lnTo>
                    <a:pt x="0" y="4803"/>
                  </a:lnTo>
                  <a:lnTo>
                    <a:pt x="0" y="4816"/>
                  </a:lnTo>
                  <a:lnTo>
                    <a:pt x="0" y="4831"/>
                  </a:lnTo>
                  <a:lnTo>
                    <a:pt x="1" y="4845"/>
                  </a:lnTo>
                  <a:lnTo>
                    <a:pt x="3" y="4862"/>
                  </a:lnTo>
                  <a:lnTo>
                    <a:pt x="5" y="4877"/>
                  </a:lnTo>
                  <a:lnTo>
                    <a:pt x="10" y="4894"/>
                  </a:lnTo>
                  <a:lnTo>
                    <a:pt x="16" y="4910"/>
                  </a:lnTo>
                  <a:lnTo>
                    <a:pt x="24" y="4926"/>
                  </a:lnTo>
                  <a:lnTo>
                    <a:pt x="35" y="4941"/>
                  </a:lnTo>
                  <a:lnTo>
                    <a:pt x="49" y="4955"/>
                  </a:lnTo>
                  <a:lnTo>
                    <a:pt x="66" y="4968"/>
                  </a:lnTo>
                  <a:lnTo>
                    <a:pt x="86" y="4980"/>
                  </a:lnTo>
                  <a:lnTo>
                    <a:pt x="110" y="4989"/>
                  </a:lnTo>
                  <a:lnTo>
                    <a:pt x="139" y="4997"/>
                  </a:lnTo>
                  <a:lnTo>
                    <a:pt x="171" y="5002"/>
                  </a:lnTo>
                  <a:lnTo>
                    <a:pt x="209" y="5006"/>
                  </a:lnTo>
                  <a:lnTo>
                    <a:pt x="185" y="4996"/>
                  </a:lnTo>
                  <a:lnTo>
                    <a:pt x="163" y="4986"/>
                  </a:lnTo>
                  <a:lnTo>
                    <a:pt x="143" y="4973"/>
                  </a:lnTo>
                  <a:lnTo>
                    <a:pt x="126" y="4959"/>
                  </a:lnTo>
                  <a:lnTo>
                    <a:pt x="110" y="4942"/>
                  </a:lnTo>
                  <a:lnTo>
                    <a:pt x="97" y="4925"/>
                  </a:lnTo>
                  <a:lnTo>
                    <a:pt x="85" y="4906"/>
                  </a:lnTo>
                  <a:lnTo>
                    <a:pt x="75" y="4886"/>
                  </a:lnTo>
                  <a:lnTo>
                    <a:pt x="67" y="4866"/>
                  </a:lnTo>
                  <a:lnTo>
                    <a:pt x="60" y="4843"/>
                  </a:lnTo>
                  <a:lnTo>
                    <a:pt x="54" y="4821"/>
                  </a:lnTo>
                  <a:lnTo>
                    <a:pt x="50" y="4797"/>
                  </a:lnTo>
                  <a:lnTo>
                    <a:pt x="47" y="4774"/>
                  </a:lnTo>
                  <a:lnTo>
                    <a:pt x="45" y="4750"/>
                  </a:lnTo>
                  <a:lnTo>
                    <a:pt x="43" y="4725"/>
                  </a:lnTo>
                  <a:lnTo>
                    <a:pt x="43" y="4701"/>
                  </a:lnTo>
                  <a:lnTo>
                    <a:pt x="119" y="217"/>
                  </a:lnTo>
                  <a:lnTo>
                    <a:pt x="121" y="168"/>
                  </a:lnTo>
                  <a:lnTo>
                    <a:pt x="128" y="128"/>
                  </a:lnTo>
                  <a:lnTo>
                    <a:pt x="139" y="95"/>
                  </a:lnTo>
                  <a:lnTo>
                    <a:pt x="153" y="68"/>
                  </a:lnTo>
                  <a:lnTo>
                    <a:pt x="168" y="46"/>
                  </a:lnTo>
                  <a:lnTo>
                    <a:pt x="187" y="28"/>
                  </a:lnTo>
                  <a:lnTo>
                    <a:pt x="205" y="13"/>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46"/>
            <p:cNvSpPr/>
            <p:nvPr/>
          </p:nvSpPr>
          <p:spPr>
            <a:xfrm>
              <a:off x="3684" y="2434"/>
              <a:ext cx="129" cy="45"/>
            </a:xfrm>
            <a:custGeom>
              <a:rect b="b" l="l" r="r" t="t"/>
              <a:pathLst>
                <a:path extrusionOk="0" h="537" w="1291">
                  <a:moveTo>
                    <a:pt x="0" y="165"/>
                  </a:moveTo>
                  <a:lnTo>
                    <a:pt x="4" y="136"/>
                  </a:lnTo>
                  <a:lnTo>
                    <a:pt x="16" y="111"/>
                  </a:lnTo>
                  <a:lnTo>
                    <a:pt x="36" y="89"/>
                  </a:lnTo>
                  <a:lnTo>
                    <a:pt x="63" y="69"/>
                  </a:lnTo>
                  <a:lnTo>
                    <a:pt x="94" y="53"/>
                  </a:lnTo>
                  <a:lnTo>
                    <a:pt x="132" y="39"/>
                  </a:lnTo>
                  <a:lnTo>
                    <a:pt x="174" y="27"/>
                  </a:lnTo>
                  <a:lnTo>
                    <a:pt x="218" y="18"/>
                  </a:lnTo>
                  <a:lnTo>
                    <a:pt x="265" y="11"/>
                  </a:lnTo>
                  <a:lnTo>
                    <a:pt x="314" y="6"/>
                  </a:lnTo>
                  <a:lnTo>
                    <a:pt x="363" y="2"/>
                  </a:lnTo>
                  <a:lnTo>
                    <a:pt x="412" y="1"/>
                  </a:lnTo>
                  <a:lnTo>
                    <a:pt x="461" y="0"/>
                  </a:lnTo>
                  <a:lnTo>
                    <a:pt x="508" y="1"/>
                  </a:lnTo>
                  <a:lnTo>
                    <a:pt x="552" y="3"/>
                  </a:lnTo>
                  <a:lnTo>
                    <a:pt x="592" y="5"/>
                  </a:lnTo>
                  <a:lnTo>
                    <a:pt x="635" y="8"/>
                  </a:lnTo>
                  <a:lnTo>
                    <a:pt x="677" y="11"/>
                  </a:lnTo>
                  <a:lnTo>
                    <a:pt x="716" y="14"/>
                  </a:lnTo>
                  <a:lnTo>
                    <a:pt x="756" y="18"/>
                  </a:lnTo>
                  <a:lnTo>
                    <a:pt x="795" y="23"/>
                  </a:lnTo>
                  <a:lnTo>
                    <a:pt x="830" y="27"/>
                  </a:lnTo>
                  <a:lnTo>
                    <a:pt x="867" y="33"/>
                  </a:lnTo>
                  <a:lnTo>
                    <a:pt x="903" y="38"/>
                  </a:lnTo>
                  <a:lnTo>
                    <a:pt x="939" y="45"/>
                  </a:lnTo>
                  <a:lnTo>
                    <a:pt x="973" y="54"/>
                  </a:lnTo>
                  <a:lnTo>
                    <a:pt x="1008" y="63"/>
                  </a:lnTo>
                  <a:lnTo>
                    <a:pt x="1042" y="73"/>
                  </a:lnTo>
                  <a:lnTo>
                    <a:pt x="1076" y="85"/>
                  </a:lnTo>
                  <a:lnTo>
                    <a:pt x="1110" y="97"/>
                  </a:lnTo>
                  <a:lnTo>
                    <a:pt x="1143" y="112"/>
                  </a:lnTo>
                  <a:lnTo>
                    <a:pt x="1177" y="128"/>
                  </a:lnTo>
                  <a:lnTo>
                    <a:pt x="1199" y="141"/>
                  </a:lnTo>
                  <a:lnTo>
                    <a:pt x="1220" y="156"/>
                  </a:lnTo>
                  <a:lnTo>
                    <a:pt x="1241" y="174"/>
                  </a:lnTo>
                  <a:lnTo>
                    <a:pt x="1258" y="193"/>
                  </a:lnTo>
                  <a:lnTo>
                    <a:pt x="1272" y="214"/>
                  </a:lnTo>
                  <a:lnTo>
                    <a:pt x="1283" y="236"/>
                  </a:lnTo>
                  <a:lnTo>
                    <a:pt x="1290" y="259"/>
                  </a:lnTo>
                  <a:lnTo>
                    <a:pt x="1291" y="281"/>
                  </a:lnTo>
                  <a:lnTo>
                    <a:pt x="1281" y="329"/>
                  </a:lnTo>
                  <a:lnTo>
                    <a:pt x="1263" y="370"/>
                  </a:lnTo>
                  <a:lnTo>
                    <a:pt x="1238" y="407"/>
                  </a:lnTo>
                  <a:lnTo>
                    <a:pt x="1205" y="437"/>
                  </a:lnTo>
                  <a:lnTo>
                    <a:pt x="1167" y="462"/>
                  </a:lnTo>
                  <a:lnTo>
                    <a:pt x="1124" y="483"/>
                  </a:lnTo>
                  <a:lnTo>
                    <a:pt x="1077" y="500"/>
                  </a:lnTo>
                  <a:lnTo>
                    <a:pt x="1027" y="512"/>
                  </a:lnTo>
                  <a:lnTo>
                    <a:pt x="977" y="523"/>
                  </a:lnTo>
                  <a:lnTo>
                    <a:pt x="926" y="529"/>
                  </a:lnTo>
                  <a:lnTo>
                    <a:pt x="875" y="533"/>
                  </a:lnTo>
                  <a:lnTo>
                    <a:pt x="826" y="536"/>
                  </a:lnTo>
                  <a:lnTo>
                    <a:pt x="781" y="537"/>
                  </a:lnTo>
                  <a:lnTo>
                    <a:pt x="739" y="536"/>
                  </a:lnTo>
                  <a:lnTo>
                    <a:pt x="701" y="535"/>
                  </a:lnTo>
                  <a:lnTo>
                    <a:pt x="670" y="534"/>
                  </a:lnTo>
                  <a:lnTo>
                    <a:pt x="652" y="533"/>
                  </a:lnTo>
                  <a:lnTo>
                    <a:pt x="633" y="532"/>
                  </a:lnTo>
                  <a:lnTo>
                    <a:pt x="613" y="530"/>
                  </a:lnTo>
                  <a:lnTo>
                    <a:pt x="591" y="528"/>
                  </a:lnTo>
                  <a:lnTo>
                    <a:pt x="568" y="526"/>
                  </a:lnTo>
                  <a:lnTo>
                    <a:pt x="544" y="523"/>
                  </a:lnTo>
                  <a:lnTo>
                    <a:pt x="518" y="519"/>
                  </a:lnTo>
                  <a:lnTo>
                    <a:pt x="492" y="515"/>
                  </a:lnTo>
                  <a:lnTo>
                    <a:pt x="465" y="510"/>
                  </a:lnTo>
                  <a:lnTo>
                    <a:pt x="438" y="506"/>
                  </a:lnTo>
                  <a:lnTo>
                    <a:pt x="410" y="500"/>
                  </a:lnTo>
                  <a:lnTo>
                    <a:pt x="382" y="494"/>
                  </a:lnTo>
                  <a:lnTo>
                    <a:pt x="354" y="486"/>
                  </a:lnTo>
                  <a:lnTo>
                    <a:pt x="326" y="479"/>
                  </a:lnTo>
                  <a:lnTo>
                    <a:pt x="299" y="470"/>
                  </a:lnTo>
                  <a:lnTo>
                    <a:pt x="271" y="460"/>
                  </a:lnTo>
                  <a:lnTo>
                    <a:pt x="244" y="450"/>
                  </a:lnTo>
                  <a:lnTo>
                    <a:pt x="218" y="439"/>
                  </a:lnTo>
                  <a:lnTo>
                    <a:pt x="192" y="427"/>
                  </a:lnTo>
                  <a:lnTo>
                    <a:pt x="167" y="414"/>
                  </a:lnTo>
                  <a:lnTo>
                    <a:pt x="144" y="399"/>
                  </a:lnTo>
                  <a:lnTo>
                    <a:pt x="122" y="385"/>
                  </a:lnTo>
                  <a:lnTo>
                    <a:pt x="101" y="368"/>
                  </a:lnTo>
                  <a:lnTo>
                    <a:pt x="82" y="351"/>
                  </a:lnTo>
                  <a:lnTo>
                    <a:pt x="65" y="332"/>
                  </a:lnTo>
                  <a:lnTo>
                    <a:pt x="49" y="312"/>
                  </a:lnTo>
                  <a:lnTo>
                    <a:pt x="34" y="292"/>
                  </a:lnTo>
                  <a:lnTo>
                    <a:pt x="23" y="269"/>
                  </a:lnTo>
                  <a:lnTo>
                    <a:pt x="13" y="245"/>
                  </a:lnTo>
                  <a:lnTo>
                    <a:pt x="6" y="220"/>
                  </a:lnTo>
                  <a:lnTo>
                    <a:pt x="2" y="193"/>
                  </a:lnTo>
                  <a:lnTo>
                    <a:pt x="0" y="165"/>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46"/>
            <p:cNvSpPr/>
            <p:nvPr/>
          </p:nvSpPr>
          <p:spPr>
            <a:xfrm>
              <a:off x="3685" y="2434"/>
              <a:ext cx="126" cy="43"/>
            </a:xfrm>
            <a:custGeom>
              <a:rect b="b" l="l" r="r" t="t"/>
              <a:pathLst>
                <a:path extrusionOk="0" h="509" w="1259">
                  <a:moveTo>
                    <a:pt x="0" y="155"/>
                  </a:moveTo>
                  <a:lnTo>
                    <a:pt x="5" y="128"/>
                  </a:lnTo>
                  <a:lnTo>
                    <a:pt x="17" y="104"/>
                  </a:lnTo>
                  <a:lnTo>
                    <a:pt x="38" y="84"/>
                  </a:lnTo>
                  <a:lnTo>
                    <a:pt x="64" y="66"/>
                  </a:lnTo>
                  <a:lnTo>
                    <a:pt x="96" y="51"/>
                  </a:lnTo>
                  <a:lnTo>
                    <a:pt x="132" y="37"/>
                  </a:lnTo>
                  <a:lnTo>
                    <a:pt x="172" y="26"/>
                  </a:lnTo>
                  <a:lnTo>
                    <a:pt x="215" y="17"/>
                  </a:lnTo>
                  <a:lnTo>
                    <a:pt x="261" y="10"/>
                  </a:lnTo>
                  <a:lnTo>
                    <a:pt x="309" y="6"/>
                  </a:lnTo>
                  <a:lnTo>
                    <a:pt x="357" y="2"/>
                  </a:lnTo>
                  <a:lnTo>
                    <a:pt x="405" y="0"/>
                  </a:lnTo>
                  <a:lnTo>
                    <a:pt x="451" y="0"/>
                  </a:lnTo>
                  <a:lnTo>
                    <a:pt x="496" y="0"/>
                  </a:lnTo>
                  <a:lnTo>
                    <a:pt x="539" y="2"/>
                  </a:lnTo>
                  <a:lnTo>
                    <a:pt x="578" y="4"/>
                  </a:lnTo>
                  <a:lnTo>
                    <a:pt x="619" y="7"/>
                  </a:lnTo>
                  <a:lnTo>
                    <a:pt x="659" y="10"/>
                  </a:lnTo>
                  <a:lnTo>
                    <a:pt x="698" y="14"/>
                  </a:lnTo>
                  <a:lnTo>
                    <a:pt x="736" y="17"/>
                  </a:lnTo>
                  <a:lnTo>
                    <a:pt x="773" y="22"/>
                  </a:lnTo>
                  <a:lnTo>
                    <a:pt x="809" y="27"/>
                  </a:lnTo>
                  <a:lnTo>
                    <a:pt x="846" y="31"/>
                  </a:lnTo>
                  <a:lnTo>
                    <a:pt x="881" y="37"/>
                  </a:lnTo>
                  <a:lnTo>
                    <a:pt x="916" y="43"/>
                  </a:lnTo>
                  <a:lnTo>
                    <a:pt x="949" y="51"/>
                  </a:lnTo>
                  <a:lnTo>
                    <a:pt x="984" y="60"/>
                  </a:lnTo>
                  <a:lnTo>
                    <a:pt x="1017" y="69"/>
                  </a:lnTo>
                  <a:lnTo>
                    <a:pt x="1050" y="80"/>
                  </a:lnTo>
                  <a:lnTo>
                    <a:pt x="1082" y="92"/>
                  </a:lnTo>
                  <a:lnTo>
                    <a:pt x="1115" y="105"/>
                  </a:lnTo>
                  <a:lnTo>
                    <a:pt x="1147" y="120"/>
                  </a:lnTo>
                  <a:lnTo>
                    <a:pt x="1169" y="132"/>
                  </a:lnTo>
                  <a:lnTo>
                    <a:pt x="1189" y="148"/>
                  </a:lnTo>
                  <a:lnTo>
                    <a:pt x="1208" y="164"/>
                  </a:lnTo>
                  <a:lnTo>
                    <a:pt x="1227" y="183"/>
                  </a:lnTo>
                  <a:lnTo>
                    <a:pt x="1241" y="204"/>
                  </a:lnTo>
                  <a:lnTo>
                    <a:pt x="1252" y="225"/>
                  </a:lnTo>
                  <a:lnTo>
                    <a:pt x="1258" y="246"/>
                  </a:lnTo>
                  <a:lnTo>
                    <a:pt x="1259" y="269"/>
                  </a:lnTo>
                  <a:lnTo>
                    <a:pt x="1251" y="314"/>
                  </a:lnTo>
                  <a:lnTo>
                    <a:pt x="1234" y="352"/>
                  </a:lnTo>
                  <a:lnTo>
                    <a:pt x="1209" y="385"/>
                  </a:lnTo>
                  <a:lnTo>
                    <a:pt x="1178" y="413"/>
                  </a:lnTo>
                  <a:lnTo>
                    <a:pt x="1140" y="437"/>
                  </a:lnTo>
                  <a:lnTo>
                    <a:pt x="1099" y="456"/>
                  </a:lnTo>
                  <a:lnTo>
                    <a:pt x="1054" y="472"/>
                  </a:lnTo>
                  <a:lnTo>
                    <a:pt x="1006" y="484"/>
                  </a:lnTo>
                  <a:lnTo>
                    <a:pt x="956" y="495"/>
                  </a:lnTo>
                  <a:lnTo>
                    <a:pt x="907" y="501"/>
                  </a:lnTo>
                  <a:lnTo>
                    <a:pt x="857" y="506"/>
                  </a:lnTo>
                  <a:lnTo>
                    <a:pt x="809" y="508"/>
                  </a:lnTo>
                  <a:lnTo>
                    <a:pt x="764" y="509"/>
                  </a:lnTo>
                  <a:lnTo>
                    <a:pt x="723" y="509"/>
                  </a:lnTo>
                  <a:lnTo>
                    <a:pt x="685" y="509"/>
                  </a:lnTo>
                  <a:lnTo>
                    <a:pt x="654" y="508"/>
                  </a:lnTo>
                  <a:lnTo>
                    <a:pt x="617" y="506"/>
                  </a:lnTo>
                  <a:lnTo>
                    <a:pt x="574" y="502"/>
                  </a:lnTo>
                  <a:lnTo>
                    <a:pt x="528" y="497"/>
                  </a:lnTo>
                  <a:lnTo>
                    <a:pt x="477" y="490"/>
                  </a:lnTo>
                  <a:lnTo>
                    <a:pt x="424" y="480"/>
                  </a:lnTo>
                  <a:lnTo>
                    <a:pt x="369" y="468"/>
                  </a:lnTo>
                  <a:lnTo>
                    <a:pt x="314" y="453"/>
                  </a:lnTo>
                  <a:lnTo>
                    <a:pt x="260" y="436"/>
                  </a:lnTo>
                  <a:lnTo>
                    <a:pt x="208" y="415"/>
                  </a:lnTo>
                  <a:lnTo>
                    <a:pt x="161" y="390"/>
                  </a:lnTo>
                  <a:lnTo>
                    <a:pt x="116" y="362"/>
                  </a:lnTo>
                  <a:lnTo>
                    <a:pt x="77" y="330"/>
                  </a:lnTo>
                  <a:lnTo>
                    <a:pt x="45" y="294"/>
                  </a:lnTo>
                  <a:lnTo>
                    <a:pt x="20" y="252"/>
                  </a:lnTo>
                  <a:lnTo>
                    <a:pt x="5" y="206"/>
                  </a:lnTo>
                  <a:lnTo>
                    <a:pt x="0" y="155"/>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0" name="Google Shape;530;p46"/>
            <p:cNvSpPr/>
            <p:nvPr/>
          </p:nvSpPr>
          <p:spPr>
            <a:xfrm>
              <a:off x="3687" y="2434"/>
              <a:ext cx="122" cy="41"/>
            </a:xfrm>
            <a:custGeom>
              <a:rect b="b" l="l" r="r" t="t"/>
              <a:pathLst>
                <a:path extrusionOk="0" h="483" w="1225">
                  <a:moveTo>
                    <a:pt x="0" y="143"/>
                  </a:moveTo>
                  <a:lnTo>
                    <a:pt x="5" y="118"/>
                  </a:lnTo>
                  <a:lnTo>
                    <a:pt x="18" y="96"/>
                  </a:lnTo>
                  <a:lnTo>
                    <a:pt x="37" y="77"/>
                  </a:lnTo>
                  <a:lnTo>
                    <a:pt x="63" y="60"/>
                  </a:lnTo>
                  <a:lnTo>
                    <a:pt x="94" y="46"/>
                  </a:lnTo>
                  <a:lnTo>
                    <a:pt x="129" y="33"/>
                  </a:lnTo>
                  <a:lnTo>
                    <a:pt x="169" y="23"/>
                  </a:lnTo>
                  <a:lnTo>
                    <a:pt x="211" y="15"/>
                  </a:lnTo>
                  <a:lnTo>
                    <a:pt x="255" y="9"/>
                  </a:lnTo>
                  <a:lnTo>
                    <a:pt x="301" y="4"/>
                  </a:lnTo>
                  <a:lnTo>
                    <a:pt x="348" y="1"/>
                  </a:lnTo>
                  <a:lnTo>
                    <a:pt x="394" y="0"/>
                  </a:lnTo>
                  <a:lnTo>
                    <a:pt x="438" y="0"/>
                  </a:lnTo>
                  <a:lnTo>
                    <a:pt x="482" y="0"/>
                  </a:lnTo>
                  <a:lnTo>
                    <a:pt x="523" y="2"/>
                  </a:lnTo>
                  <a:lnTo>
                    <a:pt x="560" y="4"/>
                  </a:lnTo>
                  <a:lnTo>
                    <a:pt x="600" y="7"/>
                  </a:lnTo>
                  <a:lnTo>
                    <a:pt x="639" y="10"/>
                  </a:lnTo>
                  <a:lnTo>
                    <a:pt x="677" y="13"/>
                  </a:lnTo>
                  <a:lnTo>
                    <a:pt x="715" y="17"/>
                  </a:lnTo>
                  <a:lnTo>
                    <a:pt x="751" y="21"/>
                  </a:lnTo>
                  <a:lnTo>
                    <a:pt x="786" y="25"/>
                  </a:lnTo>
                  <a:lnTo>
                    <a:pt x="821" y="30"/>
                  </a:lnTo>
                  <a:lnTo>
                    <a:pt x="856" y="35"/>
                  </a:lnTo>
                  <a:lnTo>
                    <a:pt x="891" y="41"/>
                  </a:lnTo>
                  <a:lnTo>
                    <a:pt x="924" y="49"/>
                  </a:lnTo>
                  <a:lnTo>
                    <a:pt x="957" y="57"/>
                  </a:lnTo>
                  <a:lnTo>
                    <a:pt x="989" y="66"/>
                  </a:lnTo>
                  <a:lnTo>
                    <a:pt x="1022" y="77"/>
                  </a:lnTo>
                  <a:lnTo>
                    <a:pt x="1053" y="88"/>
                  </a:lnTo>
                  <a:lnTo>
                    <a:pt x="1085" y="101"/>
                  </a:lnTo>
                  <a:lnTo>
                    <a:pt x="1116" y="116"/>
                  </a:lnTo>
                  <a:lnTo>
                    <a:pt x="1137" y="126"/>
                  </a:lnTo>
                  <a:lnTo>
                    <a:pt x="1157" y="140"/>
                  </a:lnTo>
                  <a:lnTo>
                    <a:pt x="1175" y="155"/>
                  </a:lnTo>
                  <a:lnTo>
                    <a:pt x="1192" y="173"/>
                  </a:lnTo>
                  <a:lnTo>
                    <a:pt x="1206" y="191"/>
                  </a:lnTo>
                  <a:lnTo>
                    <a:pt x="1217" y="211"/>
                  </a:lnTo>
                  <a:lnTo>
                    <a:pt x="1223" y="231"/>
                  </a:lnTo>
                  <a:lnTo>
                    <a:pt x="1225" y="251"/>
                  </a:lnTo>
                  <a:lnTo>
                    <a:pt x="1217" y="293"/>
                  </a:lnTo>
                  <a:lnTo>
                    <a:pt x="1201" y="329"/>
                  </a:lnTo>
                  <a:lnTo>
                    <a:pt x="1176" y="360"/>
                  </a:lnTo>
                  <a:lnTo>
                    <a:pt x="1146" y="387"/>
                  </a:lnTo>
                  <a:lnTo>
                    <a:pt x="1110" y="410"/>
                  </a:lnTo>
                  <a:lnTo>
                    <a:pt x="1070" y="429"/>
                  </a:lnTo>
                  <a:lnTo>
                    <a:pt x="1026" y="444"/>
                  </a:lnTo>
                  <a:lnTo>
                    <a:pt x="980" y="456"/>
                  </a:lnTo>
                  <a:lnTo>
                    <a:pt x="932" y="466"/>
                  </a:lnTo>
                  <a:lnTo>
                    <a:pt x="883" y="473"/>
                  </a:lnTo>
                  <a:lnTo>
                    <a:pt x="835" y="478"/>
                  </a:lnTo>
                  <a:lnTo>
                    <a:pt x="788" y="481"/>
                  </a:lnTo>
                  <a:lnTo>
                    <a:pt x="744" y="482"/>
                  </a:lnTo>
                  <a:lnTo>
                    <a:pt x="703" y="483"/>
                  </a:lnTo>
                  <a:lnTo>
                    <a:pt x="666" y="483"/>
                  </a:lnTo>
                  <a:lnTo>
                    <a:pt x="633" y="482"/>
                  </a:lnTo>
                  <a:lnTo>
                    <a:pt x="597" y="480"/>
                  </a:lnTo>
                  <a:lnTo>
                    <a:pt x="555" y="476"/>
                  </a:lnTo>
                  <a:lnTo>
                    <a:pt x="508" y="470"/>
                  </a:lnTo>
                  <a:lnTo>
                    <a:pt x="460" y="463"/>
                  </a:lnTo>
                  <a:lnTo>
                    <a:pt x="407" y="452"/>
                  </a:lnTo>
                  <a:lnTo>
                    <a:pt x="354" y="441"/>
                  </a:lnTo>
                  <a:lnTo>
                    <a:pt x="301" y="426"/>
                  </a:lnTo>
                  <a:lnTo>
                    <a:pt x="248" y="409"/>
                  </a:lnTo>
                  <a:lnTo>
                    <a:pt x="198" y="388"/>
                  </a:lnTo>
                  <a:lnTo>
                    <a:pt x="152" y="365"/>
                  </a:lnTo>
                  <a:lnTo>
                    <a:pt x="109" y="337"/>
                  </a:lnTo>
                  <a:lnTo>
                    <a:pt x="72" y="307"/>
                  </a:lnTo>
                  <a:lnTo>
                    <a:pt x="42" y="272"/>
                  </a:lnTo>
                  <a:lnTo>
                    <a:pt x="19" y="234"/>
                  </a:lnTo>
                  <a:lnTo>
                    <a:pt x="4" y="190"/>
                  </a:lnTo>
                  <a:lnTo>
                    <a:pt x="0" y="143"/>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1" name="Google Shape;531;p46"/>
            <p:cNvSpPr/>
            <p:nvPr/>
          </p:nvSpPr>
          <p:spPr>
            <a:xfrm>
              <a:off x="3689" y="2435"/>
              <a:ext cx="118" cy="38"/>
            </a:xfrm>
            <a:custGeom>
              <a:rect b="b" l="l" r="r" t="t"/>
              <a:pathLst>
                <a:path extrusionOk="0" h="455" w="1187">
                  <a:moveTo>
                    <a:pt x="0" y="135"/>
                  </a:moveTo>
                  <a:lnTo>
                    <a:pt x="5" y="112"/>
                  </a:lnTo>
                  <a:lnTo>
                    <a:pt x="17" y="91"/>
                  </a:lnTo>
                  <a:lnTo>
                    <a:pt x="36" y="72"/>
                  </a:lnTo>
                  <a:lnTo>
                    <a:pt x="62" y="57"/>
                  </a:lnTo>
                  <a:lnTo>
                    <a:pt x="91" y="43"/>
                  </a:lnTo>
                  <a:lnTo>
                    <a:pt x="126" y="32"/>
                  </a:lnTo>
                  <a:lnTo>
                    <a:pt x="164" y="23"/>
                  </a:lnTo>
                  <a:lnTo>
                    <a:pt x="205" y="16"/>
                  </a:lnTo>
                  <a:lnTo>
                    <a:pt x="248" y="9"/>
                  </a:lnTo>
                  <a:lnTo>
                    <a:pt x="292" y="5"/>
                  </a:lnTo>
                  <a:lnTo>
                    <a:pt x="337" y="2"/>
                  </a:lnTo>
                  <a:lnTo>
                    <a:pt x="382" y="0"/>
                  </a:lnTo>
                  <a:lnTo>
                    <a:pt x="425" y="0"/>
                  </a:lnTo>
                  <a:lnTo>
                    <a:pt x="466" y="0"/>
                  </a:lnTo>
                  <a:lnTo>
                    <a:pt x="506" y="1"/>
                  </a:lnTo>
                  <a:lnTo>
                    <a:pt x="541" y="3"/>
                  </a:lnTo>
                  <a:lnTo>
                    <a:pt x="579" y="6"/>
                  </a:lnTo>
                  <a:lnTo>
                    <a:pt x="616" y="9"/>
                  </a:lnTo>
                  <a:lnTo>
                    <a:pt x="654" y="12"/>
                  </a:lnTo>
                  <a:lnTo>
                    <a:pt x="690" y="16"/>
                  </a:lnTo>
                  <a:lnTo>
                    <a:pt x="726" y="20"/>
                  </a:lnTo>
                  <a:lnTo>
                    <a:pt x="760" y="24"/>
                  </a:lnTo>
                  <a:lnTo>
                    <a:pt x="794" y="29"/>
                  </a:lnTo>
                  <a:lnTo>
                    <a:pt x="829" y="34"/>
                  </a:lnTo>
                  <a:lnTo>
                    <a:pt x="862" y="40"/>
                  </a:lnTo>
                  <a:lnTo>
                    <a:pt x="896" y="48"/>
                  </a:lnTo>
                  <a:lnTo>
                    <a:pt x="928" y="56"/>
                  </a:lnTo>
                  <a:lnTo>
                    <a:pt x="960" y="64"/>
                  </a:lnTo>
                  <a:lnTo>
                    <a:pt x="993" y="73"/>
                  </a:lnTo>
                  <a:lnTo>
                    <a:pt x="1023" y="85"/>
                  </a:lnTo>
                  <a:lnTo>
                    <a:pt x="1053" y="96"/>
                  </a:lnTo>
                  <a:lnTo>
                    <a:pt x="1084" y="110"/>
                  </a:lnTo>
                  <a:lnTo>
                    <a:pt x="1103" y="120"/>
                  </a:lnTo>
                  <a:lnTo>
                    <a:pt x="1123" y="132"/>
                  </a:lnTo>
                  <a:lnTo>
                    <a:pt x="1141" y="148"/>
                  </a:lnTo>
                  <a:lnTo>
                    <a:pt x="1157" y="164"/>
                  </a:lnTo>
                  <a:lnTo>
                    <a:pt x="1170" y="181"/>
                  </a:lnTo>
                  <a:lnTo>
                    <a:pt x="1181" y="200"/>
                  </a:lnTo>
                  <a:lnTo>
                    <a:pt x="1187" y="218"/>
                  </a:lnTo>
                  <a:lnTo>
                    <a:pt x="1187" y="238"/>
                  </a:lnTo>
                  <a:lnTo>
                    <a:pt x="1180" y="276"/>
                  </a:lnTo>
                  <a:lnTo>
                    <a:pt x="1164" y="309"/>
                  </a:lnTo>
                  <a:lnTo>
                    <a:pt x="1142" y="338"/>
                  </a:lnTo>
                  <a:lnTo>
                    <a:pt x="1112" y="363"/>
                  </a:lnTo>
                  <a:lnTo>
                    <a:pt x="1079" y="385"/>
                  </a:lnTo>
                  <a:lnTo>
                    <a:pt x="1040" y="403"/>
                  </a:lnTo>
                  <a:lnTo>
                    <a:pt x="998" y="417"/>
                  </a:lnTo>
                  <a:lnTo>
                    <a:pt x="953" y="430"/>
                  </a:lnTo>
                  <a:lnTo>
                    <a:pt x="906" y="438"/>
                  </a:lnTo>
                  <a:lnTo>
                    <a:pt x="859" y="445"/>
                  </a:lnTo>
                  <a:lnTo>
                    <a:pt x="812" y="450"/>
                  </a:lnTo>
                  <a:lnTo>
                    <a:pt x="766" y="453"/>
                  </a:lnTo>
                  <a:lnTo>
                    <a:pt x="723" y="454"/>
                  </a:lnTo>
                  <a:lnTo>
                    <a:pt x="682" y="455"/>
                  </a:lnTo>
                  <a:lnTo>
                    <a:pt x="644" y="454"/>
                  </a:lnTo>
                  <a:lnTo>
                    <a:pt x="611" y="453"/>
                  </a:lnTo>
                  <a:lnTo>
                    <a:pt x="576" y="451"/>
                  </a:lnTo>
                  <a:lnTo>
                    <a:pt x="534" y="448"/>
                  </a:lnTo>
                  <a:lnTo>
                    <a:pt x="489" y="442"/>
                  </a:lnTo>
                  <a:lnTo>
                    <a:pt x="441" y="436"/>
                  </a:lnTo>
                  <a:lnTo>
                    <a:pt x="390" y="426"/>
                  </a:lnTo>
                  <a:lnTo>
                    <a:pt x="338" y="414"/>
                  </a:lnTo>
                  <a:lnTo>
                    <a:pt x="286" y="401"/>
                  </a:lnTo>
                  <a:lnTo>
                    <a:pt x="235" y="384"/>
                  </a:lnTo>
                  <a:lnTo>
                    <a:pt x="187" y="364"/>
                  </a:lnTo>
                  <a:lnTo>
                    <a:pt x="142" y="343"/>
                  </a:lnTo>
                  <a:lnTo>
                    <a:pt x="101" y="317"/>
                  </a:lnTo>
                  <a:lnTo>
                    <a:pt x="66" y="288"/>
                  </a:lnTo>
                  <a:lnTo>
                    <a:pt x="36" y="256"/>
                  </a:lnTo>
                  <a:lnTo>
                    <a:pt x="15" y="219"/>
                  </a:lnTo>
                  <a:lnTo>
                    <a:pt x="3" y="179"/>
                  </a:lnTo>
                  <a:lnTo>
                    <a:pt x="0" y="135"/>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46"/>
            <p:cNvSpPr/>
            <p:nvPr/>
          </p:nvSpPr>
          <p:spPr>
            <a:xfrm>
              <a:off x="3690" y="2435"/>
              <a:ext cx="116" cy="35"/>
            </a:xfrm>
            <a:custGeom>
              <a:rect b="b" l="l" r="r" t="t"/>
              <a:pathLst>
                <a:path extrusionOk="0" h="429" w="1157">
                  <a:moveTo>
                    <a:pt x="0" y="125"/>
                  </a:moveTo>
                  <a:lnTo>
                    <a:pt x="6" y="104"/>
                  </a:lnTo>
                  <a:lnTo>
                    <a:pt x="19" y="84"/>
                  </a:lnTo>
                  <a:lnTo>
                    <a:pt x="38" y="67"/>
                  </a:lnTo>
                  <a:lnTo>
                    <a:pt x="64" y="52"/>
                  </a:lnTo>
                  <a:lnTo>
                    <a:pt x="93" y="39"/>
                  </a:lnTo>
                  <a:lnTo>
                    <a:pt x="127" y="29"/>
                  </a:lnTo>
                  <a:lnTo>
                    <a:pt x="164" y="21"/>
                  </a:lnTo>
                  <a:lnTo>
                    <a:pt x="204" y="14"/>
                  </a:lnTo>
                  <a:lnTo>
                    <a:pt x="246" y="8"/>
                  </a:lnTo>
                  <a:lnTo>
                    <a:pt x="289" y="4"/>
                  </a:lnTo>
                  <a:lnTo>
                    <a:pt x="332" y="2"/>
                  </a:lnTo>
                  <a:lnTo>
                    <a:pt x="376" y="0"/>
                  </a:lnTo>
                  <a:lnTo>
                    <a:pt x="417" y="0"/>
                  </a:lnTo>
                  <a:lnTo>
                    <a:pt x="457" y="1"/>
                  </a:lnTo>
                  <a:lnTo>
                    <a:pt x="495" y="2"/>
                  </a:lnTo>
                  <a:lnTo>
                    <a:pt x="529" y="4"/>
                  </a:lnTo>
                  <a:lnTo>
                    <a:pt x="566" y="6"/>
                  </a:lnTo>
                  <a:lnTo>
                    <a:pt x="601" y="9"/>
                  </a:lnTo>
                  <a:lnTo>
                    <a:pt x="637" y="12"/>
                  </a:lnTo>
                  <a:lnTo>
                    <a:pt x="673" y="16"/>
                  </a:lnTo>
                  <a:lnTo>
                    <a:pt x="707" y="19"/>
                  </a:lnTo>
                  <a:lnTo>
                    <a:pt x="741" y="23"/>
                  </a:lnTo>
                  <a:lnTo>
                    <a:pt x="774" y="27"/>
                  </a:lnTo>
                  <a:lnTo>
                    <a:pt x="808" y="32"/>
                  </a:lnTo>
                  <a:lnTo>
                    <a:pt x="841" y="38"/>
                  </a:lnTo>
                  <a:lnTo>
                    <a:pt x="873" y="45"/>
                  </a:lnTo>
                  <a:lnTo>
                    <a:pt x="905" y="52"/>
                  </a:lnTo>
                  <a:lnTo>
                    <a:pt x="936" y="60"/>
                  </a:lnTo>
                  <a:lnTo>
                    <a:pt x="967" y="69"/>
                  </a:lnTo>
                  <a:lnTo>
                    <a:pt x="997" y="79"/>
                  </a:lnTo>
                  <a:lnTo>
                    <a:pt x="1026" y="90"/>
                  </a:lnTo>
                  <a:lnTo>
                    <a:pt x="1055" y="103"/>
                  </a:lnTo>
                  <a:lnTo>
                    <a:pt x="1074" y="112"/>
                  </a:lnTo>
                  <a:lnTo>
                    <a:pt x="1093" y="124"/>
                  </a:lnTo>
                  <a:lnTo>
                    <a:pt x="1111" y="138"/>
                  </a:lnTo>
                  <a:lnTo>
                    <a:pt x="1126" y="153"/>
                  </a:lnTo>
                  <a:lnTo>
                    <a:pt x="1139" y="170"/>
                  </a:lnTo>
                  <a:lnTo>
                    <a:pt x="1149" y="187"/>
                  </a:lnTo>
                  <a:lnTo>
                    <a:pt x="1155" y="205"/>
                  </a:lnTo>
                  <a:lnTo>
                    <a:pt x="1157" y="224"/>
                  </a:lnTo>
                  <a:lnTo>
                    <a:pt x="1150" y="258"/>
                  </a:lnTo>
                  <a:lnTo>
                    <a:pt x="1135" y="289"/>
                  </a:lnTo>
                  <a:lnTo>
                    <a:pt x="1113" y="316"/>
                  </a:lnTo>
                  <a:lnTo>
                    <a:pt x="1085" y="339"/>
                  </a:lnTo>
                  <a:lnTo>
                    <a:pt x="1052" y="359"/>
                  </a:lnTo>
                  <a:lnTo>
                    <a:pt x="1015" y="376"/>
                  </a:lnTo>
                  <a:lnTo>
                    <a:pt x="973" y="390"/>
                  </a:lnTo>
                  <a:lnTo>
                    <a:pt x="931" y="402"/>
                  </a:lnTo>
                  <a:lnTo>
                    <a:pt x="886" y="411"/>
                  </a:lnTo>
                  <a:lnTo>
                    <a:pt x="840" y="417"/>
                  </a:lnTo>
                  <a:lnTo>
                    <a:pt x="795" y="422"/>
                  </a:lnTo>
                  <a:lnTo>
                    <a:pt x="750" y="426"/>
                  </a:lnTo>
                  <a:lnTo>
                    <a:pt x="707" y="428"/>
                  </a:lnTo>
                  <a:lnTo>
                    <a:pt x="666" y="429"/>
                  </a:lnTo>
                  <a:lnTo>
                    <a:pt x="630" y="428"/>
                  </a:lnTo>
                  <a:lnTo>
                    <a:pt x="597" y="427"/>
                  </a:lnTo>
                  <a:lnTo>
                    <a:pt x="562" y="424"/>
                  </a:lnTo>
                  <a:lnTo>
                    <a:pt x="520" y="421"/>
                  </a:lnTo>
                  <a:lnTo>
                    <a:pt x="475" y="415"/>
                  </a:lnTo>
                  <a:lnTo>
                    <a:pt x="428" y="409"/>
                  </a:lnTo>
                  <a:lnTo>
                    <a:pt x="378" y="400"/>
                  </a:lnTo>
                  <a:lnTo>
                    <a:pt x="327" y="388"/>
                  </a:lnTo>
                  <a:lnTo>
                    <a:pt x="276" y="375"/>
                  </a:lnTo>
                  <a:lnTo>
                    <a:pt x="227" y="358"/>
                  </a:lnTo>
                  <a:lnTo>
                    <a:pt x="180" y="340"/>
                  </a:lnTo>
                  <a:lnTo>
                    <a:pt x="136" y="319"/>
                  </a:lnTo>
                  <a:lnTo>
                    <a:pt x="96" y="295"/>
                  </a:lnTo>
                  <a:lnTo>
                    <a:pt x="63" y="267"/>
                  </a:lnTo>
                  <a:lnTo>
                    <a:pt x="34" y="237"/>
                  </a:lnTo>
                  <a:lnTo>
                    <a:pt x="14" y="203"/>
                  </a:lnTo>
                  <a:lnTo>
                    <a:pt x="2" y="166"/>
                  </a:lnTo>
                  <a:lnTo>
                    <a:pt x="0" y="125"/>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46"/>
            <p:cNvSpPr/>
            <p:nvPr/>
          </p:nvSpPr>
          <p:spPr>
            <a:xfrm>
              <a:off x="3691" y="2435"/>
              <a:ext cx="113" cy="34"/>
            </a:xfrm>
            <a:custGeom>
              <a:rect b="b" l="l" r="r" t="t"/>
              <a:pathLst>
                <a:path extrusionOk="0" h="405" w="1123">
                  <a:moveTo>
                    <a:pt x="0" y="114"/>
                  </a:moveTo>
                  <a:lnTo>
                    <a:pt x="6" y="94"/>
                  </a:lnTo>
                  <a:lnTo>
                    <a:pt x="19" y="77"/>
                  </a:lnTo>
                  <a:lnTo>
                    <a:pt x="39" y="62"/>
                  </a:lnTo>
                  <a:lnTo>
                    <a:pt x="63" y="49"/>
                  </a:lnTo>
                  <a:lnTo>
                    <a:pt x="92" y="37"/>
                  </a:lnTo>
                  <a:lnTo>
                    <a:pt x="125" y="27"/>
                  </a:lnTo>
                  <a:lnTo>
                    <a:pt x="162" y="20"/>
                  </a:lnTo>
                  <a:lnTo>
                    <a:pt x="200" y="14"/>
                  </a:lnTo>
                  <a:lnTo>
                    <a:pt x="241" y="8"/>
                  </a:lnTo>
                  <a:lnTo>
                    <a:pt x="283" y="4"/>
                  </a:lnTo>
                  <a:lnTo>
                    <a:pt x="324" y="2"/>
                  </a:lnTo>
                  <a:lnTo>
                    <a:pt x="366" y="0"/>
                  </a:lnTo>
                  <a:lnTo>
                    <a:pt x="405" y="0"/>
                  </a:lnTo>
                  <a:lnTo>
                    <a:pt x="444" y="0"/>
                  </a:lnTo>
                  <a:lnTo>
                    <a:pt x="480" y="1"/>
                  </a:lnTo>
                  <a:lnTo>
                    <a:pt x="512" y="3"/>
                  </a:lnTo>
                  <a:lnTo>
                    <a:pt x="547" y="5"/>
                  </a:lnTo>
                  <a:lnTo>
                    <a:pt x="581" y="8"/>
                  </a:lnTo>
                  <a:lnTo>
                    <a:pt x="616" y="11"/>
                  </a:lnTo>
                  <a:lnTo>
                    <a:pt x="649" y="15"/>
                  </a:lnTo>
                  <a:lnTo>
                    <a:pt x="684" y="18"/>
                  </a:lnTo>
                  <a:lnTo>
                    <a:pt x="718" y="22"/>
                  </a:lnTo>
                  <a:lnTo>
                    <a:pt x="750" y="26"/>
                  </a:lnTo>
                  <a:lnTo>
                    <a:pt x="783" y="31"/>
                  </a:lnTo>
                  <a:lnTo>
                    <a:pt x="815" y="36"/>
                  </a:lnTo>
                  <a:lnTo>
                    <a:pt x="847" y="43"/>
                  </a:lnTo>
                  <a:lnTo>
                    <a:pt x="878" y="50"/>
                  </a:lnTo>
                  <a:lnTo>
                    <a:pt x="909" y="57"/>
                  </a:lnTo>
                  <a:lnTo>
                    <a:pt x="939" y="66"/>
                  </a:lnTo>
                  <a:lnTo>
                    <a:pt x="968" y="76"/>
                  </a:lnTo>
                  <a:lnTo>
                    <a:pt x="996" y="86"/>
                  </a:lnTo>
                  <a:lnTo>
                    <a:pt x="1023" y="97"/>
                  </a:lnTo>
                  <a:lnTo>
                    <a:pt x="1042" y="106"/>
                  </a:lnTo>
                  <a:lnTo>
                    <a:pt x="1060" y="117"/>
                  </a:lnTo>
                  <a:lnTo>
                    <a:pt x="1077" y="131"/>
                  </a:lnTo>
                  <a:lnTo>
                    <a:pt x="1093" y="145"/>
                  </a:lnTo>
                  <a:lnTo>
                    <a:pt x="1106" y="161"/>
                  </a:lnTo>
                  <a:lnTo>
                    <a:pt x="1115" y="177"/>
                  </a:lnTo>
                  <a:lnTo>
                    <a:pt x="1121" y="195"/>
                  </a:lnTo>
                  <a:lnTo>
                    <a:pt x="1123" y="211"/>
                  </a:lnTo>
                  <a:lnTo>
                    <a:pt x="1116" y="242"/>
                  </a:lnTo>
                  <a:lnTo>
                    <a:pt x="1102" y="270"/>
                  </a:lnTo>
                  <a:lnTo>
                    <a:pt x="1080" y="294"/>
                  </a:lnTo>
                  <a:lnTo>
                    <a:pt x="1054" y="316"/>
                  </a:lnTo>
                  <a:lnTo>
                    <a:pt x="1022" y="334"/>
                  </a:lnTo>
                  <a:lnTo>
                    <a:pt x="986" y="350"/>
                  </a:lnTo>
                  <a:lnTo>
                    <a:pt x="947" y="363"/>
                  </a:lnTo>
                  <a:lnTo>
                    <a:pt x="905" y="375"/>
                  </a:lnTo>
                  <a:lnTo>
                    <a:pt x="861" y="384"/>
                  </a:lnTo>
                  <a:lnTo>
                    <a:pt x="817" y="391"/>
                  </a:lnTo>
                  <a:lnTo>
                    <a:pt x="772" y="397"/>
                  </a:lnTo>
                  <a:lnTo>
                    <a:pt x="728" y="401"/>
                  </a:lnTo>
                  <a:lnTo>
                    <a:pt x="687" y="403"/>
                  </a:lnTo>
                  <a:lnTo>
                    <a:pt x="646" y="404"/>
                  </a:lnTo>
                  <a:lnTo>
                    <a:pt x="610" y="405"/>
                  </a:lnTo>
                  <a:lnTo>
                    <a:pt x="577" y="404"/>
                  </a:lnTo>
                  <a:lnTo>
                    <a:pt x="542" y="401"/>
                  </a:lnTo>
                  <a:lnTo>
                    <a:pt x="501" y="397"/>
                  </a:lnTo>
                  <a:lnTo>
                    <a:pt x="456" y="391"/>
                  </a:lnTo>
                  <a:lnTo>
                    <a:pt x="410" y="383"/>
                  </a:lnTo>
                  <a:lnTo>
                    <a:pt x="361" y="374"/>
                  </a:lnTo>
                  <a:lnTo>
                    <a:pt x="312" y="362"/>
                  </a:lnTo>
                  <a:lnTo>
                    <a:pt x="263" y="349"/>
                  </a:lnTo>
                  <a:lnTo>
                    <a:pt x="215" y="333"/>
                  </a:lnTo>
                  <a:lnTo>
                    <a:pt x="170" y="315"/>
                  </a:lnTo>
                  <a:lnTo>
                    <a:pt x="127" y="294"/>
                  </a:lnTo>
                  <a:lnTo>
                    <a:pt x="89" y="271"/>
                  </a:lnTo>
                  <a:lnTo>
                    <a:pt x="57" y="245"/>
                  </a:lnTo>
                  <a:lnTo>
                    <a:pt x="30" y="217"/>
                  </a:lnTo>
                  <a:lnTo>
                    <a:pt x="12" y="185"/>
                  </a:lnTo>
                  <a:lnTo>
                    <a:pt x="1" y="151"/>
                  </a:lnTo>
                  <a:lnTo>
                    <a:pt x="0" y="114"/>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46"/>
            <p:cNvSpPr/>
            <p:nvPr/>
          </p:nvSpPr>
          <p:spPr>
            <a:xfrm>
              <a:off x="3693" y="2435"/>
              <a:ext cx="109" cy="31"/>
            </a:xfrm>
            <a:custGeom>
              <a:rect b="b" l="l" r="r" t="t"/>
              <a:pathLst>
                <a:path extrusionOk="0" h="376" w="1090">
                  <a:moveTo>
                    <a:pt x="0" y="105"/>
                  </a:moveTo>
                  <a:lnTo>
                    <a:pt x="7" y="86"/>
                  </a:lnTo>
                  <a:lnTo>
                    <a:pt x="21" y="71"/>
                  </a:lnTo>
                  <a:lnTo>
                    <a:pt x="39" y="56"/>
                  </a:lnTo>
                  <a:lnTo>
                    <a:pt x="63" y="44"/>
                  </a:lnTo>
                  <a:lnTo>
                    <a:pt x="92" y="33"/>
                  </a:lnTo>
                  <a:lnTo>
                    <a:pt x="124" y="25"/>
                  </a:lnTo>
                  <a:lnTo>
                    <a:pt x="160" y="18"/>
                  </a:lnTo>
                  <a:lnTo>
                    <a:pt x="197" y="12"/>
                  </a:lnTo>
                  <a:lnTo>
                    <a:pt x="237" y="7"/>
                  </a:lnTo>
                  <a:lnTo>
                    <a:pt x="277" y="4"/>
                  </a:lnTo>
                  <a:lnTo>
                    <a:pt x="317" y="2"/>
                  </a:lnTo>
                  <a:lnTo>
                    <a:pt x="357" y="0"/>
                  </a:lnTo>
                  <a:lnTo>
                    <a:pt x="396" y="0"/>
                  </a:lnTo>
                  <a:lnTo>
                    <a:pt x="433" y="1"/>
                  </a:lnTo>
                  <a:lnTo>
                    <a:pt x="467" y="2"/>
                  </a:lnTo>
                  <a:lnTo>
                    <a:pt x="498" y="3"/>
                  </a:lnTo>
                  <a:lnTo>
                    <a:pt x="531" y="5"/>
                  </a:lnTo>
                  <a:lnTo>
                    <a:pt x="564" y="7"/>
                  </a:lnTo>
                  <a:lnTo>
                    <a:pt x="598" y="11"/>
                  </a:lnTo>
                  <a:lnTo>
                    <a:pt x="630" y="13"/>
                  </a:lnTo>
                  <a:lnTo>
                    <a:pt x="664" y="16"/>
                  </a:lnTo>
                  <a:lnTo>
                    <a:pt x="696" y="20"/>
                  </a:lnTo>
                  <a:lnTo>
                    <a:pt x="728" y="24"/>
                  </a:lnTo>
                  <a:lnTo>
                    <a:pt x="760" y="28"/>
                  </a:lnTo>
                  <a:lnTo>
                    <a:pt x="792" y="33"/>
                  </a:lnTo>
                  <a:lnTo>
                    <a:pt x="823" y="40"/>
                  </a:lnTo>
                  <a:lnTo>
                    <a:pt x="854" y="46"/>
                  </a:lnTo>
                  <a:lnTo>
                    <a:pt x="884" y="53"/>
                  </a:lnTo>
                  <a:lnTo>
                    <a:pt x="913" y="61"/>
                  </a:lnTo>
                  <a:lnTo>
                    <a:pt x="941" y="70"/>
                  </a:lnTo>
                  <a:lnTo>
                    <a:pt x="968" y="80"/>
                  </a:lnTo>
                  <a:lnTo>
                    <a:pt x="994" y="90"/>
                  </a:lnTo>
                  <a:lnTo>
                    <a:pt x="1011" y="99"/>
                  </a:lnTo>
                  <a:lnTo>
                    <a:pt x="1029" y="109"/>
                  </a:lnTo>
                  <a:lnTo>
                    <a:pt x="1045" y="121"/>
                  </a:lnTo>
                  <a:lnTo>
                    <a:pt x="1060" y="135"/>
                  </a:lnTo>
                  <a:lnTo>
                    <a:pt x="1072" y="149"/>
                  </a:lnTo>
                  <a:lnTo>
                    <a:pt x="1083" y="164"/>
                  </a:lnTo>
                  <a:lnTo>
                    <a:pt x="1088" y="179"/>
                  </a:lnTo>
                  <a:lnTo>
                    <a:pt x="1090" y="194"/>
                  </a:lnTo>
                  <a:lnTo>
                    <a:pt x="1083" y="222"/>
                  </a:lnTo>
                  <a:lnTo>
                    <a:pt x="1069" y="248"/>
                  </a:lnTo>
                  <a:lnTo>
                    <a:pt x="1049" y="270"/>
                  </a:lnTo>
                  <a:lnTo>
                    <a:pt x="1024" y="290"/>
                  </a:lnTo>
                  <a:lnTo>
                    <a:pt x="993" y="308"/>
                  </a:lnTo>
                  <a:lnTo>
                    <a:pt x="959" y="322"/>
                  </a:lnTo>
                  <a:lnTo>
                    <a:pt x="921" y="336"/>
                  </a:lnTo>
                  <a:lnTo>
                    <a:pt x="880" y="346"/>
                  </a:lnTo>
                  <a:lnTo>
                    <a:pt x="839" y="355"/>
                  </a:lnTo>
                  <a:lnTo>
                    <a:pt x="795" y="362"/>
                  </a:lnTo>
                  <a:lnTo>
                    <a:pt x="752" y="368"/>
                  </a:lnTo>
                  <a:lnTo>
                    <a:pt x="709" y="372"/>
                  </a:lnTo>
                  <a:lnTo>
                    <a:pt x="668" y="375"/>
                  </a:lnTo>
                  <a:lnTo>
                    <a:pt x="628" y="376"/>
                  </a:lnTo>
                  <a:lnTo>
                    <a:pt x="592" y="376"/>
                  </a:lnTo>
                  <a:lnTo>
                    <a:pt x="558" y="375"/>
                  </a:lnTo>
                  <a:lnTo>
                    <a:pt x="523" y="373"/>
                  </a:lnTo>
                  <a:lnTo>
                    <a:pt x="482" y="370"/>
                  </a:lnTo>
                  <a:lnTo>
                    <a:pt x="439" y="365"/>
                  </a:lnTo>
                  <a:lnTo>
                    <a:pt x="393" y="357"/>
                  </a:lnTo>
                  <a:lnTo>
                    <a:pt x="346" y="348"/>
                  </a:lnTo>
                  <a:lnTo>
                    <a:pt x="298" y="337"/>
                  </a:lnTo>
                  <a:lnTo>
                    <a:pt x="250" y="324"/>
                  </a:lnTo>
                  <a:lnTo>
                    <a:pt x="203" y="309"/>
                  </a:lnTo>
                  <a:lnTo>
                    <a:pt x="160" y="291"/>
                  </a:lnTo>
                  <a:lnTo>
                    <a:pt x="119" y="271"/>
                  </a:lnTo>
                  <a:lnTo>
                    <a:pt x="84" y="250"/>
                  </a:lnTo>
                  <a:lnTo>
                    <a:pt x="52" y="226"/>
                  </a:lnTo>
                  <a:lnTo>
                    <a:pt x="28" y="199"/>
                  </a:lnTo>
                  <a:lnTo>
                    <a:pt x="10" y="170"/>
                  </a:lnTo>
                  <a:lnTo>
                    <a:pt x="0" y="139"/>
                  </a:lnTo>
                  <a:lnTo>
                    <a:pt x="0" y="105"/>
                  </a:lnTo>
                  <a:close/>
                </a:path>
              </a:pathLst>
            </a:custGeom>
            <a:solidFill>
              <a:srgbClr val="9E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46"/>
            <p:cNvSpPr/>
            <p:nvPr/>
          </p:nvSpPr>
          <p:spPr>
            <a:xfrm>
              <a:off x="3694" y="2435"/>
              <a:ext cx="105" cy="29"/>
            </a:xfrm>
            <a:custGeom>
              <a:rect b="b" l="l" r="r" t="t"/>
              <a:pathLst>
                <a:path extrusionOk="0" h="350" w="1054">
                  <a:moveTo>
                    <a:pt x="1" y="94"/>
                  </a:moveTo>
                  <a:lnTo>
                    <a:pt x="9" y="78"/>
                  </a:lnTo>
                  <a:lnTo>
                    <a:pt x="22" y="63"/>
                  </a:lnTo>
                  <a:lnTo>
                    <a:pt x="40" y="51"/>
                  </a:lnTo>
                  <a:lnTo>
                    <a:pt x="64" y="41"/>
                  </a:lnTo>
                  <a:lnTo>
                    <a:pt x="92" y="31"/>
                  </a:lnTo>
                  <a:lnTo>
                    <a:pt x="123" y="23"/>
                  </a:lnTo>
                  <a:lnTo>
                    <a:pt x="158" y="17"/>
                  </a:lnTo>
                  <a:lnTo>
                    <a:pt x="195" y="11"/>
                  </a:lnTo>
                  <a:lnTo>
                    <a:pt x="232" y="7"/>
                  </a:lnTo>
                  <a:lnTo>
                    <a:pt x="272" y="4"/>
                  </a:lnTo>
                  <a:lnTo>
                    <a:pt x="310" y="2"/>
                  </a:lnTo>
                  <a:lnTo>
                    <a:pt x="348" y="0"/>
                  </a:lnTo>
                  <a:lnTo>
                    <a:pt x="386" y="0"/>
                  </a:lnTo>
                  <a:lnTo>
                    <a:pt x="420" y="0"/>
                  </a:lnTo>
                  <a:lnTo>
                    <a:pt x="453" y="1"/>
                  </a:lnTo>
                  <a:lnTo>
                    <a:pt x="482" y="2"/>
                  </a:lnTo>
                  <a:lnTo>
                    <a:pt x="514" y="4"/>
                  </a:lnTo>
                  <a:lnTo>
                    <a:pt x="545" y="6"/>
                  </a:lnTo>
                  <a:lnTo>
                    <a:pt x="578" y="10"/>
                  </a:lnTo>
                  <a:lnTo>
                    <a:pt x="609" y="12"/>
                  </a:lnTo>
                  <a:lnTo>
                    <a:pt x="642" y="15"/>
                  </a:lnTo>
                  <a:lnTo>
                    <a:pt x="674" y="19"/>
                  </a:lnTo>
                  <a:lnTo>
                    <a:pt x="705" y="22"/>
                  </a:lnTo>
                  <a:lnTo>
                    <a:pt x="737" y="27"/>
                  </a:lnTo>
                  <a:lnTo>
                    <a:pt x="768" y="32"/>
                  </a:lnTo>
                  <a:lnTo>
                    <a:pt x="799" y="37"/>
                  </a:lnTo>
                  <a:lnTo>
                    <a:pt x="829" y="44"/>
                  </a:lnTo>
                  <a:lnTo>
                    <a:pt x="858" y="50"/>
                  </a:lnTo>
                  <a:lnTo>
                    <a:pt x="887" y="57"/>
                  </a:lnTo>
                  <a:lnTo>
                    <a:pt x="914" y="65"/>
                  </a:lnTo>
                  <a:lnTo>
                    <a:pt x="941" y="75"/>
                  </a:lnTo>
                  <a:lnTo>
                    <a:pt x="965" y="84"/>
                  </a:lnTo>
                  <a:lnTo>
                    <a:pt x="981" y="92"/>
                  </a:lnTo>
                  <a:lnTo>
                    <a:pt x="998" y="102"/>
                  </a:lnTo>
                  <a:lnTo>
                    <a:pt x="1014" y="113"/>
                  </a:lnTo>
                  <a:lnTo>
                    <a:pt x="1028" y="125"/>
                  </a:lnTo>
                  <a:lnTo>
                    <a:pt x="1040" y="139"/>
                  </a:lnTo>
                  <a:lnTo>
                    <a:pt x="1048" y="152"/>
                  </a:lnTo>
                  <a:lnTo>
                    <a:pt x="1053" y="166"/>
                  </a:lnTo>
                  <a:lnTo>
                    <a:pt x="1054" y="180"/>
                  </a:lnTo>
                  <a:lnTo>
                    <a:pt x="1049" y="205"/>
                  </a:lnTo>
                  <a:lnTo>
                    <a:pt x="1037" y="228"/>
                  </a:lnTo>
                  <a:lnTo>
                    <a:pt x="1018" y="248"/>
                  </a:lnTo>
                  <a:lnTo>
                    <a:pt x="994" y="266"/>
                  </a:lnTo>
                  <a:lnTo>
                    <a:pt x="965" y="283"/>
                  </a:lnTo>
                  <a:lnTo>
                    <a:pt x="932" y="296"/>
                  </a:lnTo>
                  <a:lnTo>
                    <a:pt x="897" y="309"/>
                  </a:lnTo>
                  <a:lnTo>
                    <a:pt x="858" y="319"/>
                  </a:lnTo>
                  <a:lnTo>
                    <a:pt x="818" y="328"/>
                  </a:lnTo>
                  <a:lnTo>
                    <a:pt x="776" y="336"/>
                  </a:lnTo>
                  <a:lnTo>
                    <a:pt x="733" y="341"/>
                  </a:lnTo>
                  <a:lnTo>
                    <a:pt x="693" y="345"/>
                  </a:lnTo>
                  <a:lnTo>
                    <a:pt x="652" y="348"/>
                  </a:lnTo>
                  <a:lnTo>
                    <a:pt x="613" y="350"/>
                  </a:lnTo>
                  <a:lnTo>
                    <a:pt x="577" y="350"/>
                  </a:lnTo>
                  <a:lnTo>
                    <a:pt x="543" y="349"/>
                  </a:lnTo>
                  <a:lnTo>
                    <a:pt x="508" y="347"/>
                  </a:lnTo>
                  <a:lnTo>
                    <a:pt x="467" y="344"/>
                  </a:lnTo>
                  <a:lnTo>
                    <a:pt x="424" y="338"/>
                  </a:lnTo>
                  <a:lnTo>
                    <a:pt x="378" y="330"/>
                  </a:lnTo>
                  <a:lnTo>
                    <a:pt x="332" y="321"/>
                  </a:lnTo>
                  <a:lnTo>
                    <a:pt x="285" y="311"/>
                  </a:lnTo>
                  <a:lnTo>
                    <a:pt x="239" y="297"/>
                  </a:lnTo>
                  <a:lnTo>
                    <a:pt x="195" y="283"/>
                  </a:lnTo>
                  <a:lnTo>
                    <a:pt x="152" y="266"/>
                  </a:lnTo>
                  <a:lnTo>
                    <a:pt x="113" y="248"/>
                  </a:lnTo>
                  <a:lnTo>
                    <a:pt x="79" y="227"/>
                  </a:lnTo>
                  <a:lnTo>
                    <a:pt x="49" y="204"/>
                  </a:lnTo>
                  <a:lnTo>
                    <a:pt x="26" y="179"/>
                  </a:lnTo>
                  <a:lnTo>
                    <a:pt x="10" y="153"/>
                  </a:lnTo>
                  <a:lnTo>
                    <a:pt x="0" y="124"/>
                  </a:lnTo>
                  <a:lnTo>
                    <a:pt x="1" y="94"/>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46"/>
            <p:cNvSpPr/>
            <p:nvPr/>
          </p:nvSpPr>
          <p:spPr>
            <a:xfrm>
              <a:off x="3695" y="2435"/>
              <a:ext cx="103" cy="27"/>
            </a:xfrm>
            <a:custGeom>
              <a:rect b="b" l="l" r="r" t="t"/>
              <a:pathLst>
                <a:path extrusionOk="0" h="323" w="1022">
                  <a:moveTo>
                    <a:pt x="2" y="82"/>
                  </a:moveTo>
                  <a:lnTo>
                    <a:pt x="10" y="68"/>
                  </a:lnTo>
                  <a:lnTo>
                    <a:pt x="23" y="55"/>
                  </a:lnTo>
                  <a:lnTo>
                    <a:pt x="42" y="44"/>
                  </a:lnTo>
                  <a:lnTo>
                    <a:pt x="66" y="33"/>
                  </a:lnTo>
                  <a:lnTo>
                    <a:pt x="92" y="25"/>
                  </a:lnTo>
                  <a:lnTo>
                    <a:pt x="123" y="19"/>
                  </a:lnTo>
                  <a:lnTo>
                    <a:pt x="156" y="13"/>
                  </a:lnTo>
                  <a:lnTo>
                    <a:pt x="192" y="9"/>
                  </a:lnTo>
                  <a:lnTo>
                    <a:pt x="228" y="4"/>
                  </a:lnTo>
                  <a:lnTo>
                    <a:pt x="265" y="2"/>
                  </a:lnTo>
                  <a:lnTo>
                    <a:pt x="303" y="0"/>
                  </a:lnTo>
                  <a:lnTo>
                    <a:pt x="339" y="0"/>
                  </a:lnTo>
                  <a:lnTo>
                    <a:pt x="374" y="0"/>
                  </a:lnTo>
                  <a:lnTo>
                    <a:pt x="407" y="0"/>
                  </a:lnTo>
                  <a:lnTo>
                    <a:pt x="438" y="1"/>
                  </a:lnTo>
                  <a:lnTo>
                    <a:pt x="465" y="3"/>
                  </a:lnTo>
                  <a:lnTo>
                    <a:pt x="495" y="4"/>
                  </a:lnTo>
                  <a:lnTo>
                    <a:pt x="526" y="6"/>
                  </a:lnTo>
                  <a:lnTo>
                    <a:pt x="557" y="9"/>
                  </a:lnTo>
                  <a:lnTo>
                    <a:pt x="588" y="12"/>
                  </a:lnTo>
                  <a:lnTo>
                    <a:pt x="620" y="15"/>
                  </a:lnTo>
                  <a:lnTo>
                    <a:pt x="651" y="18"/>
                  </a:lnTo>
                  <a:lnTo>
                    <a:pt x="682" y="22"/>
                  </a:lnTo>
                  <a:lnTo>
                    <a:pt x="713" y="26"/>
                  </a:lnTo>
                  <a:lnTo>
                    <a:pt x="744" y="30"/>
                  </a:lnTo>
                  <a:lnTo>
                    <a:pt x="774" y="35"/>
                  </a:lnTo>
                  <a:lnTo>
                    <a:pt x="803" y="42"/>
                  </a:lnTo>
                  <a:lnTo>
                    <a:pt x="831" y="48"/>
                  </a:lnTo>
                  <a:lnTo>
                    <a:pt x="858" y="55"/>
                  </a:lnTo>
                  <a:lnTo>
                    <a:pt x="885" y="62"/>
                  </a:lnTo>
                  <a:lnTo>
                    <a:pt x="909" y="71"/>
                  </a:lnTo>
                  <a:lnTo>
                    <a:pt x="933" y="80"/>
                  </a:lnTo>
                  <a:lnTo>
                    <a:pt x="949" y="86"/>
                  </a:lnTo>
                  <a:lnTo>
                    <a:pt x="964" y="94"/>
                  </a:lnTo>
                  <a:lnTo>
                    <a:pt x="980" y="105"/>
                  </a:lnTo>
                  <a:lnTo>
                    <a:pt x="995" y="115"/>
                  </a:lnTo>
                  <a:lnTo>
                    <a:pt x="1006" y="128"/>
                  </a:lnTo>
                  <a:lnTo>
                    <a:pt x="1015" y="140"/>
                  </a:lnTo>
                  <a:lnTo>
                    <a:pt x="1021" y="153"/>
                  </a:lnTo>
                  <a:lnTo>
                    <a:pt x="1022" y="166"/>
                  </a:lnTo>
                  <a:lnTo>
                    <a:pt x="1016" y="188"/>
                  </a:lnTo>
                  <a:lnTo>
                    <a:pt x="1004" y="207"/>
                  </a:lnTo>
                  <a:lnTo>
                    <a:pt x="986" y="225"/>
                  </a:lnTo>
                  <a:lnTo>
                    <a:pt x="963" y="241"/>
                  </a:lnTo>
                  <a:lnTo>
                    <a:pt x="935" y="256"/>
                  </a:lnTo>
                  <a:lnTo>
                    <a:pt x="903" y="269"/>
                  </a:lnTo>
                  <a:lnTo>
                    <a:pt x="869" y="281"/>
                  </a:lnTo>
                  <a:lnTo>
                    <a:pt x="831" y="291"/>
                  </a:lnTo>
                  <a:lnTo>
                    <a:pt x="792" y="300"/>
                  </a:lnTo>
                  <a:lnTo>
                    <a:pt x="752" y="308"/>
                  </a:lnTo>
                  <a:lnTo>
                    <a:pt x="711" y="313"/>
                  </a:lnTo>
                  <a:lnTo>
                    <a:pt x="671" y="318"/>
                  </a:lnTo>
                  <a:lnTo>
                    <a:pt x="631" y="321"/>
                  </a:lnTo>
                  <a:lnTo>
                    <a:pt x="593" y="322"/>
                  </a:lnTo>
                  <a:lnTo>
                    <a:pt x="557" y="323"/>
                  </a:lnTo>
                  <a:lnTo>
                    <a:pt x="523" y="322"/>
                  </a:lnTo>
                  <a:lnTo>
                    <a:pt x="487" y="320"/>
                  </a:lnTo>
                  <a:lnTo>
                    <a:pt x="448" y="317"/>
                  </a:lnTo>
                  <a:lnTo>
                    <a:pt x="405" y="311"/>
                  </a:lnTo>
                  <a:lnTo>
                    <a:pt x="360" y="304"/>
                  </a:lnTo>
                  <a:lnTo>
                    <a:pt x="315" y="294"/>
                  </a:lnTo>
                  <a:lnTo>
                    <a:pt x="269" y="284"/>
                  </a:lnTo>
                  <a:lnTo>
                    <a:pt x="224" y="271"/>
                  </a:lnTo>
                  <a:lnTo>
                    <a:pt x="182" y="257"/>
                  </a:lnTo>
                  <a:lnTo>
                    <a:pt x="141" y="240"/>
                  </a:lnTo>
                  <a:lnTo>
                    <a:pt x="103" y="223"/>
                  </a:lnTo>
                  <a:lnTo>
                    <a:pt x="70" y="203"/>
                  </a:lnTo>
                  <a:lnTo>
                    <a:pt x="42" y="182"/>
                  </a:lnTo>
                  <a:lnTo>
                    <a:pt x="21" y="160"/>
                  </a:lnTo>
                  <a:lnTo>
                    <a:pt x="6" y="136"/>
                  </a:lnTo>
                  <a:lnTo>
                    <a:pt x="0" y="110"/>
                  </a:lnTo>
                  <a:lnTo>
                    <a:pt x="2" y="82"/>
                  </a:lnTo>
                  <a:close/>
                </a:path>
              </a:pathLst>
            </a:custGeom>
            <a:solidFill>
              <a:srgbClr val="A8B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46"/>
            <p:cNvSpPr/>
            <p:nvPr/>
          </p:nvSpPr>
          <p:spPr>
            <a:xfrm>
              <a:off x="3697" y="2435"/>
              <a:ext cx="99" cy="25"/>
            </a:xfrm>
            <a:custGeom>
              <a:rect b="b" l="l" r="r" t="t"/>
              <a:pathLst>
                <a:path extrusionOk="0" h="299" w="988">
                  <a:moveTo>
                    <a:pt x="3" y="75"/>
                  </a:moveTo>
                  <a:lnTo>
                    <a:pt x="11" y="62"/>
                  </a:lnTo>
                  <a:lnTo>
                    <a:pt x="24" y="51"/>
                  </a:lnTo>
                  <a:lnTo>
                    <a:pt x="43" y="41"/>
                  </a:lnTo>
                  <a:lnTo>
                    <a:pt x="65" y="32"/>
                  </a:lnTo>
                  <a:lnTo>
                    <a:pt x="91" y="25"/>
                  </a:lnTo>
                  <a:lnTo>
                    <a:pt x="121" y="19"/>
                  </a:lnTo>
                  <a:lnTo>
                    <a:pt x="153" y="14"/>
                  </a:lnTo>
                  <a:lnTo>
                    <a:pt x="187" y="10"/>
                  </a:lnTo>
                  <a:lnTo>
                    <a:pt x="222" y="5"/>
                  </a:lnTo>
                  <a:lnTo>
                    <a:pt x="258" y="3"/>
                  </a:lnTo>
                  <a:lnTo>
                    <a:pt x="295" y="2"/>
                  </a:lnTo>
                  <a:lnTo>
                    <a:pt x="329" y="1"/>
                  </a:lnTo>
                  <a:lnTo>
                    <a:pt x="363" y="0"/>
                  </a:lnTo>
                  <a:lnTo>
                    <a:pt x="395" y="1"/>
                  </a:lnTo>
                  <a:lnTo>
                    <a:pt x="424" y="2"/>
                  </a:lnTo>
                  <a:lnTo>
                    <a:pt x="450" y="3"/>
                  </a:lnTo>
                  <a:lnTo>
                    <a:pt x="478" y="4"/>
                  </a:lnTo>
                  <a:lnTo>
                    <a:pt x="507" y="6"/>
                  </a:lnTo>
                  <a:lnTo>
                    <a:pt x="537" y="9"/>
                  </a:lnTo>
                  <a:lnTo>
                    <a:pt x="566" y="12"/>
                  </a:lnTo>
                  <a:lnTo>
                    <a:pt x="596" y="14"/>
                  </a:lnTo>
                  <a:lnTo>
                    <a:pt x="627" y="18"/>
                  </a:lnTo>
                  <a:lnTo>
                    <a:pt x="658" y="21"/>
                  </a:lnTo>
                  <a:lnTo>
                    <a:pt x="688" y="25"/>
                  </a:lnTo>
                  <a:lnTo>
                    <a:pt x="717" y="29"/>
                  </a:lnTo>
                  <a:lnTo>
                    <a:pt x="748" y="34"/>
                  </a:lnTo>
                  <a:lnTo>
                    <a:pt x="776" y="40"/>
                  </a:lnTo>
                  <a:lnTo>
                    <a:pt x="805" y="46"/>
                  </a:lnTo>
                  <a:lnTo>
                    <a:pt x="831" y="52"/>
                  </a:lnTo>
                  <a:lnTo>
                    <a:pt x="857" y="59"/>
                  </a:lnTo>
                  <a:lnTo>
                    <a:pt x="881" y="67"/>
                  </a:lnTo>
                  <a:lnTo>
                    <a:pt x="903" y="75"/>
                  </a:lnTo>
                  <a:lnTo>
                    <a:pt x="918" y="80"/>
                  </a:lnTo>
                  <a:lnTo>
                    <a:pt x="932" y="88"/>
                  </a:lnTo>
                  <a:lnTo>
                    <a:pt x="946" y="97"/>
                  </a:lnTo>
                  <a:lnTo>
                    <a:pt x="960" y="107"/>
                  </a:lnTo>
                  <a:lnTo>
                    <a:pt x="972" y="117"/>
                  </a:lnTo>
                  <a:lnTo>
                    <a:pt x="981" y="130"/>
                  </a:lnTo>
                  <a:lnTo>
                    <a:pt x="987" y="141"/>
                  </a:lnTo>
                  <a:lnTo>
                    <a:pt x="988" y="153"/>
                  </a:lnTo>
                  <a:lnTo>
                    <a:pt x="983" y="171"/>
                  </a:lnTo>
                  <a:lnTo>
                    <a:pt x="972" y="189"/>
                  </a:lnTo>
                  <a:lnTo>
                    <a:pt x="954" y="204"/>
                  </a:lnTo>
                  <a:lnTo>
                    <a:pt x="932" y="219"/>
                  </a:lnTo>
                  <a:lnTo>
                    <a:pt x="905" y="232"/>
                  </a:lnTo>
                  <a:lnTo>
                    <a:pt x="876" y="245"/>
                  </a:lnTo>
                  <a:lnTo>
                    <a:pt x="842" y="255"/>
                  </a:lnTo>
                  <a:lnTo>
                    <a:pt x="806" y="265"/>
                  </a:lnTo>
                  <a:lnTo>
                    <a:pt x="768" y="274"/>
                  </a:lnTo>
                  <a:lnTo>
                    <a:pt x="730" y="281"/>
                  </a:lnTo>
                  <a:lnTo>
                    <a:pt x="689" y="287"/>
                  </a:lnTo>
                  <a:lnTo>
                    <a:pt x="650" y="292"/>
                  </a:lnTo>
                  <a:lnTo>
                    <a:pt x="611" y="295"/>
                  </a:lnTo>
                  <a:lnTo>
                    <a:pt x="573" y="298"/>
                  </a:lnTo>
                  <a:lnTo>
                    <a:pt x="537" y="299"/>
                  </a:lnTo>
                  <a:lnTo>
                    <a:pt x="503" y="299"/>
                  </a:lnTo>
                  <a:lnTo>
                    <a:pt x="467" y="297"/>
                  </a:lnTo>
                  <a:lnTo>
                    <a:pt x="429" y="293"/>
                  </a:lnTo>
                  <a:lnTo>
                    <a:pt x="387" y="287"/>
                  </a:lnTo>
                  <a:lnTo>
                    <a:pt x="344" y="280"/>
                  </a:lnTo>
                  <a:lnTo>
                    <a:pt x="300" y="270"/>
                  </a:lnTo>
                  <a:lnTo>
                    <a:pt x="256" y="259"/>
                  </a:lnTo>
                  <a:lnTo>
                    <a:pt x="212" y="247"/>
                  </a:lnTo>
                  <a:lnTo>
                    <a:pt x="171" y="232"/>
                  </a:lnTo>
                  <a:lnTo>
                    <a:pt x="131" y="217"/>
                  </a:lnTo>
                  <a:lnTo>
                    <a:pt x="95" y="200"/>
                  </a:lnTo>
                  <a:lnTo>
                    <a:pt x="64" y="182"/>
                  </a:lnTo>
                  <a:lnTo>
                    <a:pt x="37" y="163"/>
                  </a:lnTo>
                  <a:lnTo>
                    <a:pt x="18" y="142"/>
                  </a:lnTo>
                  <a:lnTo>
                    <a:pt x="5" y="121"/>
                  </a:lnTo>
                  <a:lnTo>
                    <a:pt x="0" y="99"/>
                  </a:lnTo>
                  <a:lnTo>
                    <a:pt x="3" y="75"/>
                  </a:lnTo>
                  <a:close/>
                </a:path>
              </a:pathLst>
            </a:custGeom>
            <a:solidFill>
              <a:srgbClr val="AD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46"/>
            <p:cNvSpPr/>
            <p:nvPr/>
          </p:nvSpPr>
          <p:spPr>
            <a:xfrm>
              <a:off x="3698" y="2436"/>
              <a:ext cx="96" cy="22"/>
            </a:xfrm>
            <a:custGeom>
              <a:rect b="b" l="l" r="r" t="t"/>
              <a:pathLst>
                <a:path extrusionOk="0" h="272" w="955">
                  <a:moveTo>
                    <a:pt x="5" y="65"/>
                  </a:moveTo>
                  <a:lnTo>
                    <a:pt x="13" y="53"/>
                  </a:lnTo>
                  <a:lnTo>
                    <a:pt x="27" y="43"/>
                  </a:lnTo>
                  <a:lnTo>
                    <a:pt x="44" y="35"/>
                  </a:lnTo>
                  <a:lnTo>
                    <a:pt x="66" y="27"/>
                  </a:lnTo>
                  <a:lnTo>
                    <a:pt x="93" y="21"/>
                  </a:lnTo>
                  <a:lnTo>
                    <a:pt x="121" y="15"/>
                  </a:lnTo>
                  <a:lnTo>
                    <a:pt x="152" y="11"/>
                  </a:lnTo>
                  <a:lnTo>
                    <a:pt x="185" y="8"/>
                  </a:lnTo>
                  <a:lnTo>
                    <a:pt x="219" y="5"/>
                  </a:lnTo>
                  <a:lnTo>
                    <a:pt x="253" y="2"/>
                  </a:lnTo>
                  <a:lnTo>
                    <a:pt x="288" y="1"/>
                  </a:lnTo>
                  <a:lnTo>
                    <a:pt x="321" y="1"/>
                  </a:lnTo>
                  <a:lnTo>
                    <a:pt x="354" y="0"/>
                  </a:lnTo>
                  <a:lnTo>
                    <a:pt x="384" y="1"/>
                  </a:lnTo>
                  <a:lnTo>
                    <a:pt x="412" y="1"/>
                  </a:lnTo>
                  <a:lnTo>
                    <a:pt x="437" y="2"/>
                  </a:lnTo>
                  <a:lnTo>
                    <a:pt x="464" y="3"/>
                  </a:lnTo>
                  <a:lnTo>
                    <a:pt x="491" y="6"/>
                  </a:lnTo>
                  <a:lnTo>
                    <a:pt x="519" y="7"/>
                  </a:lnTo>
                  <a:lnTo>
                    <a:pt x="548" y="9"/>
                  </a:lnTo>
                  <a:lnTo>
                    <a:pt x="577" y="12"/>
                  </a:lnTo>
                  <a:lnTo>
                    <a:pt x="608" y="15"/>
                  </a:lnTo>
                  <a:lnTo>
                    <a:pt x="637" y="18"/>
                  </a:lnTo>
                  <a:lnTo>
                    <a:pt x="667" y="22"/>
                  </a:lnTo>
                  <a:lnTo>
                    <a:pt x="696" y="26"/>
                  </a:lnTo>
                  <a:lnTo>
                    <a:pt x="725" y="30"/>
                  </a:lnTo>
                  <a:lnTo>
                    <a:pt x="753" y="36"/>
                  </a:lnTo>
                  <a:lnTo>
                    <a:pt x="780" y="41"/>
                  </a:lnTo>
                  <a:lnTo>
                    <a:pt x="806" y="47"/>
                  </a:lnTo>
                  <a:lnTo>
                    <a:pt x="829" y="53"/>
                  </a:lnTo>
                  <a:lnTo>
                    <a:pt x="853" y="59"/>
                  </a:lnTo>
                  <a:lnTo>
                    <a:pt x="873" y="67"/>
                  </a:lnTo>
                  <a:lnTo>
                    <a:pt x="887" y="72"/>
                  </a:lnTo>
                  <a:lnTo>
                    <a:pt x="902" y="79"/>
                  </a:lnTo>
                  <a:lnTo>
                    <a:pt x="916" y="87"/>
                  </a:lnTo>
                  <a:lnTo>
                    <a:pt x="929" y="97"/>
                  </a:lnTo>
                  <a:lnTo>
                    <a:pt x="940" y="107"/>
                  </a:lnTo>
                  <a:lnTo>
                    <a:pt x="949" y="117"/>
                  </a:lnTo>
                  <a:lnTo>
                    <a:pt x="954" y="128"/>
                  </a:lnTo>
                  <a:lnTo>
                    <a:pt x="955" y="138"/>
                  </a:lnTo>
                  <a:lnTo>
                    <a:pt x="951" y="153"/>
                  </a:lnTo>
                  <a:lnTo>
                    <a:pt x="940" y="167"/>
                  </a:lnTo>
                  <a:lnTo>
                    <a:pt x="925" y="180"/>
                  </a:lnTo>
                  <a:lnTo>
                    <a:pt x="904" y="193"/>
                  </a:lnTo>
                  <a:lnTo>
                    <a:pt x="879" y="205"/>
                  </a:lnTo>
                  <a:lnTo>
                    <a:pt x="850" y="216"/>
                  </a:lnTo>
                  <a:lnTo>
                    <a:pt x="818" y="226"/>
                  </a:lnTo>
                  <a:lnTo>
                    <a:pt x="784" y="235"/>
                  </a:lnTo>
                  <a:lnTo>
                    <a:pt x="748" y="245"/>
                  </a:lnTo>
                  <a:lnTo>
                    <a:pt x="711" y="252"/>
                  </a:lnTo>
                  <a:lnTo>
                    <a:pt x="672" y="258"/>
                  </a:lnTo>
                  <a:lnTo>
                    <a:pt x="634" y="263"/>
                  </a:lnTo>
                  <a:lnTo>
                    <a:pt x="596" y="267"/>
                  </a:lnTo>
                  <a:lnTo>
                    <a:pt x="558" y="270"/>
                  </a:lnTo>
                  <a:lnTo>
                    <a:pt x="521" y="272"/>
                  </a:lnTo>
                  <a:lnTo>
                    <a:pt x="488" y="272"/>
                  </a:lnTo>
                  <a:lnTo>
                    <a:pt x="452" y="270"/>
                  </a:lnTo>
                  <a:lnTo>
                    <a:pt x="414" y="265"/>
                  </a:lnTo>
                  <a:lnTo>
                    <a:pt x="372" y="259"/>
                  </a:lnTo>
                  <a:lnTo>
                    <a:pt x="329" y="252"/>
                  </a:lnTo>
                  <a:lnTo>
                    <a:pt x="287" y="243"/>
                  </a:lnTo>
                  <a:lnTo>
                    <a:pt x="243" y="231"/>
                  </a:lnTo>
                  <a:lnTo>
                    <a:pt x="201" y="220"/>
                  </a:lnTo>
                  <a:lnTo>
                    <a:pt x="161" y="206"/>
                  </a:lnTo>
                  <a:lnTo>
                    <a:pt x="123" y="192"/>
                  </a:lnTo>
                  <a:lnTo>
                    <a:pt x="90" y="176"/>
                  </a:lnTo>
                  <a:lnTo>
                    <a:pt x="59" y="160"/>
                  </a:lnTo>
                  <a:lnTo>
                    <a:pt x="35" y="142"/>
                  </a:lnTo>
                  <a:lnTo>
                    <a:pt x="16" y="124"/>
                  </a:lnTo>
                  <a:lnTo>
                    <a:pt x="4" y="104"/>
                  </a:lnTo>
                  <a:lnTo>
                    <a:pt x="0" y="84"/>
                  </a:lnTo>
                  <a:lnTo>
                    <a:pt x="5" y="65"/>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46"/>
            <p:cNvSpPr/>
            <p:nvPr/>
          </p:nvSpPr>
          <p:spPr>
            <a:xfrm>
              <a:off x="3700" y="2436"/>
              <a:ext cx="92" cy="20"/>
            </a:xfrm>
            <a:custGeom>
              <a:rect b="b" l="l" r="r" t="t"/>
              <a:pathLst>
                <a:path extrusionOk="0" h="245" w="920">
                  <a:moveTo>
                    <a:pt x="5" y="54"/>
                  </a:moveTo>
                  <a:lnTo>
                    <a:pt x="14" y="45"/>
                  </a:lnTo>
                  <a:lnTo>
                    <a:pt x="28" y="37"/>
                  </a:lnTo>
                  <a:lnTo>
                    <a:pt x="46" y="29"/>
                  </a:lnTo>
                  <a:lnTo>
                    <a:pt x="67" y="23"/>
                  </a:lnTo>
                  <a:lnTo>
                    <a:pt x="93" y="18"/>
                  </a:lnTo>
                  <a:lnTo>
                    <a:pt x="120" y="14"/>
                  </a:lnTo>
                  <a:lnTo>
                    <a:pt x="151" y="10"/>
                  </a:lnTo>
                  <a:lnTo>
                    <a:pt x="182" y="7"/>
                  </a:lnTo>
                  <a:lnTo>
                    <a:pt x="215" y="5"/>
                  </a:lnTo>
                  <a:lnTo>
                    <a:pt x="247" y="2"/>
                  </a:lnTo>
                  <a:lnTo>
                    <a:pt x="280" y="1"/>
                  </a:lnTo>
                  <a:lnTo>
                    <a:pt x="312" y="1"/>
                  </a:lnTo>
                  <a:lnTo>
                    <a:pt x="343" y="0"/>
                  </a:lnTo>
                  <a:lnTo>
                    <a:pt x="371" y="1"/>
                  </a:lnTo>
                  <a:lnTo>
                    <a:pt x="398" y="1"/>
                  </a:lnTo>
                  <a:lnTo>
                    <a:pt x="421" y="2"/>
                  </a:lnTo>
                  <a:lnTo>
                    <a:pt x="445" y="3"/>
                  </a:lnTo>
                  <a:lnTo>
                    <a:pt x="472" y="6"/>
                  </a:lnTo>
                  <a:lnTo>
                    <a:pt x="498" y="8"/>
                  </a:lnTo>
                  <a:lnTo>
                    <a:pt x="527" y="10"/>
                  </a:lnTo>
                  <a:lnTo>
                    <a:pt x="555" y="13"/>
                  </a:lnTo>
                  <a:lnTo>
                    <a:pt x="585" y="15"/>
                  </a:lnTo>
                  <a:lnTo>
                    <a:pt x="614" y="18"/>
                  </a:lnTo>
                  <a:lnTo>
                    <a:pt x="642" y="22"/>
                  </a:lnTo>
                  <a:lnTo>
                    <a:pt x="671" y="25"/>
                  </a:lnTo>
                  <a:lnTo>
                    <a:pt x="700" y="29"/>
                  </a:lnTo>
                  <a:lnTo>
                    <a:pt x="727" y="35"/>
                  </a:lnTo>
                  <a:lnTo>
                    <a:pt x="753" y="39"/>
                  </a:lnTo>
                  <a:lnTo>
                    <a:pt x="778" y="44"/>
                  </a:lnTo>
                  <a:lnTo>
                    <a:pt x="801" y="49"/>
                  </a:lnTo>
                  <a:lnTo>
                    <a:pt x="823" y="55"/>
                  </a:lnTo>
                  <a:lnTo>
                    <a:pt x="842" y="61"/>
                  </a:lnTo>
                  <a:lnTo>
                    <a:pt x="855" y="67"/>
                  </a:lnTo>
                  <a:lnTo>
                    <a:pt x="869" y="73"/>
                  </a:lnTo>
                  <a:lnTo>
                    <a:pt x="883" y="80"/>
                  </a:lnTo>
                  <a:lnTo>
                    <a:pt x="896" y="88"/>
                  </a:lnTo>
                  <a:lnTo>
                    <a:pt x="906" y="98"/>
                  </a:lnTo>
                  <a:lnTo>
                    <a:pt x="914" y="107"/>
                  </a:lnTo>
                  <a:lnTo>
                    <a:pt x="919" y="116"/>
                  </a:lnTo>
                  <a:lnTo>
                    <a:pt x="920" y="126"/>
                  </a:lnTo>
                  <a:lnTo>
                    <a:pt x="916" y="137"/>
                  </a:lnTo>
                  <a:lnTo>
                    <a:pt x="907" y="148"/>
                  </a:lnTo>
                  <a:lnTo>
                    <a:pt x="892" y="160"/>
                  </a:lnTo>
                  <a:lnTo>
                    <a:pt x="872" y="170"/>
                  </a:lnTo>
                  <a:lnTo>
                    <a:pt x="849" y="180"/>
                  </a:lnTo>
                  <a:lnTo>
                    <a:pt x="822" y="191"/>
                  </a:lnTo>
                  <a:lnTo>
                    <a:pt x="791" y="200"/>
                  </a:lnTo>
                  <a:lnTo>
                    <a:pt x="759" y="209"/>
                  </a:lnTo>
                  <a:lnTo>
                    <a:pt x="724" y="218"/>
                  </a:lnTo>
                  <a:lnTo>
                    <a:pt x="687" y="225"/>
                  </a:lnTo>
                  <a:lnTo>
                    <a:pt x="651" y="231"/>
                  </a:lnTo>
                  <a:lnTo>
                    <a:pt x="614" y="236"/>
                  </a:lnTo>
                  <a:lnTo>
                    <a:pt x="577" y="241"/>
                  </a:lnTo>
                  <a:lnTo>
                    <a:pt x="539" y="244"/>
                  </a:lnTo>
                  <a:lnTo>
                    <a:pt x="503" y="245"/>
                  </a:lnTo>
                  <a:lnTo>
                    <a:pt x="469" y="245"/>
                  </a:lnTo>
                  <a:lnTo>
                    <a:pt x="433" y="244"/>
                  </a:lnTo>
                  <a:lnTo>
                    <a:pt x="396" y="239"/>
                  </a:lnTo>
                  <a:lnTo>
                    <a:pt x="355" y="234"/>
                  </a:lnTo>
                  <a:lnTo>
                    <a:pt x="313" y="226"/>
                  </a:lnTo>
                  <a:lnTo>
                    <a:pt x="272" y="218"/>
                  </a:lnTo>
                  <a:lnTo>
                    <a:pt x="230" y="207"/>
                  </a:lnTo>
                  <a:lnTo>
                    <a:pt x="189" y="195"/>
                  </a:lnTo>
                  <a:lnTo>
                    <a:pt x="151" y="182"/>
                  </a:lnTo>
                  <a:lnTo>
                    <a:pt x="114" y="168"/>
                  </a:lnTo>
                  <a:lnTo>
                    <a:pt x="82" y="153"/>
                  </a:lnTo>
                  <a:lnTo>
                    <a:pt x="53" y="137"/>
                  </a:lnTo>
                  <a:lnTo>
                    <a:pt x="31" y="121"/>
                  </a:lnTo>
                  <a:lnTo>
                    <a:pt x="14" y="105"/>
                  </a:lnTo>
                  <a:lnTo>
                    <a:pt x="2" y="88"/>
                  </a:lnTo>
                  <a:lnTo>
                    <a:pt x="0" y="71"/>
                  </a:lnTo>
                  <a:lnTo>
                    <a:pt x="5" y="54"/>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46"/>
            <p:cNvSpPr/>
            <p:nvPr/>
          </p:nvSpPr>
          <p:spPr>
            <a:xfrm>
              <a:off x="3701" y="2436"/>
              <a:ext cx="89" cy="18"/>
            </a:xfrm>
            <a:custGeom>
              <a:rect b="b" l="l" r="r" t="t"/>
              <a:pathLst>
                <a:path extrusionOk="0" h="220" w="891">
                  <a:moveTo>
                    <a:pt x="6" y="45"/>
                  </a:moveTo>
                  <a:lnTo>
                    <a:pt x="15" y="37"/>
                  </a:lnTo>
                  <a:lnTo>
                    <a:pt x="29" y="30"/>
                  </a:lnTo>
                  <a:lnTo>
                    <a:pt x="47" y="24"/>
                  </a:lnTo>
                  <a:lnTo>
                    <a:pt x="69" y="19"/>
                  </a:lnTo>
                  <a:lnTo>
                    <a:pt x="94" y="14"/>
                  </a:lnTo>
                  <a:lnTo>
                    <a:pt x="120" y="11"/>
                  </a:lnTo>
                  <a:lnTo>
                    <a:pt x="150" y="8"/>
                  </a:lnTo>
                  <a:lnTo>
                    <a:pt x="180" y="5"/>
                  </a:lnTo>
                  <a:lnTo>
                    <a:pt x="212" y="3"/>
                  </a:lnTo>
                  <a:lnTo>
                    <a:pt x="243" y="1"/>
                  </a:lnTo>
                  <a:lnTo>
                    <a:pt x="274" y="1"/>
                  </a:lnTo>
                  <a:lnTo>
                    <a:pt x="304" y="0"/>
                  </a:lnTo>
                  <a:lnTo>
                    <a:pt x="333" y="0"/>
                  </a:lnTo>
                  <a:lnTo>
                    <a:pt x="360" y="1"/>
                  </a:lnTo>
                  <a:lnTo>
                    <a:pt x="385" y="1"/>
                  </a:lnTo>
                  <a:lnTo>
                    <a:pt x="406" y="2"/>
                  </a:lnTo>
                  <a:lnTo>
                    <a:pt x="428" y="3"/>
                  </a:lnTo>
                  <a:lnTo>
                    <a:pt x="454" y="6"/>
                  </a:lnTo>
                  <a:lnTo>
                    <a:pt x="479" y="7"/>
                  </a:lnTo>
                  <a:lnTo>
                    <a:pt x="507" y="9"/>
                  </a:lnTo>
                  <a:lnTo>
                    <a:pt x="534" y="12"/>
                  </a:lnTo>
                  <a:lnTo>
                    <a:pt x="563" y="14"/>
                  </a:lnTo>
                  <a:lnTo>
                    <a:pt x="592" y="17"/>
                  </a:lnTo>
                  <a:lnTo>
                    <a:pt x="620" y="20"/>
                  </a:lnTo>
                  <a:lnTo>
                    <a:pt x="648" y="23"/>
                  </a:lnTo>
                  <a:lnTo>
                    <a:pt x="676" y="27"/>
                  </a:lnTo>
                  <a:lnTo>
                    <a:pt x="703" y="31"/>
                  </a:lnTo>
                  <a:lnTo>
                    <a:pt x="729" y="36"/>
                  </a:lnTo>
                  <a:lnTo>
                    <a:pt x="754" y="40"/>
                  </a:lnTo>
                  <a:lnTo>
                    <a:pt x="776" y="45"/>
                  </a:lnTo>
                  <a:lnTo>
                    <a:pt x="797" y="49"/>
                  </a:lnTo>
                  <a:lnTo>
                    <a:pt x="816" y="54"/>
                  </a:lnTo>
                  <a:lnTo>
                    <a:pt x="828" y="58"/>
                  </a:lnTo>
                  <a:lnTo>
                    <a:pt x="840" y="65"/>
                  </a:lnTo>
                  <a:lnTo>
                    <a:pt x="853" y="72"/>
                  </a:lnTo>
                  <a:lnTo>
                    <a:pt x="865" y="79"/>
                  </a:lnTo>
                  <a:lnTo>
                    <a:pt x="876" y="87"/>
                  </a:lnTo>
                  <a:lnTo>
                    <a:pt x="884" y="96"/>
                  </a:lnTo>
                  <a:lnTo>
                    <a:pt x="890" y="104"/>
                  </a:lnTo>
                  <a:lnTo>
                    <a:pt x="891" y="111"/>
                  </a:lnTo>
                  <a:lnTo>
                    <a:pt x="887" y="119"/>
                  </a:lnTo>
                  <a:lnTo>
                    <a:pt x="878" y="128"/>
                  </a:lnTo>
                  <a:lnTo>
                    <a:pt x="863" y="137"/>
                  </a:lnTo>
                  <a:lnTo>
                    <a:pt x="845" y="146"/>
                  </a:lnTo>
                  <a:lnTo>
                    <a:pt x="823" y="156"/>
                  </a:lnTo>
                  <a:lnTo>
                    <a:pt x="797" y="165"/>
                  </a:lnTo>
                  <a:lnTo>
                    <a:pt x="768" y="174"/>
                  </a:lnTo>
                  <a:lnTo>
                    <a:pt x="736" y="183"/>
                  </a:lnTo>
                  <a:lnTo>
                    <a:pt x="703" y="191"/>
                  </a:lnTo>
                  <a:lnTo>
                    <a:pt x="668" y="198"/>
                  </a:lnTo>
                  <a:lnTo>
                    <a:pt x="632" y="204"/>
                  </a:lnTo>
                  <a:lnTo>
                    <a:pt x="596" y="211"/>
                  </a:lnTo>
                  <a:lnTo>
                    <a:pt x="560" y="215"/>
                  </a:lnTo>
                  <a:lnTo>
                    <a:pt x="523" y="218"/>
                  </a:lnTo>
                  <a:lnTo>
                    <a:pt x="487" y="220"/>
                  </a:lnTo>
                  <a:lnTo>
                    <a:pt x="453" y="220"/>
                  </a:lnTo>
                  <a:lnTo>
                    <a:pt x="417" y="218"/>
                  </a:lnTo>
                  <a:lnTo>
                    <a:pt x="380" y="214"/>
                  </a:lnTo>
                  <a:lnTo>
                    <a:pt x="340" y="207"/>
                  </a:lnTo>
                  <a:lnTo>
                    <a:pt x="299" y="200"/>
                  </a:lnTo>
                  <a:lnTo>
                    <a:pt x="258" y="191"/>
                  </a:lnTo>
                  <a:lnTo>
                    <a:pt x="217" y="180"/>
                  </a:lnTo>
                  <a:lnTo>
                    <a:pt x="178" y="169"/>
                  </a:lnTo>
                  <a:lnTo>
                    <a:pt x="141" y="157"/>
                  </a:lnTo>
                  <a:lnTo>
                    <a:pt x="106" y="143"/>
                  </a:lnTo>
                  <a:lnTo>
                    <a:pt x="75" y="130"/>
                  </a:lnTo>
                  <a:lnTo>
                    <a:pt x="48" y="115"/>
                  </a:lnTo>
                  <a:lnTo>
                    <a:pt x="27" y="101"/>
                  </a:lnTo>
                  <a:lnTo>
                    <a:pt x="11" y="86"/>
                  </a:lnTo>
                  <a:lnTo>
                    <a:pt x="2" y="72"/>
                  </a:lnTo>
                  <a:lnTo>
                    <a:pt x="0" y="58"/>
                  </a:lnTo>
                  <a:lnTo>
                    <a:pt x="6" y="45"/>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46"/>
            <p:cNvSpPr/>
            <p:nvPr/>
          </p:nvSpPr>
          <p:spPr>
            <a:xfrm>
              <a:off x="3677" y="2475"/>
              <a:ext cx="142" cy="19"/>
            </a:xfrm>
            <a:custGeom>
              <a:rect b="b" l="l" r="r" t="t"/>
              <a:pathLst>
                <a:path extrusionOk="0" h="219" w="1419">
                  <a:moveTo>
                    <a:pt x="39" y="158"/>
                  </a:moveTo>
                  <a:lnTo>
                    <a:pt x="81" y="167"/>
                  </a:lnTo>
                  <a:lnTo>
                    <a:pt x="124" y="175"/>
                  </a:lnTo>
                  <a:lnTo>
                    <a:pt x="166" y="183"/>
                  </a:lnTo>
                  <a:lnTo>
                    <a:pt x="211" y="189"/>
                  </a:lnTo>
                  <a:lnTo>
                    <a:pt x="255" y="195"/>
                  </a:lnTo>
                  <a:lnTo>
                    <a:pt x="300" y="200"/>
                  </a:lnTo>
                  <a:lnTo>
                    <a:pt x="346" y="206"/>
                  </a:lnTo>
                  <a:lnTo>
                    <a:pt x="392" y="210"/>
                  </a:lnTo>
                  <a:lnTo>
                    <a:pt x="438" y="213"/>
                  </a:lnTo>
                  <a:lnTo>
                    <a:pt x="484" y="215"/>
                  </a:lnTo>
                  <a:lnTo>
                    <a:pt x="530" y="217"/>
                  </a:lnTo>
                  <a:lnTo>
                    <a:pt x="577" y="218"/>
                  </a:lnTo>
                  <a:lnTo>
                    <a:pt x="623" y="219"/>
                  </a:lnTo>
                  <a:lnTo>
                    <a:pt x="667" y="219"/>
                  </a:lnTo>
                  <a:lnTo>
                    <a:pt x="713" y="218"/>
                  </a:lnTo>
                  <a:lnTo>
                    <a:pt x="757" y="217"/>
                  </a:lnTo>
                  <a:lnTo>
                    <a:pt x="801" y="215"/>
                  </a:lnTo>
                  <a:lnTo>
                    <a:pt x="844" y="213"/>
                  </a:lnTo>
                  <a:lnTo>
                    <a:pt x="885" y="210"/>
                  </a:lnTo>
                  <a:lnTo>
                    <a:pt x="927" y="206"/>
                  </a:lnTo>
                  <a:lnTo>
                    <a:pt x="966" y="201"/>
                  </a:lnTo>
                  <a:lnTo>
                    <a:pt x="1005" y="196"/>
                  </a:lnTo>
                  <a:lnTo>
                    <a:pt x="1042" y="191"/>
                  </a:lnTo>
                  <a:lnTo>
                    <a:pt x="1079" y="185"/>
                  </a:lnTo>
                  <a:lnTo>
                    <a:pt x="1114" y="178"/>
                  </a:lnTo>
                  <a:lnTo>
                    <a:pt x="1146" y="170"/>
                  </a:lnTo>
                  <a:lnTo>
                    <a:pt x="1178" y="162"/>
                  </a:lnTo>
                  <a:lnTo>
                    <a:pt x="1206" y="154"/>
                  </a:lnTo>
                  <a:lnTo>
                    <a:pt x="1233" y="145"/>
                  </a:lnTo>
                  <a:lnTo>
                    <a:pt x="1259" y="134"/>
                  </a:lnTo>
                  <a:lnTo>
                    <a:pt x="1282" y="125"/>
                  </a:lnTo>
                  <a:lnTo>
                    <a:pt x="1303" y="114"/>
                  </a:lnTo>
                  <a:lnTo>
                    <a:pt x="1321" y="103"/>
                  </a:lnTo>
                  <a:lnTo>
                    <a:pt x="1338" y="92"/>
                  </a:lnTo>
                  <a:lnTo>
                    <a:pt x="1356" y="79"/>
                  </a:lnTo>
                  <a:lnTo>
                    <a:pt x="1373" y="65"/>
                  </a:lnTo>
                  <a:lnTo>
                    <a:pt x="1388" y="49"/>
                  </a:lnTo>
                  <a:lnTo>
                    <a:pt x="1401" y="34"/>
                  </a:lnTo>
                  <a:lnTo>
                    <a:pt x="1412" y="17"/>
                  </a:lnTo>
                  <a:lnTo>
                    <a:pt x="1419" y="0"/>
                  </a:lnTo>
                  <a:lnTo>
                    <a:pt x="1407" y="15"/>
                  </a:lnTo>
                  <a:lnTo>
                    <a:pt x="1393" y="29"/>
                  </a:lnTo>
                  <a:lnTo>
                    <a:pt x="1378" y="42"/>
                  </a:lnTo>
                  <a:lnTo>
                    <a:pt x="1362" y="53"/>
                  </a:lnTo>
                  <a:lnTo>
                    <a:pt x="1344" y="64"/>
                  </a:lnTo>
                  <a:lnTo>
                    <a:pt x="1326" y="72"/>
                  </a:lnTo>
                  <a:lnTo>
                    <a:pt x="1308" y="80"/>
                  </a:lnTo>
                  <a:lnTo>
                    <a:pt x="1288" y="87"/>
                  </a:lnTo>
                  <a:lnTo>
                    <a:pt x="1254" y="96"/>
                  </a:lnTo>
                  <a:lnTo>
                    <a:pt x="1217" y="104"/>
                  </a:lnTo>
                  <a:lnTo>
                    <a:pt x="1179" y="112"/>
                  </a:lnTo>
                  <a:lnTo>
                    <a:pt x="1139" y="120"/>
                  </a:lnTo>
                  <a:lnTo>
                    <a:pt x="1098" y="126"/>
                  </a:lnTo>
                  <a:lnTo>
                    <a:pt x="1056" y="131"/>
                  </a:lnTo>
                  <a:lnTo>
                    <a:pt x="1013" y="137"/>
                  </a:lnTo>
                  <a:lnTo>
                    <a:pt x="968" y="141"/>
                  </a:lnTo>
                  <a:lnTo>
                    <a:pt x="923" y="146"/>
                  </a:lnTo>
                  <a:lnTo>
                    <a:pt x="878" y="149"/>
                  </a:lnTo>
                  <a:lnTo>
                    <a:pt x="832" y="152"/>
                  </a:lnTo>
                  <a:lnTo>
                    <a:pt x="786" y="154"/>
                  </a:lnTo>
                  <a:lnTo>
                    <a:pt x="740" y="155"/>
                  </a:lnTo>
                  <a:lnTo>
                    <a:pt x="692" y="156"/>
                  </a:lnTo>
                  <a:lnTo>
                    <a:pt x="645" y="156"/>
                  </a:lnTo>
                  <a:lnTo>
                    <a:pt x="599" y="156"/>
                  </a:lnTo>
                  <a:lnTo>
                    <a:pt x="553" y="156"/>
                  </a:lnTo>
                  <a:lnTo>
                    <a:pt x="507" y="154"/>
                  </a:lnTo>
                  <a:lnTo>
                    <a:pt x="462" y="152"/>
                  </a:lnTo>
                  <a:lnTo>
                    <a:pt x="417" y="150"/>
                  </a:lnTo>
                  <a:lnTo>
                    <a:pt x="374" y="147"/>
                  </a:lnTo>
                  <a:lnTo>
                    <a:pt x="332" y="144"/>
                  </a:lnTo>
                  <a:lnTo>
                    <a:pt x="290" y="139"/>
                  </a:lnTo>
                  <a:lnTo>
                    <a:pt x="251" y="135"/>
                  </a:lnTo>
                  <a:lnTo>
                    <a:pt x="213" y="130"/>
                  </a:lnTo>
                  <a:lnTo>
                    <a:pt x="176" y="125"/>
                  </a:lnTo>
                  <a:lnTo>
                    <a:pt x="141" y="119"/>
                  </a:lnTo>
                  <a:lnTo>
                    <a:pt x="108" y="111"/>
                  </a:lnTo>
                  <a:lnTo>
                    <a:pt x="78" y="105"/>
                  </a:lnTo>
                  <a:lnTo>
                    <a:pt x="49" y="98"/>
                  </a:lnTo>
                  <a:lnTo>
                    <a:pt x="23" y="90"/>
                  </a:lnTo>
                  <a:lnTo>
                    <a:pt x="0" y="81"/>
                  </a:lnTo>
                  <a:lnTo>
                    <a:pt x="2" y="90"/>
                  </a:lnTo>
                  <a:lnTo>
                    <a:pt x="5" y="101"/>
                  </a:lnTo>
                  <a:lnTo>
                    <a:pt x="9" y="112"/>
                  </a:lnTo>
                  <a:lnTo>
                    <a:pt x="14" y="125"/>
                  </a:lnTo>
                  <a:lnTo>
                    <a:pt x="19" y="136"/>
                  </a:lnTo>
                  <a:lnTo>
                    <a:pt x="25" y="147"/>
                  </a:lnTo>
                  <a:lnTo>
                    <a:pt x="32" y="154"/>
                  </a:lnTo>
                  <a:lnTo>
                    <a:pt x="39" y="158"/>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46"/>
            <p:cNvSpPr/>
            <p:nvPr/>
          </p:nvSpPr>
          <p:spPr>
            <a:xfrm>
              <a:off x="3778" y="2470"/>
              <a:ext cx="26" cy="5"/>
            </a:xfrm>
            <a:custGeom>
              <a:rect b="b" l="l" r="r" t="t"/>
              <a:pathLst>
                <a:path extrusionOk="0" h="68" w="253">
                  <a:moveTo>
                    <a:pt x="22" y="0"/>
                  </a:moveTo>
                  <a:lnTo>
                    <a:pt x="229" y="8"/>
                  </a:lnTo>
                  <a:lnTo>
                    <a:pt x="238" y="10"/>
                  </a:lnTo>
                  <a:lnTo>
                    <a:pt x="246" y="15"/>
                  </a:lnTo>
                  <a:lnTo>
                    <a:pt x="251" y="22"/>
                  </a:lnTo>
                  <a:lnTo>
                    <a:pt x="253" y="32"/>
                  </a:lnTo>
                  <a:lnTo>
                    <a:pt x="253" y="45"/>
                  </a:lnTo>
                  <a:lnTo>
                    <a:pt x="251" y="53"/>
                  </a:lnTo>
                  <a:lnTo>
                    <a:pt x="247" y="60"/>
                  </a:lnTo>
                  <a:lnTo>
                    <a:pt x="240" y="66"/>
                  </a:lnTo>
                  <a:lnTo>
                    <a:pt x="231" y="68"/>
                  </a:lnTo>
                  <a:lnTo>
                    <a:pt x="24" y="62"/>
                  </a:lnTo>
                  <a:lnTo>
                    <a:pt x="14" y="60"/>
                  </a:lnTo>
                  <a:lnTo>
                    <a:pt x="7" y="54"/>
                  </a:lnTo>
                  <a:lnTo>
                    <a:pt x="2" y="46"/>
                  </a:lnTo>
                  <a:lnTo>
                    <a:pt x="0" y="35"/>
                  </a:lnTo>
                  <a:lnTo>
                    <a:pt x="0" y="25"/>
                  </a:lnTo>
                  <a:lnTo>
                    <a:pt x="2" y="15"/>
                  </a:lnTo>
                  <a:lnTo>
                    <a:pt x="7" y="8"/>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46"/>
            <p:cNvSpPr/>
            <p:nvPr/>
          </p:nvSpPr>
          <p:spPr>
            <a:xfrm>
              <a:off x="3713" y="2106"/>
              <a:ext cx="25" cy="6"/>
            </a:xfrm>
            <a:custGeom>
              <a:rect b="b" l="l" r="r" t="t"/>
              <a:pathLst>
                <a:path extrusionOk="0" h="77" w="252">
                  <a:moveTo>
                    <a:pt x="22" y="0"/>
                  </a:moveTo>
                  <a:lnTo>
                    <a:pt x="228" y="15"/>
                  </a:lnTo>
                  <a:lnTo>
                    <a:pt x="238" y="18"/>
                  </a:lnTo>
                  <a:lnTo>
                    <a:pt x="246" y="24"/>
                  </a:lnTo>
                  <a:lnTo>
                    <a:pt x="250" y="32"/>
                  </a:lnTo>
                  <a:lnTo>
                    <a:pt x="252" y="43"/>
                  </a:lnTo>
                  <a:lnTo>
                    <a:pt x="252" y="55"/>
                  </a:lnTo>
                  <a:lnTo>
                    <a:pt x="250" y="63"/>
                  </a:lnTo>
                  <a:lnTo>
                    <a:pt x="246" y="71"/>
                  </a:lnTo>
                  <a:lnTo>
                    <a:pt x="239" y="75"/>
                  </a:lnTo>
                  <a:lnTo>
                    <a:pt x="231" y="77"/>
                  </a:lnTo>
                  <a:lnTo>
                    <a:pt x="25" y="62"/>
                  </a:lnTo>
                  <a:lnTo>
                    <a:pt x="15" y="59"/>
                  </a:lnTo>
                  <a:lnTo>
                    <a:pt x="7" y="53"/>
                  </a:lnTo>
                  <a:lnTo>
                    <a:pt x="2" y="45"/>
                  </a:lnTo>
                  <a:lnTo>
                    <a:pt x="0" y="34"/>
                  </a:lnTo>
                  <a:lnTo>
                    <a:pt x="0" y="22"/>
                  </a:lnTo>
                  <a:lnTo>
                    <a:pt x="2" y="14"/>
                  </a:lnTo>
                  <a:lnTo>
                    <a:pt x="7" y="7"/>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46"/>
            <p:cNvSpPr/>
            <p:nvPr/>
          </p:nvSpPr>
          <p:spPr>
            <a:xfrm>
              <a:off x="3713" y="2116"/>
              <a:ext cx="25" cy="6"/>
            </a:xfrm>
            <a:custGeom>
              <a:rect b="b" l="l" r="r" t="t"/>
              <a:pathLst>
                <a:path extrusionOk="0" h="77" w="254">
                  <a:moveTo>
                    <a:pt x="23" y="0"/>
                  </a:moveTo>
                  <a:lnTo>
                    <a:pt x="229" y="16"/>
                  </a:lnTo>
                  <a:lnTo>
                    <a:pt x="239" y="19"/>
                  </a:lnTo>
                  <a:lnTo>
                    <a:pt x="246" y="24"/>
                  </a:lnTo>
                  <a:lnTo>
                    <a:pt x="251" y="32"/>
                  </a:lnTo>
                  <a:lnTo>
                    <a:pt x="254" y="43"/>
                  </a:lnTo>
                  <a:lnTo>
                    <a:pt x="254" y="55"/>
                  </a:lnTo>
                  <a:lnTo>
                    <a:pt x="251" y="63"/>
                  </a:lnTo>
                  <a:lnTo>
                    <a:pt x="247" y="71"/>
                  </a:lnTo>
                  <a:lnTo>
                    <a:pt x="240" y="75"/>
                  </a:lnTo>
                  <a:lnTo>
                    <a:pt x="231" y="77"/>
                  </a:lnTo>
                  <a:lnTo>
                    <a:pt x="25" y="62"/>
                  </a:lnTo>
                  <a:lnTo>
                    <a:pt x="15" y="59"/>
                  </a:lnTo>
                  <a:lnTo>
                    <a:pt x="8" y="53"/>
                  </a:lnTo>
                  <a:lnTo>
                    <a:pt x="2" y="46"/>
                  </a:lnTo>
                  <a:lnTo>
                    <a:pt x="0" y="35"/>
                  </a:lnTo>
                  <a:lnTo>
                    <a:pt x="0" y="23"/>
                  </a:lnTo>
                  <a:lnTo>
                    <a:pt x="2" y="14"/>
                  </a:lnTo>
                  <a:lnTo>
                    <a:pt x="8" y="6"/>
                  </a:lnTo>
                  <a:lnTo>
                    <a:pt x="15" y="2"/>
                  </a:lnTo>
                  <a:lnTo>
                    <a:pt x="2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46"/>
            <p:cNvSpPr/>
            <p:nvPr/>
          </p:nvSpPr>
          <p:spPr>
            <a:xfrm>
              <a:off x="3713" y="2126"/>
              <a:ext cx="25" cy="6"/>
            </a:xfrm>
            <a:custGeom>
              <a:rect b="b" l="l" r="r" t="t"/>
              <a:pathLst>
                <a:path extrusionOk="0" h="77" w="253">
                  <a:moveTo>
                    <a:pt x="22" y="0"/>
                  </a:moveTo>
                  <a:lnTo>
                    <a:pt x="228" y="15"/>
                  </a:lnTo>
                  <a:lnTo>
                    <a:pt x="238" y="18"/>
                  </a:lnTo>
                  <a:lnTo>
                    <a:pt x="246" y="24"/>
                  </a:lnTo>
                  <a:lnTo>
                    <a:pt x="251" y="31"/>
                  </a:lnTo>
                  <a:lnTo>
                    <a:pt x="253" y="42"/>
                  </a:lnTo>
                  <a:lnTo>
                    <a:pt x="253" y="54"/>
                  </a:lnTo>
                  <a:lnTo>
                    <a:pt x="251" y="62"/>
                  </a:lnTo>
                  <a:lnTo>
                    <a:pt x="246" y="70"/>
                  </a:lnTo>
                  <a:lnTo>
                    <a:pt x="239" y="75"/>
                  </a:lnTo>
                  <a:lnTo>
                    <a:pt x="231" y="77"/>
                  </a:lnTo>
                  <a:lnTo>
                    <a:pt x="25" y="62"/>
                  </a:lnTo>
                  <a:lnTo>
                    <a:pt x="15" y="59"/>
                  </a:lnTo>
                  <a:lnTo>
                    <a:pt x="7" y="53"/>
                  </a:lnTo>
                  <a:lnTo>
                    <a:pt x="3" y="45"/>
                  </a:lnTo>
                  <a:lnTo>
                    <a:pt x="0" y="34"/>
                  </a:lnTo>
                  <a:lnTo>
                    <a:pt x="0" y="22"/>
                  </a:lnTo>
                  <a:lnTo>
                    <a:pt x="3" y="14"/>
                  </a:lnTo>
                  <a:lnTo>
                    <a:pt x="7" y="6"/>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46"/>
            <p:cNvSpPr/>
            <p:nvPr/>
          </p:nvSpPr>
          <p:spPr>
            <a:xfrm>
              <a:off x="3677" y="2476"/>
              <a:ext cx="142" cy="18"/>
            </a:xfrm>
            <a:custGeom>
              <a:rect b="b" l="l" r="r" t="t"/>
              <a:pathLst>
                <a:path extrusionOk="0" h="220" w="1414">
                  <a:moveTo>
                    <a:pt x="34" y="158"/>
                  </a:moveTo>
                  <a:lnTo>
                    <a:pt x="76" y="167"/>
                  </a:lnTo>
                  <a:lnTo>
                    <a:pt x="119" y="176"/>
                  </a:lnTo>
                  <a:lnTo>
                    <a:pt x="161" y="183"/>
                  </a:lnTo>
                  <a:lnTo>
                    <a:pt x="206" y="189"/>
                  </a:lnTo>
                  <a:lnTo>
                    <a:pt x="250" y="195"/>
                  </a:lnTo>
                  <a:lnTo>
                    <a:pt x="295" y="202"/>
                  </a:lnTo>
                  <a:lnTo>
                    <a:pt x="341" y="206"/>
                  </a:lnTo>
                  <a:lnTo>
                    <a:pt x="387" y="210"/>
                  </a:lnTo>
                  <a:lnTo>
                    <a:pt x="433" y="213"/>
                  </a:lnTo>
                  <a:lnTo>
                    <a:pt x="479" y="216"/>
                  </a:lnTo>
                  <a:lnTo>
                    <a:pt x="525" y="218"/>
                  </a:lnTo>
                  <a:lnTo>
                    <a:pt x="572" y="219"/>
                  </a:lnTo>
                  <a:lnTo>
                    <a:pt x="618" y="220"/>
                  </a:lnTo>
                  <a:lnTo>
                    <a:pt x="662" y="220"/>
                  </a:lnTo>
                  <a:lnTo>
                    <a:pt x="708" y="219"/>
                  </a:lnTo>
                  <a:lnTo>
                    <a:pt x="752" y="218"/>
                  </a:lnTo>
                  <a:lnTo>
                    <a:pt x="796" y="216"/>
                  </a:lnTo>
                  <a:lnTo>
                    <a:pt x="839" y="213"/>
                  </a:lnTo>
                  <a:lnTo>
                    <a:pt x="880" y="210"/>
                  </a:lnTo>
                  <a:lnTo>
                    <a:pt x="922" y="206"/>
                  </a:lnTo>
                  <a:lnTo>
                    <a:pt x="961" y="202"/>
                  </a:lnTo>
                  <a:lnTo>
                    <a:pt x="1000" y="196"/>
                  </a:lnTo>
                  <a:lnTo>
                    <a:pt x="1037" y="191"/>
                  </a:lnTo>
                  <a:lnTo>
                    <a:pt x="1074" y="185"/>
                  </a:lnTo>
                  <a:lnTo>
                    <a:pt x="1109" y="178"/>
                  </a:lnTo>
                  <a:lnTo>
                    <a:pt x="1141" y="171"/>
                  </a:lnTo>
                  <a:lnTo>
                    <a:pt x="1173" y="162"/>
                  </a:lnTo>
                  <a:lnTo>
                    <a:pt x="1201" y="154"/>
                  </a:lnTo>
                  <a:lnTo>
                    <a:pt x="1228" y="145"/>
                  </a:lnTo>
                  <a:lnTo>
                    <a:pt x="1254" y="134"/>
                  </a:lnTo>
                  <a:lnTo>
                    <a:pt x="1277" y="125"/>
                  </a:lnTo>
                  <a:lnTo>
                    <a:pt x="1298" y="114"/>
                  </a:lnTo>
                  <a:lnTo>
                    <a:pt x="1316" y="103"/>
                  </a:lnTo>
                  <a:lnTo>
                    <a:pt x="1334" y="91"/>
                  </a:lnTo>
                  <a:lnTo>
                    <a:pt x="1352" y="78"/>
                  </a:lnTo>
                  <a:lnTo>
                    <a:pt x="1369" y="64"/>
                  </a:lnTo>
                  <a:lnTo>
                    <a:pt x="1384" y="49"/>
                  </a:lnTo>
                  <a:lnTo>
                    <a:pt x="1396" y="34"/>
                  </a:lnTo>
                  <a:lnTo>
                    <a:pt x="1407" y="17"/>
                  </a:lnTo>
                  <a:lnTo>
                    <a:pt x="1414" y="0"/>
                  </a:lnTo>
                  <a:lnTo>
                    <a:pt x="1402" y="15"/>
                  </a:lnTo>
                  <a:lnTo>
                    <a:pt x="1388" y="30"/>
                  </a:lnTo>
                  <a:lnTo>
                    <a:pt x="1373" y="43"/>
                  </a:lnTo>
                  <a:lnTo>
                    <a:pt x="1358" y="55"/>
                  </a:lnTo>
                  <a:lnTo>
                    <a:pt x="1340" y="66"/>
                  </a:lnTo>
                  <a:lnTo>
                    <a:pt x="1323" y="76"/>
                  </a:lnTo>
                  <a:lnTo>
                    <a:pt x="1305" y="85"/>
                  </a:lnTo>
                  <a:lnTo>
                    <a:pt x="1285" y="92"/>
                  </a:lnTo>
                  <a:lnTo>
                    <a:pt x="1253" y="101"/>
                  </a:lnTo>
                  <a:lnTo>
                    <a:pt x="1218" y="110"/>
                  </a:lnTo>
                  <a:lnTo>
                    <a:pt x="1182" y="119"/>
                  </a:lnTo>
                  <a:lnTo>
                    <a:pt x="1143" y="127"/>
                  </a:lnTo>
                  <a:lnTo>
                    <a:pt x="1103" y="133"/>
                  </a:lnTo>
                  <a:lnTo>
                    <a:pt x="1062" y="140"/>
                  </a:lnTo>
                  <a:lnTo>
                    <a:pt x="1019" y="146"/>
                  </a:lnTo>
                  <a:lnTo>
                    <a:pt x="975" y="151"/>
                  </a:lnTo>
                  <a:lnTo>
                    <a:pt x="931" y="155"/>
                  </a:lnTo>
                  <a:lnTo>
                    <a:pt x="885" y="158"/>
                  </a:lnTo>
                  <a:lnTo>
                    <a:pt x="840" y="161"/>
                  </a:lnTo>
                  <a:lnTo>
                    <a:pt x="793" y="163"/>
                  </a:lnTo>
                  <a:lnTo>
                    <a:pt x="747" y="165"/>
                  </a:lnTo>
                  <a:lnTo>
                    <a:pt x="700" y="166"/>
                  </a:lnTo>
                  <a:lnTo>
                    <a:pt x="652" y="166"/>
                  </a:lnTo>
                  <a:lnTo>
                    <a:pt x="605" y="166"/>
                  </a:lnTo>
                  <a:lnTo>
                    <a:pt x="559" y="166"/>
                  </a:lnTo>
                  <a:lnTo>
                    <a:pt x="513" y="164"/>
                  </a:lnTo>
                  <a:lnTo>
                    <a:pt x="467" y="163"/>
                  </a:lnTo>
                  <a:lnTo>
                    <a:pt x="422" y="160"/>
                  </a:lnTo>
                  <a:lnTo>
                    <a:pt x="379" y="158"/>
                  </a:lnTo>
                  <a:lnTo>
                    <a:pt x="335" y="154"/>
                  </a:lnTo>
                  <a:lnTo>
                    <a:pt x="293" y="150"/>
                  </a:lnTo>
                  <a:lnTo>
                    <a:pt x="254" y="146"/>
                  </a:lnTo>
                  <a:lnTo>
                    <a:pt x="215" y="140"/>
                  </a:lnTo>
                  <a:lnTo>
                    <a:pt x="178" y="135"/>
                  </a:lnTo>
                  <a:lnTo>
                    <a:pt x="143" y="129"/>
                  </a:lnTo>
                  <a:lnTo>
                    <a:pt x="109" y="123"/>
                  </a:lnTo>
                  <a:lnTo>
                    <a:pt x="78" y="116"/>
                  </a:lnTo>
                  <a:lnTo>
                    <a:pt x="49" y="108"/>
                  </a:lnTo>
                  <a:lnTo>
                    <a:pt x="23" y="100"/>
                  </a:lnTo>
                  <a:lnTo>
                    <a:pt x="0" y="92"/>
                  </a:lnTo>
                  <a:lnTo>
                    <a:pt x="2" y="100"/>
                  </a:lnTo>
                  <a:lnTo>
                    <a:pt x="4" y="109"/>
                  </a:lnTo>
                  <a:lnTo>
                    <a:pt x="7" y="121"/>
                  </a:lnTo>
                  <a:lnTo>
                    <a:pt x="11" y="131"/>
                  </a:lnTo>
                  <a:lnTo>
                    <a:pt x="15" y="140"/>
                  </a:lnTo>
                  <a:lnTo>
                    <a:pt x="20" y="149"/>
                  </a:lnTo>
                  <a:lnTo>
                    <a:pt x="26" y="155"/>
                  </a:lnTo>
                  <a:lnTo>
                    <a:pt x="34" y="158"/>
                  </a:lnTo>
                  <a:close/>
                </a:path>
              </a:pathLst>
            </a:custGeom>
            <a:solidFill>
              <a:srgbClr val="7A82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46"/>
            <p:cNvSpPr/>
            <p:nvPr/>
          </p:nvSpPr>
          <p:spPr>
            <a:xfrm>
              <a:off x="3677" y="2476"/>
              <a:ext cx="142" cy="18"/>
            </a:xfrm>
            <a:custGeom>
              <a:rect b="b" l="l" r="r" t="t"/>
              <a:pathLst>
                <a:path extrusionOk="0" h="220" w="1411">
                  <a:moveTo>
                    <a:pt x="31" y="158"/>
                  </a:moveTo>
                  <a:lnTo>
                    <a:pt x="73" y="167"/>
                  </a:lnTo>
                  <a:lnTo>
                    <a:pt x="116" y="176"/>
                  </a:lnTo>
                  <a:lnTo>
                    <a:pt x="158" y="183"/>
                  </a:lnTo>
                  <a:lnTo>
                    <a:pt x="203" y="189"/>
                  </a:lnTo>
                  <a:lnTo>
                    <a:pt x="247" y="195"/>
                  </a:lnTo>
                  <a:lnTo>
                    <a:pt x="292" y="202"/>
                  </a:lnTo>
                  <a:lnTo>
                    <a:pt x="338" y="206"/>
                  </a:lnTo>
                  <a:lnTo>
                    <a:pt x="384" y="210"/>
                  </a:lnTo>
                  <a:lnTo>
                    <a:pt x="430" y="213"/>
                  </a:lnTo>
                  <a:lnTo>
                    <a:pt x="476" y="216"/>
                  </a:lnTo>
                  <a:lnTo>
                    <a:pt x="522" y="218"/>
                  </a:lnTo>
                  <a:lnTo>
                    <a:pt x="569" y="219"/>
                  </a:lnTo>
                  <a:lnTo>
                    <a:pt x="615" y="220"/>
                  </a:lnTo>
                  <a:lnTo>
                    <a:pt x="659" y="220"/>
                  </a:lnTo>
                  <a:lnTo>
                    <a:pt x="705" y="219"/>
                  </a:lnTo>
                  <a:lnTo>
                    <a:pt x="749" y="218"/>
                  </a:lnTo>
                  <a:lnTo>
                    <a:pt x="793" y="216"/>
                  </a:lnTo>
                  <a:lnTo>
                    <a:pt x="836" y="213"/>
                  </a:lnTo>
                  <a:lnTo>
                    <a:pt x="877" y="210"/>
                  </a:lnTo>
                  <a:lnTo>
                    <a:pt x="919" y="206"/>
                  </a:lnTo>
                  <a:lnTo>
                    <a:pt x="958" y="202"/>
                  </a:lnTo>
                  <a:lnTo>
                    <a:pt x="997" y="196"/>
                  </a:lnTo>
                  <a:lnTo>
                    <a:pt x="1034" y="191"/>
                  </a:lnTo>
                  <a:lnTo>
                    <a:pt x="1071" y="185"/>
                  </a:lnTo>
                  <a:lnTo>
                    <a:pt x="1106" y="178"/>
                  </a:lnTo>
                  <a:lnTo>
                    <a:pt x="1138" y="171"/>
                  </a:lnTo>
                  <a:lnTo>
                    <a:pt x="1170" y="162"/>
                  </a:lnTo>
                  <a:lnTo>
                    <a:pt x="1198" y="154"/>
                  </a:lnTo>
                  <a:lnTo>
                    <a:pt x="1225" y="145"/>
                  </a:lnTo>
                  <a:lnTo>
                    <a:pt x="1251" y="134"/>
                  </a:lnTo>
                  <a:lnTo>
                    <a:pt x="1274" y="125"/>
                  </a:lnTo>
                  <a:lnTo>
                    <a:pt x="1295" y="114"/>
                  </a:lnTo>
                  <a:lnTo>
                    <a:pt x="1313" y="103"/>
                  </a:lnTo>
                  <a:lnTo>
                    <a:pt x="1331" y="91"/>
                  </a:lnTo>
                  <a:lnTo>
                    <a:pt x="1349" y="78"/>
                  </a:lnTo>
                  <a:lnTo>
                    <a:pt x="1366" y="64"/>
                  </a:lnTo>
                  <a:lnTo>
                    <a:pt x="1381" y="49"/>
                  </a:lnTo>
                  <a:lnTo>
                    <a:pt x="1393" y="34"/>
                  </a:lnTo>
                  <a:lnTo>
                    <a:pt x="1404" y="17"/>
                  </a:lnTo>
                  <a:lnTo>
                    <a:pt x="1411" y="0"/>
                  </a:lnTo>
                  <a:lnTo>
                    <a:pt x="1399" y="15"/>
                  </a:lnTo>
                  <a:lnTo>
                    <a:pt x="1386" y="30"/>
                  </a:lnTo>
                  <a:lnTo>
                    <a:pt x="1371" y="43"/>
                  </a:lnTo>
                  <a:lnTo>
                    <a:pt x="1356" y="56"/>
                  </a:lnTo>
                  <a:lnTo>
                    <a:pt x="1339" y="67"/>
                  </a:lnTo>
                  <a:lnTo>
                    <a:pt x="1322" y="77"/>
                  </a:lnTo>
                  <a:lnTo>
                    <a:pt x="1304" y="86"/>
                  </a:lnTo>
                  <a:lnTo>
                    <a:pt x="1285" y="94"/>
                  </a:lnTo>
                  <a:lnTo>
                    <a:pt x="1255" y="104"/>
                  </a:lnTo>
                  <a:lnTo>
                    <a:pt x="1221" y="115"/>
                  </a:lnTo>
                  <a:lnTo>
                    <a:pt x="1186" y="123"/>
                  </a:lnTo>
                  <a:lnTo>
                    <a:pt x="1149" y="131"/>
                  </a:lnTo>
                  <a:lnTo>
                    <a:pt x="1111" y="138"/>
                  </a:lnTo>
                  <a:lnTo>
                    <a:pt x="1070" y="146"/>
                  </a:lnTo>
                  <a:lnTo>
                    <a:pt x="1027" y="152"/>
                  </a:lnTo>
                  <a:lnTo>
                    <a:pt x="985" y="157"/>
                  </a:lnTo>
                  <a:lnTo>
                    <a:pt x="940" y="161"/>
                  </a:lnTo>
                  <a:lnTo>
                    <a:pt x="895" y="165"/>
                  </a:lnTo>
                  <a:lnTo>
                    <a:pt x="849" y="168"/>
                  </a:lnTo>
                  <a:lnTo>
                    <a:pt x="803" y="172"/>
                  </a:lnTo>
                  <a:lnTo>
                    <a:pt x="756" y="174"/>
                  </a:lnTo>
                  <a:lnTo>
                    <a:pt x="708" y="175"/>
                  </a:lnTo>
                  <a:lnTo>
                    <a:pt x="661" y="176"/>
                  </a:lnTo>
                  <a:lnTo>
                    <a:pt x="614" y="176"/>
                  </a:lnTo>
                  <a:lnTo>
                    <a:pt x="567" y="175"/>
                  </a:lnTo>
                  <a:lnTo>
                    <a:pt x="520" y="174"/>
                  </a:lnTo>
                  <a:lnTo>
                    <a:pt x="473" y="173"/>
                  </a:lnTo>
                  <a:lnTo>
                    <a:pt x="428" y="169"/>
                  </a:lnTo>
                  <a:lnTo>
                    <a:pt x="384" y="167"/>
                  </a:lnTo>
                  <a:lnTo>
                    <a:pt x="340" y="163"/>
                  </a:lnTo>
                  <a:lnTo>
                    <a:pt x="298" y="160"/>
                  </a:lnTo>
                  <a:lnTo>
                    <a:pt x="257" y="155"/>
                  </a:lnTo>
                  <a:lnTo>
                    <a:pt x="217" y="150"/>
                  </a:lnTo>
                  <a:lnTo>
                    <a:pt x="180" y="145"/>
                  </a:lnTo>
                  <a:lnTo>
                    <a:pt x="144" y="138"/>
                  </a:lnTo>
                  <a:lnTo>
                    <a:pt x="111" y="132"/>
                  </a:lnTo>
                  <a:lnTo>
                    <a:pt x="79" y="125"/>
                  </a:lnTo>
                  <a:lnTo>
                    <a:pt x="50" y="118"/>
                  </a:lnTo>
                  <a:lnTo>
                    <a:pt x="23" y="109"/>
                  </a:lnTo>
                  <a:lnTo>
                    <a:pt x="0" y="101"/>
                  </a:lnTo>
                  <a:lnTo>
                    <a:pt x="2" y="109"/>
                  </a:lnTo>
                  <a:lnTo>
                    <a:pt x="5" y="118"/>
                  </a:lnTo>
                  <a:lnTo>
                    <a:pt x="7" y="127"/>
                  </a:lnTo>
                  <a:lnTo>
                    <a:pt x="10" y="135"/>
                  </a:lnTo>
                  <a:lnTo>
                    <a:pt x="13" y="144"/>
                  </a:lnTo>
                  <a:lnTo>
                    <a:pt x="18" y="151"/>
                  </a:lnTo>
                  <a:lnTo>
                    <a:pt x="24" y="155"/>
                  </a:lnTo>
                  <a:lnTo>
                    <a:pt x="31" y="158"/>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46"/>
            <p:cNvSpPr/>
            <p:nvPr/>
          </p:nvSpPr>
          <p:spPr>
            <a:xfrm>
              <a:off x="3678" y="2476"/>
              <a:ext cx="141" cy="18"/>
            </a:xfrm>
            <a:custGeom>
              <a:rect b="b" l="l" r="r" t="t"/>
              <a:pathLst>
                <a:path extrusionOk="0" h="220" w="1407">
                  <a:moveTo>
                    <a:pt x="27" y="158"/>
                  </a:moveTo>
                  <a:lnTo>
                    <a:pt x="69" y="167"/>
                  </a:lnTo>
                  <a:lnTo>
                    <a:pt x="112" y="176"/>
                  </a:lnTo>
                  <a:lnTo>
                    <a:pt x="154" y="183"/>
                  </a:lnTo>
                  <a:lnTo>
                    <a:pt x="199" y="189"/>
                  </a:lnTo>
                  <a:lnTo>
                    <a:pt x="243" y="195"/>
                  </a:lnTo>
                  <a:lnTo>
                    <a:pt x="288" y="202"/>
                  </a:lnTo>
                  <a:lnTo>
                    <a:pt x="334" y="206"/>
                  </a:lnTo>
                  <a:lnTo>
                    <a:pt x="380" y="210"/>
                  </a:lnTo>
                  <a:lnTo>
                    <a:pt x="426" y="213"/>
                  </a:lnTo>
                  <a:lnTo>
                    <a:pt x="472" y="216"/>
                  </a:lnTo>
                  <a:lnTo>
                    <a:pt x="518" y="218"/>
                  </a:lnTo>
                  <a:lnTo>
                    <a:pt x="565" y="219"/>
                  </a:lnTo>
                  <a:lnTo>
                    <a:pt x="611" y="220"/>
                  </a:lnTo>
                  <a:lnTo>
                    <a:pt x="655" y="220"/>
                  </a:lnTo>
                  <a:lnTo>
                    <a:pt x="701" y="219"/>
                  </a:lnTo>
                  <a:lnTo>
                    <a:pt x="745" y="218"/>
                  </a:lnTo>
                  <a:lnTo>
                    <a:pt x="789" y="216"/>
                  </a:lnTo>
                  <a:lnTo>
                    <a:pt x="832" y="213"/>
                  </a:lnTo>
                  <a:lnTo>
                    <a:pt x="873" y="210"/>
                  </a:lnTo>
                  <a:lnTo>
                    <a:pt x="915" y="206"/>
                  </a:lnTo>
                  <a:lnTo>
                    <a:pt x="954" y="202"/>
                  </a:lnTo>
                  <a:lnTo>
                    <a:pt x="993" y="196"/>
                  </a:lnTo>
                  <a:lnTo>
                    <a:pt x="1030" y="191"/>
                  </a:lnTo>
                  <a:lnTo>
                    <a:pt x="1067" y="185"/>
                  </a:lnTo>
                  <a:lnTo>
                    <a:pt x="1102" y="178"/>
                  </a:lnTo>
                  <a:lnTo>
                    <a:pt x="1134" y="171"/>
                  </a:lnTo>
                  <a:lnTo>
                    <a:pt x="1166" y="162"/>
                  </a:lnTo>
                  <a:lnTo>
                    <a:pt x="1194" y="154"/>
                  </a:lnTo>
                  <a:lnTo>
                    <a:pt x="1221" y="145"/>
                  </a:lnTo>
                  <a:lnTo>
                    <a:pt x="1247" y="134"/>
                  </a:lnTo>
                  <a:lnTo>
                    <a:pt x="1270" y="125"/>
                  </a:lnTo>
                  <a:lnTo>
                    <a:pt x="1291" y="114"/>
                  </a:lnTo>
                  <a:lnTo>
                    <a:pt x="1309" y="103"/>
                  </a:lnTo>
                  <a:lnTo>
                    <a:pt x="1327" y="91"/>
                  </a:lnTo>
                  <a:lnTo>
                    <a:pt x="1345" y="78"/>
                  </a:lnTo>
                  <a:lnTo>
                    <a:pt x="1362" y="64"/>
                  </a:lnTo>
                  <a:lnTo>
                    <a:pt x="1377" y="49"/>
                  </a:lnTo>
                  <a:lnTo>
                    <a:pt x="1389" y="34"/>
                  </a:lnTo>
                  <a:lnTo>
                    <a:pt x="1400" y="17"/>
                  </a:lnTo>
                  <a:lnTo>
                    <a:pt x="1407" y="0"/>
                  </a:lnTo>
                  <a:lnTo>
                    <a:pt x="1395" y="15"/>
                  </a:lnTo>
                  <a:lnTo>
                    <a:pt x="1382" y="30"/>
                  </a:lnTo>
                  <a:lnTo>
                    <a:pt x="1367" y="44"/>
                  </a:lnTo>
                  <a:lnTo>
                    <a:pt x="1352" y="57"/>
                  </a:lnTo>
                  <a:lnTo>
                    <a:pt x="1336" y="69"/>
                  </a:lnTo>
                  <a:lnTo>
                    <a:pt x="1319" y="80"/>
                  </a:lnTo>
                  <a:lnTo>
                    <a:pt x="1302" y="91"/>
                  </a:lnTo>
                  <a:lnTo>
                    <a:pt x="1283" y="99"/>
                  </a:lnTo>
                  <a:lnTo>
                    <a:pt x="1255" y="110"/>
                  </a:lnTo>
                  <a:lnTo>
                    <a:pt x="1224" y="121"/>
                  </a:lnTo>
                  <a:lnTo>
                    <a:pt x="1190" y="130"/>
                  </a:lnTo>
                  <a:lnTo>
                    <a:pt x="1153" y="138"/>
                  </a:lnTo>
                  <a:lnTo>
                    <a:pt x="1116" y="147"/>
                  </a:lnTo>
                  <a:lnTo>
                    <a:pt x="1076" y="154"/>
                  </a:lnTo>
                  <a:lnTo>
                    <a:pt x="1034" y="160"/>
                  </a:lnTo>
                  <a:lnTo>
                    <a:pt x="992" y="165"/>
                  </a:lnTo>
                  <a:lnTo>
                    <a:pt x="948" y="171"/>
                  </a:lnTo>
                  <a:lnTo>
                    <a:pt x="903" y="175"/>
                  </a:lnTo>
                  <a:lnTo>
                    <a:pt x="858" y="179"/>
                  </a:lnTo>
                  <a:lnTo>
                    <a:pt x="812" y="181"/>
                  </a:lnTo>
                  <a:lnTo>
                    <a:pt x="764" y="183"/>
                  </a:lnTo>
                  <a:lnTo>
                    <a:pt x="716" y="185"/>
                  </a:lnTo>
                  <a:lnTo>
                    <a:pt x="669" y="185"/>
                  </a:lnTo>
                  <a:lnTo>
                    <a:pt x="621" y="186"/>
                  </a:lnTo>
                  <a:lnTo>
                    <a:pt x="573" y="185"/>
                  </a:lnTo>
                  <a:lnTo>
                    <a:pt x="526" y="184"/>
                  </a:lnTo>
                  <a:lnTo>
                    <a:pt x="480" y="182"/>
                  </a:lnTo>
                  <a:lnTo>
                    <a:pt x="434" y="180"/>
                  </a:lnTo>
                  <a:lnTo>
                    <a:pt x="388" y="177"/>
                  </a:lnTo>
                  <a:lnTo>
                    <a:pt x="344" y="174"/>
                  </a:lnTo>
                  <a:lnTo>
                    <a:pt x="301" y="169"/>
                  </a:lnTo>
                  <a:lnTo>
                    <a:pt x="260" y="165"/>
                  </a:lnTo>
                  <a:lnTo>
                    <a:pt x="219" y="160"/>
                  </a:lnTo>
                  <a:lnTo>
                    <a:pt x="182" y="155"/>
                  </a:lnTo>
                  <a:lnTo>
                    <a:pt x="145" y="149"/>
                  </a:lnTo>
                  <a:lnTo>
                    <a:pt x="112" y="143"/>
                  </a:lnTo>
                  <a:lnTo>
                    <a:pt x="79" y="135"/>
                  </a:lnTo>
                  <a:lnTo>
                    <a:pt x="51" y="128"/>
                  </a:lnTo>
                  <a:lnTo>
                    <a:pt x="23" y="120"/>
                  </a:lnTo>
                  <a:lnTo>
                    <a:pt x="0" y="112"/>
                  </a:lnTo>
                  <a:lnTo>
                    <a:pt x="4" y="126"/>
                  </a:lnTo>
                  <a:lnTo>
                    <a:pt x="8" y="140"/>
                  </a:lnTo>
                  <a:lnTo>
                    <a:pt x="14" y="152"/>
                  </a:lnTo>
                  <a:lnTo>
                    <a:pt x="27" y="158"/>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46"/>
            <p:cNvSpPr/>
            <p:nvPr/>
          </p:nvSpPr>
          <p:spPr>
            <a:xfrm>
              <a:off x="3678" y="2475"/>
              <a:ext cx="141" cy="19"/>
            </a:xfrm>
            <a:custGeom>
              <a:rect b="b" l="l" r="r" t="t"/>
              <a:pathLst>
                <a:path extrusionOk="0" h="219" w="1404">
                  <a:moveTo>
                    <a:pt x="24" y="158"/>
                  </a:moveTo>
                  <a:lnTo>
                    <a:pt x="66" y="167"/>
                  </a:lnTo>
                  <a:lnTo>
                    <a:pt x="109" y="175"/>
                  </a:lnTo>
                  <a:lnTo>
                    <a:pt x="151" y="183"/>
                  </a:lnTo>
                  <a:lnTo>
                    <a:pt x="196" y="189"/>
                  </a:lnTo>
                  <a:lnTo>
                    <a:pt x="240" y="195"/>
                  </a:lnTo>
                  <a:lnTo>
                    <a:pt x="285" y="200"/>
                  </a:lnTo>
                  <a:lnTo>
                    <a:pt x="331" y="206"/>
                  </a:lnTo>
                  <a:lnTo>
                    <a:pt x="377" y="210"/>
                  </a:lnTo>
                  <a:lnTo>
                    <a:pt x="423" y="213"/>
                  </a:lnTo>
                  <a:lnTo>
                    <a:pt x="469" y="215"/>
                  </a:lnTo>
                  <a:lnTo>
                    <a:pt x="515" y="217"/>
                  </a:lnTo>
                  <a:lnTo>
                    <a:pt x="562" y="218"/>
                  </a:lnTo>
                  <a:lnTo>
                    <a:pt x="608" y="219"/>
                  </a:lnTo>
                  <a:lnTo>
                    <a:pt x="652" y="219"/>
                  </a:lnTo>
                  <a:lnTo>
                    <a:pt x="698" y="218"/>
                  </a:lnTo>
                  <a:lnTo>
                    <a:pt x="742" y="217"/>
                  </a:lnTo>
                  <a:lnTo>
                    <a:pt x="786" y="215"/>
                  </a:lnTo>
                  <a:lnTo>
                    <a:pt x="829" y="213"/>
                  </a:lnTo>
                  <a:lnTo>
                    <a:pt x="870" y="210"/>
                  </a:lnTo>
                  <a:lnTo>
                    <a:pt x="912" y="206"/>
                  </a:lnTo>
                  <a:lnTo>
                    <a:pt x="951" y="201"/>
                  </a:lnTo>
                  <a:lnTo>
                    <a:pt x="990" y="196"/>
                  </a:lnTo>
                  <a:lnTo>
                    <a:pt x="1027" y="191"/>
                  </a:lnTo>
                  <a:lnTo>
                    <a:pt x="1064" y="185"/>
                  </a:lnTo>
                  <a:lnTo>
                    <a:pt x="1099" y="178"/>
                  </a:lnTo>
                  <a:lnTo>
                    <a:pt x="1131" y="170"/>
                  </a:lnTo>
                  <a:lnTo>
                    <a:pt x="1163" y="162"/>
                  </a:lnTo>
                  <a:lnTo>
                    <a:pt x="1191" y="154"/>
                  </a:lnTo>
                  <a:lnTo>
                    <a:pt x="1218" y="145"/>
                  </a:lnTo>
                  <a:lnTo>
                    <a:pt x="1244" y="134"/>
                  </a:lnTo>
                  <a:lnTo>
                    <a:pt x="1267" y="125"/>
                  </a:lnTo>
                  <a:lnTo>
                    <a:pt x="1288" y="114"/>
                  </a:lnTo>
                  <a:lnTo>
                    <a:pt x="1306" y="103"/>
                  </a:lnTo>
                  <a:lnTo>
                    <a:pt x="1323" y="92"/>
                  </a:lnTo>
                  <a:lnTo>
                    <a:pt x="1341" y="79"/>
                  </a:lnTo>
                  <a:lnTo>
                    <a:pt x="1358" y="65"/>
                  </a:lnTo>
                  <a:lnTo>
                    <a:pt x="1373" y="49"/>
                  </a:lnTo>
                  <a:lnTo>
                    <a:pt x="1386" y="34"/>
                  </a:lnTo>
                  <a:lnTo>
                    <a:pt x="1397" y="17"/>
                  </a:lnTo>
                  <a:lnTo>
                    <a:pt x="1404" y="0"/>
                  </a:lnTo>
                  <a:lnTo>
                    <a:pt x="1392" y="15"/>
                  </a:lnTo>
                  <a:lnTo>
                    <a:pt x="1379" y="31"/>
                  </a:lnTo>
                  <a:lnTo>
                    <a:pt x="1365" y="44"/>
                  </a:lnTo>
                  <a:lnTo>
                    <a:pt x="1350" y="58"/>
                  </a:lnTo>
                  <a:lnTo>
                    <a:pt x="1334" y="71"/>
                  </a:lnTo>
                  <a:lnTo>
                    <a:pt x="1318" y="82"/>
                  </a:lnTo>
                  <a:lnTo>
                    <a:pt x="1301" y="92"/>
                  </a:lnTo>
                  <a:lnTo>
                    <a:pt x="1282" y="101"/>
                  </a:lnTo>
                  <a:lnTo>
                    <a:pt x="1256" y="114"/>
                  </a:lnTo>
                  <a:lnTo>
                    <a:pt x="1226" y="124"/>
                  </a:lnTo>
                  <a:lnTo>
                    <a:pt x="1194" y="134"/>
                  </a:lnTo>
                  <a:lnTo>
                    <a:pt x="1160" y="144"/>
                  </a:lnTo>
                  <a:lnTo>
                    <a:pt x="1122" y="153"/>
                  </a:lnTo>
                  <a:lnTo>
                    <a:pt x="1083" y="160"/>
                  </a:lnTo>
                  <a:lnTo>
                    <a:pt x="1043" y="167"/>
                  </a:lnTo>
                  <a:lnTo>
                    <a:pt x="1001" y="174"/>
                  </a:lnTo>
                  <a:lnTo>
                    <a:pt x="957" y="179"/>
                  </a:lnTo>
                  <a:lnTo>
                    <a:pt x="913" y="183"/>
                  </a:lnTo>
                  <a:lnTo>
                    <a:pt x="867" y="187"/>
                  </a:lnTo>
                  <a:lnTo>
                    <a:pt x="821" y="190"/>
                  </a:lnTo>
                  <a:lnTo>
                    <a:pt x="773" y="192"/>
                  </a:lnTo>
                  <a:lnTo>
                    <a:pt x="726" y="194"/>
                  </a:lnTo>
                  <a:lnTo>
                    <a:pt x="678" y="195"/>
                  </a:lnTo>
                  <a:lnTo>
                    <a:pt x="629" y="195"/>
                  </a:lnTo>
                  <a:lnTo>
                    <a:pt x="581" y="194"/>
                  </a:lnTo>
                  <a:lnTo>
                    <a:pt x="533" y="193"/>
                  </a:lnTo>
                  <a:lnTo>
                    <a:pt x="486" y="192"/>
                  </a:lnTo>
                  <a:lnTo>
                    <a:pt x="439" y="190"/>
                  </a:lnTo>
                  <a:lnTo>
                    <a:pt x="393" y="187"/>
                  </a:lnTo>
                  <a:lnTo>
                    <a:pt x="348" y="184"/>
                  </a:lnTo>
                  <a:lnTo>
                    <a:pt x="305" y="180"/>
                  </a:lnTo>
                  <a:lnTo>
                    <a:pt x="263" y="175"/>
                  </a:lnTo>
                  <a:lnTo>
                    <a:pt x="222" y="169"/>
                  </a:lnTo>
                  <a:lnTo>
                    <a:pt x="184" y="164"/>
                  </a:lnTo>
                  <a:lnTo>
                    <a:pt x="146" y="158"/>
                  </a:lnTo>
                  <a:lnTo>
                    <a:pt x="113" y="152"/>
                  </a:lnTo>
                  <a:lnTo>
                    <a:pt x="80" y="145"/>
                  </a:lnTo>
                  <a:lnTo>
                    <a:pt x="51" y="137"/>
                  </a:lnTo>
                  <a:lnTo>
                    <a:pt x="23" y="129"/>
                  </a:lnTo>
                  <a:lnTo>
                    <a:pt x="0" y="121"/>
                  </a:lnTo>
                  <a:lnTo>
                    <a:pt x="4" y="134"/>
                  </a:lnTo>
                  <a:lnTo>
                    <a:pt x="7" y="145"/>
                  </a:lnTo>
                  <a:lnTo>
                    <a:pt x="13" y="153"/>
                  </a:lnTo>
                  <a:lnTo>
                    <a:pt x="24" y="158"/>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46"/>
            <p:cNvSpPr/>
            <p:nvPr/>
          </p:nvSpPr>
          <p:spPr>
            <a:xfrm>
              <a:off x="3777" y="2469"/>
              <a:ext cx="26" cy="6"/>
            </a:xfrm>
            <a:custGeom>
              <a:rect b="b" l="l" r="r" t="t"/>
              <a:pathLst>
                <a:path extrusionOk="0" h="72" w="255">
                  <a:moveTo>
                    <a:pt x="21" y="0"/>
                  </a:moveTo>
                  <a:lnTo>
                    <a:pt x="233" y="7"/>
                  </a:lnTo>
                  <a:lnTo>
                    <a:pt x="242" y="9"/>
                  </a:lnTo>
                  <a:lnTo>
                    <a:pt x="249" y="15"/>
                  </a:lnTo>
                  <a:lnTo>
                    <a:pt x="253" y="24"/>
                  </a:lnTo>
                  <a:lnTo>
                    <a:pt x="255" y="35"/>
                  </a:lnTo>
                  <a:lnTo>
                    <a:pt x="255" y="47"/>
                  </a:lnTo>
                  <a:lnTo>
                    <a:pt x="254" y="58"/>
                  </a:lnTo>
                  <a:lnTo>
                    <a:pt x="250" y="66"/>
                  </a:lnTo>
                  <a:lnTo>
                    <a:pt x="243" y="71"/>
                  </a:lnTo>
                  <a:lnTo>
                    <a:pt x="233" y="72"/>
                  </a:lnTo>
                  <a:lnTo>
                    <a:pt x="24" y="67"/>
                  </a:lnTo>
                  <a:lnTo>
                    <a:pt x="14" y="64"/>
                  </a:lnTo>
                  <a:lnTo>
                    <a:pt x="6" y="58"/>
                  </a:lnTo>
                  <a:lnTo>
                    <a:pt x="2" y="50"/>
                  </a:lnTo>
                  <a:lnTo>
                    <a:pt x="0" y="39"/>
                  </a:lnTo>
                  <a:lnTo>
                    <a:pt x="0" y="25"/>
                  </a:lnTo>
                  <a:lnTo>
                    <a:pt x="2" y="14"/>
                  </a:lnTo>
                  <a:lnTo>
                    <a:pt x="6" y="7"/>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46"/>
            <p:cNvSpPr/>
            <p:nvPr/>
          </p:nvSpPr>
          <p:spPr>
            <a:xfrm>
              <a:off x="3712" y="2105"/>
              <a:ext cx="25" cy="7"/>
            </a:xfrm>
            <a:custGeom>
              <a:rect b="b" l="l" r="r" t="t"/>
              <a:pathLst>
                <a:path extrusionOk="0" h="82" w="255">
                  <a:moveTo>
                    <a:pt x="23" y="0"/>
                  </a:moveTo>
                  <a:lnTo>
                    <a:pt x="234" y="15"/>
                  </a:lnTo>
                  <a:lnTo>
                    <a:pt x="242" y="19"/>
                  </a:lnTo>
                  <a:lnTo>
                    <a:pt x="249" y="25"/>
                  </a:lnTo>
                  <a:lnTo>
                    <a:pt x="253" y="34"/>
                  </a:lnTo>
                  <a:lnTo>
                    <a:pt x="255" y="44"/>
                  </a:lnTo>
                  <a:lnTo>
                    <a:pt x="255" y="57"/>
                  </a:lnTo>
                  <a:lnTo>
                    <a:pt x="255" y="67"/>
                  </a:lnTo>
                  <a:lnTo>
                    <a:pt x="251" y="76"/>
                  </a:lnTo>
                  <a:lnTo>
                    <a:pt x="244" y="80"/>
                  </a:lnTo>
                  <a:lnTo>
                    <a:pt x="234" y="82"/>
                  </a:lnTo>
                  <a:lnTo>
                    <a:pt x="25" y="67"/>
                  </a:lnTo>
                  <a:lnTo>
                    <a:pt x="14" y="64"/>
                  </a:lnTo>
                  <a:lnTo>
                    <a:pt x="7" y="57"/>
                  </a:lnTo>
                  <a:lnTo>
                    <a:pt x="2" y="49"/>
                  </a:lnTo>
                  <a:lnTo>
                    <a:pt x="0" y="37"/>
                  </a:lnTo>
                  <a:lnTo>
                    <a:pt x="0" y="25"/>
                  </a:lnTo>
                  <a:lnTo>
                    <a:pt x="2" y="14"/>
                  </a:lnTo>
                  <a:lnTo>
                    <a:pt x="7" y="7"/>
                  </a:lnTo>
                  <a:lnTo>
                    <a:pt x="14"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46"/>
            <p:cNvSpPr/>
            <p:nvPr/>
          </p:nvSpPr>
          <p:spPr>
            <a:xfrm>
              <a:off x="3712" y="2115"/>
              <a:ext cx="25" cy="7"/>
            </a:xfrm>
            <a:custGeom>
              <a:rect b="b" l="l" r="r" t="t"/>
              <a:pathLst>
                <a:path extrusionOk="0" h="82" w="255">
                  <a:moveTo>
                    <a:pt x="22" y="0"/>
                  </a:moveTo>
                  <a:lnTo>
                    <a:pt x="233" y="14"/>
                  </a:lnTo>
                  <a:lnTo>
                    <a:pt x="242" y="18"/>
                  </a:lnTo>
                  <a:lnTo>
                    <a:pt x="249" y="25"/>
                  </a:lnTo>
                  <a:lnTo>
                    <a:pt x="253" y="33"/>
                  </a:lnTo>
                  <a:lnTo>
                    <a:pt x="255" y="44"/>
                  </a:lnTo>
                  <a:lnTo>
                    <a:pt x="255" y="57"/>
                  </a:lnTo>
                  <a:lnTo>
                    <a:pt x="254" y="67"/>
                  </a:lnTo>
                  <a:lnTo>
                    <a:pt x="250" y="74"/>
                  </a:lnTo>
                  <a:lnTo>
                    <a:pt x="243" y="80"/>
                  </a:lnTo>
                  <a:lnTo>
                    <a:pt x="233" y="82"/>
                  </a:lnTo>
                  <a:lnTo>
                    <a:pt x="25" y="66"/>
                  </a:lnTo>
                  <a:lnTo>
                    <a:pt x="15" y="63"/>
                  </a:lnTo>
                  <a:lnTo>
                    <a:pt x="6" y="56"/>
                  </a:lnTo>
                  <a:lnTo>
                    <a:pt x="2" y="48"/>
                  </a:lnTo>
                  <a:lnTo>
                    <a:pt x="0" y="37"/>
                  </a:lnTo>
                  <a:lnTo>
                    <a:pt x="0" y="25"/>
                  </a:lnTo>
                  <a:lnTo>
                    <a:pt x="2" y="14"/>
                  </a:lnTo>
                  <a:lnTo>
                    <a:pt x="6" y="6"/>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46"/>
            <p:cNvSpPr/>
            <p:nvPr/>
          </p:nvSpPr>
          <p:spPr>
            <a:xfrm>
              <a:off x="3712" y="2125"/>
              <a:ext cx="26" cy="7"/>
            </a:xfrm>
            <a:custGeom>
              <a:rect b="b" l="l" r="r" t="t"/>
              <a:pathLst>
                <a:path extrusionOk="0" h="82" w="255">
                  <a:moveTo>
                    <a:pt x="23" y="0"/>
                  </a:moveTo>
                  <a:lnTo>
                    <a:pt x="233" y="15"/>
                  </a:lnTo>
                  <a:lnTo>
                    <a:pt x="242" y="19"/>
                  </a:lnTo>
                  <a:lnTo>
                    <a:pt x="249" y="25"/>
                  </a:lnTo>
                  <a:lnTo>
                    <a:pt x="253" y="34"/>
                  </a:lnTo>
                  <a:lnTo>
                    <a:pt x="255" y="44"/>
                  </a:lnTo>
                  <a:lnTo>
                    <a:pt x="255" y="57"/>
                  </a:lnTo>
                  <a:lnTo>
                    <a:pt x="255" y="67"/>
                  </a:lnTo>
                  <a:lnTo>
                    <a:pt x="250" y="75"/>
                  </a:lnTo>
                  <a:lnTo>
                    <a:pt x="243" y="80"/>
                  </a:lnTo>
                  <a:lnTo>
                    <a:pt x="233" y="82"/>
                  </a:lnTo>
                  <a:lnTo>
                    <a:pt x="25" y="67"/>
                  </a:lnTo>
                  <a:lnTo>
                    <a:pt x="15" y="63"/>
                  </a:lnTo>
                  <a:lnTo>
                    <a:pt x="7" y="57"/>
                  </a:lnTo>
                  <a:lnTo>
                    <a:pt x="2" y="48"/>
                  </a:lnTo>
                  <a:lnTo>
                    <a:pt x="0" y="37"/>
                  </a:lnTo>
                  <a:lnTo>
                    <a:pt x="0" y="25"/>
                  </a:lnTo>
                  <a:lnTo>
                    <a:pt x="2" y="14"/>
                  </a:lnTo>
                  <a:lnTo>
                    <a:pt x="7" y="7"/>
                  </a:lnTo>
                  <a:lnTo>
                    <a:pt x="15"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46"/>
            <p:cNvSpPr/>
            <p:nvPr/>
          </p:nvSpPr>
          <p:spPr>
            <a:xfrm>
              <a:off x="3779" y="2470"/>
              <a:ext cx="23" cy="4"/>
            </a:xfrm>
            <a:custGeom>
              <a:rect b="b" l="l" r="r" t="t"/>
              <a:pathLst>
                <a:path extrusionOk="0" h="49" w="229">
                  <a:moveTo>
                    <a:pt x="20" y="0"/>
                  </a:moveTo>
                  <a:lnTo>
                    <a:pt x="206" y="5"/>
                  </a:lnTo>
                  <a:lnTo>
                    <a:pt x="216" y="6"/>
                  </a:lnTo>
                  <a:lnTo>
                    <a:pt x="223" y="10"/>
                  </a:lnTo>
                  <a:lnTo>
                    <a:pt x="227" y="16"/>
                  </a:lnTo>
                  <a:lnTo>
                    <a:pt x="229" y="24"/>
                  </a:lnTo>
                  <a:lnTo>
                    <a:pt x="229" y="32"/>
                  </a:lnTo>
                  <a:lnTo>
                    <a:pt x="228" y="40"/>
                  </a:lnTo>
                  <a:lnTo>
                    <a:pt x="224" y="45"/>
                  </a:lnTo>
                  <a:lnTo>
                    <a:pt x="218" y="49"/>
                  </a:lnTo>
                  <a:lnTo>
                    <a:pt x="209" y="49"/>
                  </a:lnTo>
                  <a:lnTo>
                    <a:pt x="20" y="47"/>
                  </a:lnTo>
                  <a:lnTo>
                    <a:pt x="13" y="44"/>
                  </a:lnTo>
                  <a:lnTo>
                    <a:pt x="6" y="40"/>
                  </a:lnTo>
                  <a:lnTo>
                    <a:pt x="2" y="34"/>
                  </a:lnTo>
                  <a:lnTo>
                    <a:pt x="0" y="27"/>
                  </a:lnTo>
                  <a:lnTo>
                    <a:pt x="0" y="17"/>
                  </a:lnTo>
                  <a:lnTo>
                    <a:pt x="1" y="11"/>
                  </a:lnTo>
                  <a:lnTo>
                    <a:pt x="6" y="6"/>
                  </a:lnTo>
                  <a:lnTo>
                    <a:pt x="12" y="1"/>
                  </a:lnTo>
                  <a:lnTo>
                    <a:pt x="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46"/>
            <p:cNvSpPr/>
            <p:nvPr/>
          </p:nvSpPr>
          <p:spPr>
            <a:xfrm>
              <a:off x="3713" y="2107"/>
              <a:ext cx="23" cy="4"/>
            </a:xfrm>
            <a:custGeom>
              <a:rect b="b" l="l" r="r" t="t"/>
              <a:pathLst>
                <a:path extrusionOk="0" h="59" w="228">
                  <a:moveTo>
                    <a:pt x="19" y="0"/>
                  </a:moveTo>
                  <a:lnTo>
                    <a:pt x="206" y="13"/>
                  </a:lnTo>
                  <a:lnTo>
                    <a:pt x="215" y="15"/>
                  </a:lnTo>
                  <a:lnTo>
                    <a:pt x="222" y="19"/>
                  </a:lnTo>
                  <a:lnTo>
                    <a:pt x="226" y="25"/>
                  </a:lnTo>
                  <a:lnTo>
                    <a:pt x="228" y="33"/>
                  </a:lnTo>
                  <a:lnTo>
                    <a:pt x="228" y="42"/>
                  </a:lnTo>
                  <a:lnTo>
                    <a:pt x="227" y="49"/>
                  </a:lnTo>
                  <a:lnTo>
                    <a:pt x="223" y="54"/>
                  </a:lnTo>
                  <a:lnTo>
                    <a:pt x="216" y="58"/>
                  </a:lnTo>
                  <a:lnTo>
                    <a:pt x="208" y="59"/>
                  </a:lnTo>
                  <a:lnTo>
                    <a:pt x="19" y="47"/>
                  </a:lnTo>
                  <a:lnTo>
                    <a:pt x="12" y="45"/>
                  </a:lnTo>
                  <a:lnTo>
                    <a:pt x="6" y="40"/>
                  </a:lnTo>
                  <a:lnTo>
                    <a:pt x="2" y="35"/>
                  </a:lnTo>
                  <a:lnTo>
                    <a:pt x="0" y="27"/>
                  </a:lnTo>
                  <a:lnTo>
                    <a:pt x="0" y="17"/>
                  </a:lnTo>
                  <a:lnTo>
                    <a:pt x="1" y="11"/>
                  </a:lnTo>
                  <a:lnTo>
                    <a:pt x="5" y="6"/>
                  </a:lnTo>
                  <a:lnTo>
                    <a:pt x="11" y="2"/>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46"/>
            <p:cNvSpPr/>
            <p:nvPr/>
          </p:nvSpPr>
          <p:spPr>
            <a:xfrm>
              <a:off x="3714" y="2116"/>
              <a:ext cx="22" cy="5"/>
            </a:xfrm>
            <a:custGeom>
              <a:rect b="b" l="l" r="r" t="t"/>
              <a:pathLst>
                <a:path extrusionOk="0" h="59" w="228">
                  <a:moveTo>
                    <a:pt x="20" y="0"/>
                  </a:moveTo>
                  <a:lnTo>
                    <a:pt x="206" y="13"/>
                  </a:lnTo>
                  <a:lnTo>
                    <a:pt x="215" y="15"/>
                  </a:lnTo>
                  <a:lnTo>
                    <a:pt x="222" y="19"/>
                  </a:lnTo>
                  <a:lnTo>
                    <a:pt x="226" y="25"/>
                  </a:lnTo>
                  <a:lnTo>
                    <a:pt x="228" y="32"/>
                  </a:lnTo>
                  <a:lnTo>
                    <a:pt x="228" y="43"/>
                  </a:lnTo>
                  <a:lnTo>
                    <a:pt x="227" y="49"/>
                  </a:lnTo>
                  <a:lnTo>
                    <a:pt x="223" y="54"/>
                  </a:lnTo>
                  <a:lnTo>
                    <a:pt x="217" y="58"/>
                  </a:lnTo>
                  <a:lnTo>
                    <a:pt x="209" y="59"/>
                  </a:lnTo>
                  <a:lnTo>
                    <a:pt x="20" y="47"/>
                  </a:lnTo>
                  <a:lnTo>
                    <a:pt x="13" y="45"/>
                  </a:lnTo>
                  <a:lnTo>
                    <a:pt x="6" y="40"/>
                  </a:lnTo>
                  <a:lnTo>
                    <a:pt x="2" y="35"/>
                  </a:lnTo>
                  <a:lnTo>
                    <a:pt x="0" y="27"/>
                  </a:lnTo>
                  <a:lnTo>
                    <a:pt x="0" y="18"/>
                  </a:lnTo>
                  <a:lnTo>
                    <a:pt x="1" y="11"/>
                  </a:lnTo>
                  <a:lnTo>
                    <a:pt x="6" y="6"/>
                  </a:lnTo>
                  <a:lnTo>
                    <a:pt x="12" y="1"/>
                  </a:lnTo>
                  <a:lnTo>
                    <a:pt x="20"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46"/>
            <p:cNvSpPr/>
            <p:nvPr/>
          </p:nvSpPr>
          <p:spPr>
            <a:xfrm>
              <a:off x="3714" y="2126"/>
              <a:ext cx="23" cy="5"/>
            </a:xfrm>
            <a:custGeom>
              <a:rect b="b" l="l" r="r" t="t"/>
              <a:pathLst>
                <a:path extrusionOk="0" h="59" w="227">
                  <a:moveTo>
                    <a:pt x="19" y="0"/>
                  </a:moveTo>
                  <a:lnTo>
                    <a:pt x="206" y="13"/>
                  </a:lnTo>
                  <a:lnTo>
                    <a:pt x="214" y="15"/>
                  </a:lnTo>
                  <a:lnTo>
                    <a:pt x="221" y="19"/>
                  </a:lnTo>
                  <a:lnTo>
                    <a:pt x="225" y="25"/>
                  </a:lnTo>
                  <a:lnTo>
                    <a:pt x="227" y="33"/>
                  </a:lnTo>
                  <a:lnTo>
                    <a:pt x="227" y="42"/>
                  </a:lnTo>
                  <a:lnTo>
                    <a:pt x="226" y="49"/>
                  </a:lnTo>
                  <a:lnTo>
                    <a:pt x="222" y="54"/>
                  </a:lnTo>
                  <a:lnTo>
                    <a:pt x="216" y="58"/>
                  </a:lnTo>
                  <a:lnTo>
                    <a:pt x="208" y="59"/>
                  </a:lnTo>
                  <a:lnTo>
                    <a:pt x="19" y="47"/>
                  </a:lnTo>
                  <a:lnTo>
                    <a:pt x="12" y="44"/>
                  </a:lnTo>
                  <a:lnTo>
                    <a:pt x="6" y="40"/>
                  </a:lnTo>
                  <a:lnTo>
                    <a:pt x="2" y="34"/>
                  </a:lnTo>
                  <a:lnTo>
                    <a:pt x="0" y="27"/>
                  </a:lnTo>
                  <a:lnTo>
                    <a:pt x="0" y="17"/>
                  </a:lnTo>
                  <a:lnTo>
                    <a:pt x="1" y="11"/>
                  </a:lnTo>
                  <a:lnTo>
                    <a:pt x="5" y="6"/>
                  </a:lnTo>
                  <a:lnTo>
                    <a:pt x="11" y="1"/>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8" name="Google Shape;558;p46"/>
            <p:cNvSpPr/>
            <p:nvPr/>
          </p:nvSpPr>
          <p:spPr>
            <a:xfrm>
              <a:off x="3794" y="2471"/>
              <a:ext cx="7" cy="3"/>
            </a:xfrm>
            <a:custGeom>
              <a:rect b="b" l="l" r="r" t="t"/>
              <a:pathLst>
                <a:path extrusionOk="0" h="34" w="64">
                  <a:moveTo>
                    <a:pt x="64" y="34"/>
                  </a:moveTo>
                  <a:lnTo>
                    <a:pt x="1" y="32"/>
                  </a:lnTo>
                  <a:lnTo>
                    <a:pt x="0" y="0"/>
                  </a:lnTo>
                  <a:lnTo>
                    <a:pt x="63" y="2"/>
                  </a:lnTo>
                  <a:lnTo>
                    <a:pt x="64" y="3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46"/>
            <p:cNvSpPr/>
            <p:nvPr/>
          </p:nvSpPr>
          <p:spPr>
            <a:xfrm>
              <a:off x="3678" y="2412"/>
              <a:ext cx="131" cy="22"/>
            </a:xfrm>
            <a:custGeom>
              <a:rect b="b" l="l" r="r" t="t"/>
              <a:pathLst>
                <a:path extrusionOk="0" h="269" w="1317">
                  <a:moveTo>
                    <a:pt x="114" y="0"/>
                  </a:moveTo>
                  <a:lnTo>
                    <a:pt x="1198" y="41"/>
                  </a:lnTo>
                  <a:lnTo>
                    <a:pt x="1226" y="45"/>
                  </a:lnTo>
                  <a:lnTo>
                    <a:pt x="1249" y="52"/>
                  </a:lnTo>
                  <a:lnTo>
                    <a:pt x="1269" y="65"/>
                  </a:lnTo>
                  <a:lnTo>
                    <a:pt x="1286" y="80"/>
                  </a:lnTo>
                  <a:lnTo>
                    <a:pt x="1300" y="98"/>
                  </a:lnTo>
                  <a:lnTo>
                    <a:pt x="1309" y="118"/>
                  </a:lnTo>
                  <a:lnTo>
                    <a:pt x="1315" y="138"/>
                  </a:lnTo>
                  <a:lnTo>
                    <a:pt x="1317" y="160"/>
                  </a:lnTo>
                  <a:lnTo>
                    <a:pt x="1316" y="182"/>
                  </a:lnTo>
                  <a:lnTo>
                    <a:pt x="1311" y="202"/>
                  </a:lnTo>
                  <a:lnTo>
                    <a:pt x="1302" y="221"/>
                  </a:lnTo>
                  <a:lnTo>
                    <a:pt x="1290" y="238"/>
                  </a:lnTo>
                  <a:lnTo>
                    <a:pt x="1273" y="251"/>
                  </a:lnTo>
                  <a:lnTo>
                    <a:pt x="1254" y="262"/>
                  </a:lnTo>
                  <a:lnTo>
                    <a:pt x="1231" y="268"/>
                  </a:lnTo>
                  <a:lnTo>
                    <a:pt x="1203" y="269"/>
                  </a:lnTo>
                  <a:lnTo>
                    <a:pt x="119" y="226"/>
                  </a:lnTo>
                  <a:lnTo>
                    <a:pt x="91" y="223"/>
                  </a:lnTo>
                  <a:lnTo>
                    <a:pt x="68" y="215"/>
                  </a:lnTo>
                  <a:lnTo>
                    <a:pt x="48" y="204"/>
                  </a:lnTo>
                  <a:lnTo>
                    <a:pt x="30" y="188"/>
                  </a:lnTo>
                  <a:lnTo>
                    <a:pt x="17" y="170"/>
                  </a:lnTo>
                  <a:lnTo>
                    <a:pt x="8" y="151"/>
                  </a:lnTo>
                  <a:lnTo>
                    <a:pt x="2" y="130"/>
                  </a:lnTo>
                  <a:lnTo>
                    <a:pt x="0" y="108"/>
                  </a:lnTo>
                  <a:lnTo>
                    <a:pt x="1" y="88"/>
                  </a:lnTo>
                  <a:lnTo>
                    <a:pt x="6" y="67"/>
                  </a:lnTo>
                  <a:lnTo>
                    <a:pt x="15" y="48"/>
                  </a:lnTo>
                  <a:lnTo>
                    <a:pt x="27" y="32"/>
                  </a:lnTo>
                  <a:lnTo>
                    <a:pt x="43" y="17"/>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46"/>
            <p:cNvSpPr/>
            <p:nvPr/>
          </p:nvSpPr>
          <p:spPr>
            <a:xfrm>
              <a:off x="3677" y="2411"/>
              <a:ext cx="132" cy="22"/>
            </a:xfrm>
            <a:custGeom>
              <a:rect b="b" l="l" r="r" t="t"/>
              <a:pathLst>
                <a:path extrusionOk="0" h="271" w="1317">
                  <a:moveTo>
                    <a:pt x="114" y="0"/>
                  </a:moveTo>
                  <a:lnTo>
                    <a:pt x="1198" y="43"/>
                  </a:lnTo>
                  <a:lnTo>
                    <a:pt x="1225" y="46"/>
                  </a:lnTo>
                  <a:lnTo>
                    <a:pt x="1250" y="54"/>
                  </a:lnTo>
                  <a:lnTo>
                    <a:pt x="1270" y="67"/>
                  </a:lnTo>
                  <a:lnTo>
                    <a:pt x="1286" y="82"/>
                  </a:lnTo>
                  <a:lnTo>
                    <a:pt x="1300" y="100"/>
                  </a:lnTo>
                  <a:lnTo>
                    <a:pt x="1310" y="119"/>
                  </a:lnTo>
                  <a:lnTo>
                    <a:pt x="1315" y="140"/>
                  </a:lnTo>
                  <a:lnTo>
                    <a:pt x="1317" y="162"/>
                  </a:lnTo>
                  <a:lnTo>
                    <a:pt x="1316" y="183"/>
                  </a:lnTo>
                  <a:lnTo>
                    <a:pt x="1312" y="203"/>
                  </a:lnTo>
                  <a:lnTo>
                    <a:pt x="1304" y="222"/>
                  </a:lnTo>
                  <a:lnTo>
                    <a:pt x="1291" y="238"/>
                  </a:lnTo>
                  <a:lnTo>
                    <a:pt x="1275" y="252"/>
                  </a:lnTo>
                  <a:lnTo>
                    <a:pt x="1255" y="262"/>
                  </a:lnTo>
                  <a:lnTo>
                    <a:pt x="1232" y="268"/>
                  </a:lnTo>
                  <a:lnTo>
                    <a:pt x="1203" y="271"/>
                  </a:lnTo>
                  <a:lnTo>
                    <a:pt x="122" y="228"/>
                  </a:lnTo>
                  <a:lnTo>
                    <a:pt x="93" y="224"/>
                  </a:lnTo>
                  <a:lnTo>
                    <a:pt x="69" y="216"/>
                  </a:lnTo>
                  <a:lnTo>
                    <a:pt x="48" y="203"/>
                  </a:lnTo>
                  <a:lnTo>
                    <a:pt x="32" y="188"/>
                  </a:lnTo>
                  <a:lnTo>
                    <a:pt x="18" y="170"/>
                  </a:lnTo>
                  <a:lnTo>
                    <a:pt x="9" y="150"/>
                  </a:lnTo>
                  <a:lnTo>
                    <a:pt x="3" y="131"/>
                  </a:lnTo>
                  <a:lnTo>
                    <a:pt x="0" y="109"/>
                  </a:lnTo>
                  <a:lnTo>
                    <a:pt x="2" y="88"/>
                  </a:lnTo>
                  <a:lnTo>
                    <a:pt x="7" y="68"/>
                  </a:lnTo>
                  <a:lnTo>
                    <a:pt x="15" y="49"/>
                  </a:lnTo>
                  <a:lnTo>
                    <a:pt x="28" y="32"/>
                  </a:lnTo>
                  <a:lnTo>
                    <a:pt x="43" y="18"/>
                  </a:lnTo>
                  <a:lnTo>
                    <a:pt x="63" y="8"/>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46"/>
            <p:cNvSpPr/>
            <p:nvPr/>
          </p:nvSpPr>
          <p:spPr>
            <a:xfrm>
              <a:off x="3678" y="2412"/>
              <a:ext cx="131" cy="21"/>
            </a:xfrm>
            <a:custGeom>
              <a:rect b="b" l="l" r="r" t="t"/>
              <a:pathLst>
                <a:path extrusionOk="0" h="260" w="1308">
                  <a:moveTo>
                    <a:pt x="110" y="0"/>
                  </a:moveTo>
                  <a:lnTo>
                    <a:pt x="142" y="1"/>
                  </a:lnTo>
                  <a:lnTo>
                    <a:pt x="173" y="2"/>
                  </a:lnTo>
                  <a:lnTo>
                    <a:pt x="200" y="3"/>
                  </a:lnTo>
                  <a:lnTo>
                    <a:pt x="225" y="4"/>
                  </a:lnTo>
                  <a:lnTo>
                    <a:pt x="249" y="5"/>
                  </a:lnTo>
                  <a:lnTo>
                    <a:pt x="271" y="5"/>
                  </a:lnTo>
                  <a:lnTo>
                    <a:pt x="293" y="6"/>
                  </a:lnTo>
                  <a:lnTo>
                    <a:pt x="313" y="7"/>
                  </a:lnTo>
                  <a:lnTo>
                    <a:pt x="332" y="7"/>
                  </a:lnTo>
                  <a:lnTo>
                    <a:pt x="351" y="8"/>
                  </a:lnTo>
                  <a:lnTo>
                    <a:pt x="370" y="9"/>
                  </a:lnTo>
                  <a:lnTo>
                    <a:pt x="389" y="9"/>
                  </a:lnTo>
                  <a:lnTo>
                    <a:pt x="408" y="10"/>
                  </a:lnTo>
                  <a:lnTo>
                    <a:pt x="428" y="11"/>
                  </a:lnTo>
                  <a:lnTo>
                    <a:pt x="449" y="11"/>
                  </a:lnTo>
                  <a:lnTo>
                    <a:pt x="470" y="12"/>
                  </a:lnTo>
                  <a:lnTo>
                    <a:pt x="494" y="13"/>
                  </a:lnTo>
                  <a:lnTo>
                    <a:pt x="519" y="14"/>
                  </a:lnTo>
                  <a:lnTo>
                    <a:pt x="546" y="15"/>
                  </a:lnTo>
                  <a:lnTo>
                    <a:pt x="575" y="16"/>
                  </a:lnTo>
                  <a:lnTo>
                    <a:pt x="607" y="17"/>
                  </a:lnTo>
                  <a:lnTo>
                    <a:pt x="640" y="19"/>
                  </a:lnTo>
                  <a:lnTo>
                    <a:pt x="678" y="20"/>
                  </a:lnTo>
                  <a:lnTo>
                    <a:pt x="718" y="23"/>
                  </a:lnTo>
                  <a:lnTo>
                    <a:pt x="762" y="25"/>
                  </a:lnTo>
                  <a:lnTo>
                    <a:pt x="810" y="27"/>
                  </a:lnTo>
                  <a:lnTo>
                    <a:pt x="861" y="29"/>
                  </a:lnTo>
                  <a:lnTo>
                    <a:pt x="918" y="31"/>
                  </a:lnTo>
                  <a:lnTo>
                    <a:pt x="979" y="33"/>
                  </a:lnTo>
                  <a:lnTo>
                    <a:pt x="1044" y="36"/>
                  </a:lnTo>
                  <a:lnTo>
                    <a:pt x="1115" y="39"/>
                  </a:lnTo>
                  <a:lnTo>
                    <a:pt x="1191" y="42"/>
                  </a:lnTo>
                  <a:lnTo>
                    <a:pt x="1219" y="45"/>
                  </a:lnTo>
                  <a:lnTo>
                    <a:pt x="1243" y="54"/>
                  </a:lnTo>
                  <a:lnTo>
                    <a:pt x="1262" y="65"/>
                  </a:lnTo>
                  <a:lnTo>
                    <a:pt x="1278" y="79"/>
                  </a:lnTo>
                  <a:lnTo>
                    <a:pt x="1291" y="96"/>
                  </a:lnTo>
                  <a:lnTo>
                    <a:pt x="1300" y="115"/>
                  </a:lnTo>
                  <a:lnTo>
                    <a:pt x="1305" y="134"/>
                  </a:lnTo>
                  <a:lnTo>
                    <a:pt x="1308" y="155"/>
                  </a:lnTo>
                  <a:lnTo>
                    <a:pt x="1307" y="176"/>
                  </a:lnTo>
                  <a:lnTo>
                    <a:pt x="1302" y="195"/>
                  </a:lnTo>
                  <a:lnTo>
                    <a:pt x="1294" y="214"/>
                  </a:lnTo>
                  <a:lnTo>
                    <a:pt x="1281" y="230"/>
                  </a:lnTo>
                  <a:lnTo>
                    <a:pt x="1265" y="242"/>
                  </a:lnTo>
                  <a:lnTo>
                    <a:pt x="1246" y="252"/>
                  </a:lnTo>
                  <a:lnTo>
                    <a:pt x="1222" y="257"/>
                  </a:lnTo>
                  <a:lnTo>
                    <a:pt x="1196" y="260"/>
                  </a:lnTo>
                  <a:lnTo>
                    <a:pt x="1164" y="259"/>
                  </a:lnTo>
                  <a:lnTo>
                    <a:pt x="1133" y="256"/>
                  </a:lnTo>
                  <a:lnTo>
                    <a:pt x="1106" y="255"/>
                  </a:lnTo>
                  <a:lnTo>
                    <a:pt x="1080" y="254"/>
                  </a:lnTo>
                  <a:lnTo>
                    <a:pt x="1056" y="253"/>
                  </a:lnTo>
                  <a:lnTo>
                    <a:pt x="1033" y="252"/>
                  </a:lnTo>
                  <a:lnTo>
                    <a:pt x="1013" y="251"/>
                  </a:lnTo>
                  <a:lnTo>
                    <a:pt x="993" y="250"/>
                  </a:lnTo>
                  <a:lnTo>
                    <a:pt x="973" y="250"/>
                  </a:lnTo>
                  <a:lnTo>
                    <a:pt x="954" y="249"/>
                  </a:lnTo>
                  <a:lnTo>
                    <a:pt x="935" y="248"/>
                  </a:lnTo>
                  <a:lnTo>
                    <a:pt x="917" y="247"/>
                  </a:lnTo>
                  <a:lnTo>
                    <a:pt x="897" y="246"/>
                  </a:lnTo>
                  <a:lnTo>
                    <a:pt x="877" y="245"/>
                  </a:lnTo>
                  <a:lnTo>
                    <a:pt x="857" y="245"/>
                  </a:lnTo>
                  <a:lnTo>
                    <a:pt x="836" y="244"/>
                  </a:lnTo>
                  <a:lnTo>
                    <a:pt x="813" y="243"/>
                  </a:lnTo>
                  <a:lnTo>
                    <a:pt x="787" y="242"/>
                  </a:lnTo>
                  <a:lnTo>
                    <a:pt x="761" y="241"/>
                  </a:lnTo>
                  <a:lnTo>
                    <a:pt x="732" y="240"/>
                  </a:lnTo>
                  <a:lnTo>
                    <a:pt x="700" y="239"/>
                  </a:lnTo>
                  <a:lnTo>
                    <a:pt x="666" y="237"/>
                  </a:lnTo>
                  <a:lnTo>
                    <a:pt x="629" y="236"/>
                  </a:lnTo>
                  <a:lnTo>
                    <a:pt x="588" y="235"/>
                  </a:lnTo>
                  <a:lnTo>
                    <a:pt x="544" y="233"/>
                  </a:lnTo>
                  <a:lnTo>
                    <a:pt x="496" y="231"/>
                  </a:lnTo>
                  <a:lnTo>
                    <a:pt x="444" y="228"/>
                  </a:lnTo>
                  <a:lnTo>
                    <a:pt x="388" y="226"/>
                  </a:lnTo>
                  <a:lnTo>
                    <a:pt x="327" y="224"/>
                  </a:lnTo>
                  <a:lnTo>
                    <a:pt x="261" y="222"/>
                  </a:lnTo>
                  <a:lnTo>
                    <a:pt x="191" y="220"/>
                  </a:lnTo>
                  <a:lnTo>
                    <a:pt x="115" y="217"/>
                  </a:lnTo>
                  <a:lnTo>
                    <a:pt x="88" y="214"/>
                  </a:lnTo>
                  <a:lnTo>
                    <a:pt x="66" y="206"/>
                  </a:lnTo>
                  <a:lnTo>
                    <a:pt x="47" y="194"/>
                  </a:lnTo>
                  <a:lnTo>
                    <a:pt x="30" y="180"/>
                  </a:lnTo>
                  <a:lnTo>
                    <a:pt x="17" y="162"/>
                  </a:lnTo>
                  <a:lnTo>
                    <a:pt x="8" y="143"/>
                  </a:lnTo>
                  <a:lnTo>
                    <a:pt x="2" y="123"/>
                  </a:lnTo>
                  <a:lnTo>
                    <a:pt x="0" y="101"/>
                  </a:lnTo>
                  <a:lnTo>
                    <a:pt x="1" y="82"/>
                  </a:lnTo>
                  <a:lnTo>
                    <a:pt x="6" y="63"/>
                  </a:lnTo>
                  <a:lnTo>
                    <a:pt x="14" y="45"/>
                  </a:lnTo>
                  <a:lnTo>
                    <a:pt x="26" y="30"/>
                  </a:lnTo>
                  <a:lnTo>
                    <a:pt x="42" y="17"/>
                  </a:lnTo>
                  <a:lnTo>
                    <a:pt x="61" y="7"/>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46"/>
            <p:cNvSpPr/>
            <p:nvPr/>
          </p:nvSpPr>
          <p:spPr>
            <a:xfrm>
              <a:off x="3678" y="2413"/>
              <a:ext cx="130" cy="20"/>
            </a:xfrm>
            <a:custGeom>
              <a:rect b="b" l="l" r="r" t="t"/>
              <a:pathLst>
                <a:path extrusionOk="0" h="248" w="1298">
                  <a:moveTo>
                    <a:pt x="105" y="0"/>
                  </a:moveTo>
                  <a:lnTo>
                    <a:pt x="137" y="1"/>
                  </a:lnTo>
                  <a:lnTo>
                    <a:pt x="168" y="2"/>
                  </a:lnTo>
                  <a:lnTo>
                    <a:pt x="195" y="3"/>
                  </a:lnTo>
                  <a:lnTo>
                    <a:pt x="220" y="4"/>
                  </a:lnTo>
                  <a:lnTo>
                    <a:pt x="244" y="5"/>
                  </a:lnTo>
                  <a:lnTo>
                    <a:pt x="266" y="5"/>
                  </a:lnTo>
                  <a:lnTo>
                    <a:pt x="288" y="6"/>
                  </a:lnTo>
                  <a:lnTo>
                    <a:pt x="308" y="7"/>
                  </a:lnTo>
                  <a:lnTo>
                    <a:pt x="327" y="7"/>
                  </a:lnTo>
                  <a:lnTo>
                    <a:pt x="346" y="8"/>
                  </a:lnTo>
                  <a:lnTo>
                    <a:pt x="365" y="9"/>
                  </a:lnTo>
                  <a:lnTo>
                    <a:pt x="384" y="9"/>
                  </a:lnTo>
                  <a:lnTo>
                    <a:pt x="403" y="11"/>
                  </a:lnTo>
                  <a:lnTo>
                    <a:pt x="423" y="12"/>
                  </a:lnTo>
                  <a:lnTo>
                    <a:pt x="444" y="12"/>
                  </a:lnTo>
                  <a:lnTo>
                    <a:pt x="465" y="13"/>
                  </a:lnTo>
                  <a:lnTo>
                    <a:pt x="489" y="14"/>
                  </a:lnTo>
                  <a:lnTo>
                    <a:pt x="514" y="15"/>
                  </a:lnTo>
                  <a:lnTo>
                    <a:pt x="541" y="16"/>
                  </a:lnTo>
                  <a:lnTo>
                    <a:pt x="570" y="17"/>
                  </a:lnTo>
                  <a:lnTo>
                    <a:pt x="602" y="18"/>
                  </a:lnTo>
                  <a:lnTo>
                    <a:pt x="635" y="20"/>
                  </a:lnTo>
                  <a:lnTo>
                    <a:pt x="673" y="21"/>
                  </a:lnTo>
                  <a:lnTo>
                    <a:pt x="713" y="23"/>
                  </a:lnTo>
                  <a:lnTo>
                    <a:pt x="757" y="24"/>
                  </a:lnTo>
                  <a:lnTo>
                    <a:pt x="805" y="26"/>
                  </a:lnTo>
                  <a:lnTo>
                    <a:pt x="856" y="28"/>
                  </a:lnTo>
                  <a:lnTo>
                    <a:pt x="913" y="30"/>
                  </a:lnTo>
                  <a:lnTo>
                    <a:pt x="974" y="33"/>
                  </a:lnTo>
                  <a:lnTo>
                    <a:pt x="1039" y="35"/>
                  </a:lnTo>
                  <a:lnTo>
                    <a:pt x="1110" y="38"/>
                  </a:lnTo>
                  <a:lnTo>
                    <a:pt x="1186" y="42"/>
                  </a:lnTo>
                  <a:lnTo>
                    <a:pt x="1213" y="45"/>
                  </a:lnTo>
                  <a:lnTo>
                    <a:pt x="1237" y="53"/>
                  </a:lnTo>
                  <a:lnTo>
                    <a:pt x="1256" y="63"/>
                  </a:lnTo>
                  <a:lnTo>
                    <a:pt x="1271" y="78"/>
                  </a:lnTo>
                  <a:lnTo>
                    <a:pt x="1283" y="94"/>
                  </a:lnTo>
                  <a:lnTo>
                    <a:pt x="1291" y="112"/>
                  </a:lnTo>
                  <a:lnTo>
                    <a:pt x="1296" y="132"/>
                  </a:lnTo>
                  <a:lnTo>
                    <a:pt x="1298" y="151"/>
                  </a:lnTo>
                  <a:lnTo>
                    <a:pt x="1297" y="171"/>
                  </a:lnTo>
                  <a:lnTo>
                    <a:pt x="1292" y="190"/>
                  </a:lnTo>
                  <a:lnTo>
                    <a:pt x="1284" y="206"/>
                  </a:lnTo>
                  <a:lnTo>
                    <a:pt x="1271" y="221"/>
                  </a:lnTo>
                  <a:lnTo>
                    <a:pt x="1256" y="232"/>
                  </a:lnTo>
                  <a:lnTo>
                    <a:pt x="1238" y="241"/>
                  </a:lnTo>
                  <a:lnTo>
                    <a:pt x="1215" y="247"/>
                  </a:lnTo>
                  <a:lnTo>
                    <a:pt x="1191" y="248"/>
                  </a:lnTo>
                  <a:lnTo>
                    <a:pt x="1159" y="247"/>
                  </a:lnTo>
                  <a:lnTo>
                    <a:pt x="1128" y="244"/>
                  </a:lnTo>
                  <a:lnTo>
                    <a:pt x="1101" y="243"/>
                  </a:lnTo>
                  <a:lnTo>
                    <a:pt x="1075" y="242"/>
                  </a:lnTo>
                  <a:lnTo>
                    <a:pt x="1051" y="241"/>
                  </a:lnTo>
                  <a:lnTo>
                    <a:pt x="1028" y="240"/>
                  </a:lnTo>
                  <a:lnTo>
                    <a:pt x="1008" y="239"/>
                  </a:lnTo>
                  <a:lnTo>
                    <a:pt x="988" y="238"/>
                  </a:lnTo>
                  <a:lnTo>
                    <a:pt x="968" y="238"/>
                  </a:lnTo>
                  <a:lnTo>
                    <a:pt x="949" y="237"/>
                  </a:lnTo>
                  <a:lnTo>
                    <a:pt x="930" y="236"/>
                  </a:lnTo>
                  <a:lnTo>
                    <a:pt x="912" y="235"/>
                  </a:lnTo>
                  <a:lnTo>
                    <a:pt x="892" y="234"/>
                  </a:lnTo>
                  <a:lnTo>
                    <a:pt x="872" y="233"/>
                  </a:lnTo>
                  <a:lnTo>
                    <a:pt x="852" y="233"/>
                  </a:lnTo>
                  <a:lnTo>
                    <a:pt x="831" y="232"/>
                  </a:lnTo>
                  <a:lnTo>
                    <a:pt x="808" y="231"/>
                  </a:lnTo>
                  <a:lnTo>
                    <a:pt x="782" y="230"/>
                  </a:lnTo>
                  <a:lnTo>
                    <a:pt x="756" y="229"/>
                  </a:lnTo>
                  <a:lnTo>
                    <a:pt x="727" y="228"/>
                  </a:lnTo>
                  <a:lnTo>
                    <a:pt x="695" y="227"/>
                  </a:lnTo>
                  <a:lnTo>
                    <a:pt x="661" y="225"/>
                  </a:lnTo>
                  <a:lnTo>
                    <a:pt x="624" y="224"/>
                  </a:lnTo>
                  <a:lnTo>
                    <a:pt x="583" y="223"/>
                  </a:lnTo>
                  <a:lnTo>
                    <a:pt x="539" y="221"/>
                  </a:lnTo>
                  <a:lnTo>
                    <a:pt x="491" y="219"/>
                  </a:lnTo>
                  <a:lnTo>
                    <a:pt x="439" y="216"/>
                  </a:lnTo>
                  <a:lnTo>
                    <a:pt x="383" y="214"/>
                  </a:lnTo>
                  <a:lnTo>
                    <a:pt x="322" y="212"/>
                  </a:lnTo>
                  <a:lnTo>
                    <a:pt x="256" y="210"/>
                  </a:lnTo>
                  <a:lnTo>
                    <a:pt x="186" y="208"/>
                  </a:lnTo>
                  <a:lnTo>
                    <a:pt x="110" y="205"/>
                  </a:lnTo>
                  <a:lnTo>
                    <a:pt x="85" y="202"/>
                  </a:lnTo>
                  <a:lnTo>
                    <a:pt x="64" y="195"/>
                  </a:lnTo>
                  <a:lnTo>
                    <a:pt x="46" y="184"/>
                  </a:lnTo>
                  <a:lnTo>
                    <a:pt x="30" y="170"/>
                  </a:lnTo>
                  <a:lnTo>
                    <a:pt x="17" y="153"/>
                  </a:lnTo>
                  <a:lnTo>
                    <a:pt x="8" y="136"/>
                  </a:lnTo>
                  <a:lnTo>
                    <a:pt x="2" y="115"/>
                  </a:lnTo>
                  <a:lnTo>
                    <a:pt x="0" y="94"/>
                  </a:lnTo>
                  <a:lnTo>
                    <a:pt x="2" y="75"/>
                  </a:lnTo>
                  <a:lnTo>
                    <a:pt x="7" y="57"/>
                  </a:lnTo>
                  <a:lnTo>
                    <a:pt x="15" y="39"/>
                  </a:lnTo>
                  <a:lnTo>
                    <a:pt x="26" y="25"/>
                  </a:lnTo>
                  <a:lnTo>
                    <a:pt x="42" y="14"/>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3" name="Google Shape;563;p46"/>
            <p:cNvSpPr/>
            <p:nvPr/>
          </p:nvSpPr>
          <p:spPr>
            <a:xfrm>
              <a:off x="3679" y="2414"/>
              <a:ext cx="129" cy="19"/>
            </a:xfrm>
            <a:custGeom>
              <a:rect b="b" l="l" r="r" t="t"/>
              <a:pathLst>
                <a:path extrusionOk="0" h="239" w="1286">
                  <a:moveTo>
                    <a:pt x="98" y="0"/>
                  </a:moveTo>
                  <a:lnTo>
                    <a:pt x="130" y="2"/>
                  </a:lnTo>
                  <a:lnTo>
                    <a:pt x="161" y="3"/>
                  </a:lnTo>
                  <a:lnTo>
                    <a:pt x="188" y="4"/>
                  </a:lnTo>
                  <a:lnTo>
                    <a:pt x="213" y="5"/>
                  </a:lnTo>
                  <a:lnTo>
                    <a:pt x="238" y="6"/>
                  </a:lnTo>
                  <a:lnTo>
                    <a:pt x="260" y="6"/>
                  </a:lnTo>
                  <a:lnTo>
                    <a:pt x="282" y="7"/>
                  </a:lnTo>
                  <a:lnTo>
                    <a:pt x="301" y="8"/>
                  </a:lnTo>
                  <a:lnTo>
                    <a:pt x="321" y="9"/>
                  </a:lnTo>
                  <a:lnTo>
                    <a:pt x="339" y="9"/>
                  </a:lnTo>
                  <a:lnTo>
                    <a:pt x="359" y="10"/>
                  </a:lnTo>
                  <a:lnTo>
                    <a:pt x="378" y="11"/>
                  </a:lnTo>
                  <a:lnTo>
                    <a:pt x="397" y="11"/>
                  </a:lnTo>
                  <a:lnTo>
                    <a:pt x="417" y="12"/>
                  </a:lnTo>
                  <a:lnTo>
                    <a:pt x="438" y="13"/>
                  </a:lnTo>
                  <a:lnTo>
                    <a:pt x="459" y="14"/>
                  </a:lnTo>
                  <a:lnTo>
                    <a:pt x="483" y="15"/>
                  </a:lnTo>
                  <a:lnTo>
                    <a:pt x="508" y="15"/>
                  </a:lnTo>
                  <a:lnTo>
                    <a:pt x="535" y="17"/>
                  </a:lnTo>
                  <a:lnTo>
                    <a:pt x="564" y="18"/>
                  </a:lnTo>
                  <a:lnTo>
                    <a:pt x="596" y="19"/>
                  </a:lnTo>
                  <a:lnTo>
                    <a:pt x="630" y="20"/>
                  </a:lnTo>
                  <a:lnTo>
                    <a:pt x="667" y="22"/>
                  </a:lnTo>
                  <a:lnTo>
                    <a:pt x="707" y="23"/>
                  </a:lnTo>
                  <a:lnTo>
                    <a:pt x="751" y="25"/>
                  </a:lnTo>
                  <a:lnTo>
                    <a:pt x="799" y="27"/>
                  </a:lnTo>
                  <a:lnTo>
                    <a:pt x="850" y="29"/>
                  </a:lnTo>
                  <a:lnTo>
                    <a:pt x="907" y="32"/>
                  </a:lnTo>
                  <a:lnTo>
                    <a:pt x="967" y="35"/>
                  </a:lnTo>
                  <a:lnTo>
                    <a:pt x="1033" y="37"/>
                  </a:lnTo>
                  <a:lnTo>
                    <a:pt x="1103" y="40"/>
                  </a:lnTo>
                  <a:lnTo>
                    <a:pt x="1179" y="43"/>
                  </a:lnTo>
                  <a:lnTo>
                    <a:pt x="1206" y="46"/>
                  </a:lnTo>
                  <a:lnTo>
                    <a:pt x="1229" y="53"/>
                  </a:lnTo>
                  <a:lnTo>
                    <a:pt x="1247" y="64"/>
                  </a:lnTo>
                  <a:lnTo>
                    <a:pt x="1261" y="77"/>
                  </a:lnTo>
                  <a:lnTo>
                    <a:pt x="1272" y="93"/>
                  </a:lnTo>
                  <a:lnTo>
                    <a:pt x="1280" y="109"/>
                  </a:lnTo>
                  <a:lnTo>
                    <a:pt x="1284" y="127"/>
                  </a:lnTo>
                  <a:lnTo>
                    <a:pt x="1286" y="144"/>
                  </a:lnTo>
                  <a:lnTo>
                    <a:pt x="1286" y="165"/>
                  </a:lnTo>
                  <a:lnTo>
                    <a:pt x="1281" y="184"/>
                  </a:lnTo>
                  <a:lnTo>
                    <a:pt x="1272" y="199"/>
                  </a:lnTo>
                  <a:lnTo>
                    <a:pt x="1261" y="214"/>
                  </a:lnTo>
                  <a:lnTo>
                    <a:pt x="1246" y="225"/>
                  </a:lnTo>
                  <a:lnTo>
                    <a:pt x="1228" y="232"/>
                  </a:lnTo>
                  <a:lnTo>
                    <a:pt x="1207" y="238"/>
                  </a:lnTo>
                  <a:lnTo>
                    <a:pt x="1184" y="239"/>
                  </a:lnTo>
                  <a:lnTo>
                    <a:pt x="1152" y="238"/>
                  </a:lnTo>
                  <a:lnTo>
                    <a:pt x="1121" y="235"/>
                  </a:lnTo>
                  <a:lnTo>
                    <a:pt x="1094" y="234"/>
                  </a:lnTo>
                  <a:lnTo>
                    <a:pt x="1068" y="233"/>
                  </a:lnTo>
                  <a:lnTo>
                    <a:pt x="1044" y="232"/>
                  </a:lnTo>
                  <a:lnTo>
                    <a:pt x="1021" y="231"/>
                  </a:lnTo>
                  <a:lnTo>
                    <a:pt x="1001" y="230"/>
                  </a:lnTo>
                  <a:lnTo>
                    <a:pt x="981" y="229"/>
                  </a:lnTo>
                  <a:lnTo>
                    <a:pt x="961" y="229"/>
                  </a:lnTo>
                  <a:lnTo>
                    <a:pt x="942" y="228"/>
                  </a:lnTo>
                  <a:lnTo>
                    <a:pt x="923" y="227"/>
                  </a:lnTo>
                  <a:lnTo>
                    <a:pt x="905" y="226"/>
                  </a:lnTo>
                  <a:lnTo>
                    <a:pt x="885" y="225"/>
                  </a:lnTo>
                  <a:lnTo>
                    <a:pt x="865" y="224"/>
                  </a:lnTo>
                  <a:lnTo>
                    <a:pt x="845" y="224"/>
                  </a:lnTo>
                  <a:lnTo>
                    <a:pt x="824" y="223"/>
                  </a:lnTo>
                  <a:lnTo>
                    <a:pt x="801" y="222"/>
                  </a:lnTo>
                  <a:lnTo>
                    <a:pt x="775" y="221"/>
                  </a:lnTo>
                  <a:lnTo>
                    <a:pt x="749" y="220"/>
                  </a:lnTo>
                  <a:lnTo>
                    <a:pt x="720" y="219"/>
                  </a:lnTo>
                  <a:lnTo>
                    <a:pt x="688" y="218"/>
                  </a:lnTo>
                  <a:lnTo>
                    <a:pt x="654" y="216"/>
                  </a:lnTo>
                  <a:lnTo>
                    <a:pt x="617" y="215"/>
                  </a:lnTo>
                  <a:lnTo>
                    <a:pt x="576" y="214"/>
                  </a:lnTo>
                  <a:lnTo>
                    <a:pt x="532" y="212"/>
                  </a:lnTo>
                  <a:lnTo>
                    <a:pt x="484" y="210"/>
                  </a:lnTo>
                  <a:lnTo>
                    <a:pt x="432" y="207"/>
                  </a:lnTo>
                  <a:lnTo>
                    <a:pt x="376" y="205"/>
                  </a:lnTo>
                  <a:lnTo>
                    <a:pt x="315" y="203"/>
                  </a:lnTo>
                  <a:lnTo>
                    <a:pt x="249" y="201"/>
                  </a:lnTo>
                  <a:lnTo>
                    <a:pt x="179" y="199"/>
                  </a:lnTo>
                  <a:lnTo>
                    <a:pt x="103" y="196"/>
                  </a:lnTo>
                  <a:lnTo>
                    <a:pt x="80" y="193"/>
                  </a:lnTo>
                  <a:lnTo>
                    <a:pt x="61" y="186"/>
                  </a:lnTo>
                  <a:lnTo>
                    <a:pt x="44" y="175"/>
                  </a:lnTo>
                  <a:lnTo>
                    <a:pt x="28" y="162"/>
                  </a:lnTo>
                  <a:lnTo>
                    <a:pt x="16" y="146"/>
                  </a:lnTo>
                  <a:lnTo>
                    <a:pt x="7" y="128"/>
                  </a:lnTo>
                  <a:lnTo>
                    <a:pt x="2" y="108"/>
                  </a:lnTo>
                  <a:lnTo>
                    <a:pt x="0" y="87"/>
                  </a:lnTo>
                  <a:lnTo>
                    <a:pt x="2" y="70"/>
                  </a:lnTo>
                  <a:lnTo>
                    <a:pt x="7" y="54"/>
                  </a:lnTo>
                  <a:lnTo>
                    <a:pt x="15" y="39"/>
                  </a:lnTo>
                  <a:lnTo>
                    <a:pt x="26" y="25"/>
                  </a:lnTo>
                  <a:lnTo>
                    <a:pt x="40" y="15"/>
                  </a:lnTo>
                  <a:lnTo>
                    <a:pt x="57" y="7"/>
                  </a:lnTo>
                  <a:lnTo>
                    <a:pt x="76" y="2"/>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4" name="Google Shape;564;p46"/>
            <p:cNvSpPr/>
            <p:nvPr/>
          </p:nvSpPr>
          <p:spPr>
            <a:xfrm>
              <a:off x="3680" y="2415"/>
              <a:ext cx="127" cy="18"/>
            </a:xfrm>
            <a:custGeom>
              <a:rect b="b" l="l" r="r" t="t"/>
              <a:pathLst>
                <a:path extrusionOk="0" h="226" w="1277">
                  <a:moveTo>
                    <a:pt x="93" y="0"/>
                  </a:moveTo>
                  <a:lnTo>
                    <a:pt x="125" y="1"/>
                  </a:lnTo>
                  <a:lnTo>
                    <a:pt x="156" y="2"/>
                  </a:lnTo>
                  <a:lnTo>
                    <a:pt x="183" y="3"/>
                  </a:lnTo>
                  <a:lnTo>
                    <a:pt x="208" y="4"/>
                  </a:lnTo>
                  <a:lnTo>
                    <a:pt x="233" y="5"/>
                  </a:lnTo>
                  <a:lnTo>
                    <a:pt x="255" y="5"/>
                  </a:lnTo>
                  <a:lnTo>
                    <a:pt x="277" y="6"/>
                  </a:lnTo>
                  <a:lnTo>
                    <a:pt x="296" y="7"/>
                  </a:lnTo>
                  <a:lnTo>
                    <a:pt x="316" y="8"/>
                  </a:lnTo>
                  <a:lnTo>
                    <a:pt x="334" y="8"/>
                  </a:lnTo>
                  <a:lnTo>
                    <a:pt x="354" y="9"/>
                  </a:lnTo>
                  <a:lnTo>
                    <a:pt x="373" y="10"/>
                  </a:lnTo>
                  <a:lnTo>
                    <a:pt x="392" y="10"/>
                  </a:lnTo>
                  <a:lnTo>
                    <a:pt x="412" y="11"/>
                  </a:lnTo>
                  <a:lnTo>
                    <a:pt x="433" y="12"/>
                  </a:lnTo>
                  <a:lnTo>
                    <a:pt x="454" y="13"/>
                  </a:lnTo>
                  <a:lnTo>
                    <a:pt x="478" y="14"/>
                  </a:lnTo>
                  <a:lnTo>
                    <a:pt x="503" y="14"/>
                  </a:lnTo>
                  <a:lnTo>
                    <a:pt x="530" y="16"/>
                  </a:lnTo>
                  <a:lnTo>
                    <a:pt x="559" y="17"/>
                  </a:lnTo>
                  <a:lnTo>
                    <a:pt x="591" y="19"/>
                  </a:lnTo>
                  <a:lnTo>
                    <a:pt x="625" y="20"/>
                  </a:lnTo>
                  <a:lnTo>
                    <a:pt x="662" y="22"/>
                  </a:lnTo>
                  <a:lnTo>
                    <a:pt x="702" y="23"/>
                  </a:lnTo>
                  <a:lnTo>
                    <a:pt x="746" y="25"/>
                  </a:lnTo>
                  <a:lnTo>
                    <a:pt x="794" y="27"/>
                  </a:lnTo>
                  <a:lnTo>
                    <a:pt x="845" y="29"/>
                  </a:lnTo>
                  <a:lnTo>
                    <a:pt x="902" y="31"/>
                  </a:lnTo>
                  <a:lnTo>
                    <a:pt x="962" y="34"/>
                  </a:lnTo>
                  <a:lnTo>
                    <a:pt x="1028" y="36"/>
                  </a:lnTo>
                  <a:lnTo>
                    <a:pt x="1098" y="39"/>
                  </a:lnTo>
                  <a:lnTo>
                    <a:pt x="1174" y="42"/>
                  </a:lnTo>
                  <a:lnTo>
                    <a:pt x="1201" y="45"/>
                  </a:lnTo>
                  <a:lnTo>
                    <a:pt x="1224" y="52"/>
                  </a:lnTo>
                  <a:lnTo>
                    <a:pt x="1241" y="62"/>
                  </a:lnTo>
                  <a:lnTo>
                    <a:pt x="1254" y="74"/>
                  </a:lnTo>
                  <a:lnTo>
                    <a:pt x="1264" y="89"/>
                  </a:lnTo>
                  <a:lnTo>
                    <a:pt x="1271" y="105"/>
                  </a:lnTo>
                  <a:lnTo>
                    <a:pt x="1275" y="122"/>
                  </a:lnTo>
                  <a:lnTo>
                    <a:pt x="1277" y="139"/>
                  </a:lnTo>
                  <a:lnTo>
                    <a:pt x="1277" y="158"/>
                  </a:lnTo>
                  <a:lnTo>
                    <a:pt x="1274" y="176"/>
                  </a:lnTo>
                  <a:lnTo>
                    <a:pt x="1265" y="190"/>
                  </a:lnTo>
                  <a:lnTo>
                    <a:pt x="1254" y="204"/>
                  </a:lnTo>
                  <a:lnTo>
                    <a:pt x="1239" y="213"/>
                  </a:lnTo>
                  <a:lnTo>
                    <a:pt x="1222" y="220"/>
                  </a:lnTo>
                  <a:lnTo>
                    <a:pt x="1201" y="225"/>
                  </a:lnTo>
                  <a:lnTo>
                    <a:pt x="1179" y="226"/>
                  </a:lnTo>
                  <a:lnTo>
                    <a:pt x="1147" y="225"/>
                  </a:lnTo>
                  <a:lnTo>
                    <a:pt x="1116" y="222"/>
                  </a:lnTo>
                  <a:lnTo>
                    <a:pt x="1089" y="221"/>
                  </a:lnTo>
                  <a:lnTo>
                    <a:pt x="1063" y="220"/>
                  </a:lnTo>
                  <a:lnTo>
                    <a:pt x="1039" y="219"/>
                  </a:lnTo>
                  <a:lnTo>
                    <a:pt x="1016" y="218"/>
                  </a:lnTo>
                  <a:lnTo>
                    <a:pt x="996" y="217"/>
                  </a:lnTo>
                  <a:lnTo>
                    <a:pt x="976" y="216"/>
                  </a:lnTo>
                  <a:lnTo>
                    <a:pt x="956" y="216"/>
                  </a:lnTo>
                  <a:lnTo>
                    <a:pt x="937" y="215"/>
                  </a:lnTo>
                  <a:lnTo>
                    <a:pt x="918" y="214"/>
                  </a:lnTo>
                  <a:lnTo>
                    <a:pt x="900" y="213"/>
                  </a:lnTo>
                  <a:lnTo>
                    <a:pt x="880" y="212"/>
                  </a:lnTo>
                  <a:lnTo>
                    <a:pt x="860" y="211"/>
                  </a:lnTo>
                  <a:lnTo>
                    <a:pt x="840" y="211"/>
                  </a:lnTo>
                  <a:lnTo>
                    <a:pt x="819" y="210"/>
                  </a:lnTo>
                  <a:lnTo>
                    <a:pt x="796" y="209"/>
                  </a:lnTo>
                  <a:lnTo>
                    <a:pt x="770" y="208"/>
                  </a:lnTo>
                  <a:lnTo>
                    <a:pt x="744" y="207"/>
                  </a:lnTo>
                  <a:lnTo>
                    <a:pt x="715" y="206"/>
                  </a:lnTo>
                  <a:lnTo>
                    <a:pt x="683" y="205"/>
                  </a:lnTo>
                  <a:lnTo>
                    <a:pt x="649" y="203"/>
                  </a:lnTo>
                  <a:lnTo>
                    <a:pt x="612" y="202"/>
                  </a:lnTo>
                  <a:lnTo>
                    <a:pt x="571" y="201"/>
                  </a:lnTo>
                  <a:lnTo>
                    <a:pt x="527" y="199"/>
                  </a:lnTo>
                  <a:lnTo>
                    <a:pt x="479" y="197"/>
                  </a:lnTo>
                  <a:lnTo>
                    <a:pt x="427" y="194"/>
                  </a:lnTo>
                  <a:lnTo>
                    <a:pt x="371" y="192"/>
                  </a:lnTo>
                  <a:lnTo>
                    <a:pt x="310" y="190"/>
                  </a:lnTo>
                  <a:lnTo>
                    <a:pt x="244" y="188"/>
                  </a:lnTo>
                  <a:lnTo>
                    <a:pt x="174" y="186"/>
                  </a:lnTo>
                  <a:lnTo>
                    <a:pt x="98" y="183"/>
                  </a:lnTo>
                  <a:lnTo>
                    <a:pt x="77" y="180"/>
                  </a:lnTo>
                  <a:lnTo>
                    <a:pt x="59" y="174"/>
                  </a:lnTo>
                  <a:lnTo>
                    <a:pt x="43" y="164"/>
                  </a:lnTo>
                  <a:lnTo>
                    <a:pt x="29" y="152"/>
                  </a:lnTo>
                  <a:lnTo>
                    <a:pt x="17" y="137"/>
                  </a:lnTo>
                  <a:lnTo>
                    <a:pt x="8" y="120"/>
                  </a:lnTo>
                  <a:lnTo>
                    <a:pt x="2" y="100"/>
                  </a:lnTo>
                  <a:lnTo>
                    <a:pt x="0" y="80"/>
                  </a:lnTo>
                  <a:lnTo>
                    <a:pt x="2" y="63"/>
                  </a:lnTo>
                  <a:lnTo>
                    <a:pt x="6" y="49"/>
                  </a:lnTo>
                  <a:lnTo>
                    <a:pt x="14" y="34"/>
                  </a:lnTo>
                  <a:lnTo>
                    <a:pt x="25" y="23"/>
                  </a:lnTo>
                  <a:lnTo>
                    <a:pt x="39" y="12"/>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46"/>
            <p:cNvSpPr/>
            <p:nvPr/>
          </p:nvSpPr>
          <p:spPr>
            <a:xfrm>
              <a:off x="3680" y="2416"/>
              <a:ext cx="127" cy="17"/>
            </a:xfrm>
            <a:custGeom>
              <a:rect b="b" l="l" r="r" t="t"/>
              <a:pathLst>
                <a:path extrusionOk="0" h="216" w="1267">
                  <a:moveTo>
                    <a:pt x="86" y="0"/>
                  </a:moveTo>
                  <a:lnTo>
                    <a:pt x="118" y="1"/>
                  </a:lnTo>
                  <a:lnTo>
                    <a:pt x="149" y="2"/>
                  </a:lnTo>
                  <a:lnTo>
                    <a:pt x="176" y="3"/>
                  </a:lnTo>
                  <a:lnTo>
                    <a:pt x="201" y="4"/>
                  </a:lnTo>
                  <a:lnTo>
                    <a:pt x="226" y="5"/>
                  </a:lnTo>
                  <a:lnTo>
                    <a:pt x="248" y="5"/>
                  </a:lnTo>
                  <a:lnTo>
                    <a:pt x="270" y="6"/>
                  </a:lnTo>
                  <a:lnTo>
                    <a:pt x="289" y="7"/>
                  </a:lnTo>
                  <a:lnTo>
                    <a:pt x="309" y="7"/>
                  </a:lnTo>
                  <a:lnTo>
                    <a:pt x="327" y="9"/>
                  </a:lnTo>
                  <a:lnTo>
                    <a:pt x="347" y="10"/>
                  </a:lnTo>
                  <a:lnTo>
                    <a:pt x="366" y="10"/>
                  </a:lnTo>
                  <a:lnTo>
                    <a:pt x="385" y="11"/>
                  </a:lnTo>
                  <a:lnTo>
                    <a:pt x="405" y="12"/>
                  </a:lnTo>
                  <a:lnTo>
                    <a:pt x="426" y="12"/>
                  </a:lnTo>
                  <a:lnTo>
                    <a:pt x="448" y="13"/>
                  </a:lnTo>
                  <a:lnTo>
                    <a:pt x="472" y="14"/>
                  </a:lnTo>
                  <a:lnTo>
                    <a:pt x="496" y="15"/>
                  </a:lnTo>
                  <a:lnTo>
                    <a:pt x="524" y="16"/>
                  </a:lnTo>
                  <a:lnTo>
                    <a:pt x="553" y="17"/>
                  </a:lnTo>
                  <a:lnTo>
                    <a:pt x="585" y="18"/>
                  </a:lnTo>
                  <a:lnTo>
                    <a:pt x="619" y="20"/>
                  </a:lnTo>
                  <a:lnTo>
                    <a:pt x="656" y="21"/>
                  </a:lnTo>
                  <a:lnTo>
                    <a:pt x="696" y="23"/>
                  </a:lnTo>
                  <a:lnTo>
                    <a:pt x="741" y="25"/>
                  </a:lnTo>
                  <a:lnTo>
                    <a:pt x="789" y="27"/>
                  </a:lnTo>
                  <a:lnTo>
                    <a:pt x="840" y="29"/>
                  </a:lnTo>
                  <a:lnTo>
                    <a:pt x="897" y="31"/>
                  </a:lnTo>
                  <a:lnTo>
                    <a:pt x="958" y="33"/>
                  </a:lnTo>
                  <a:lnTo>
                    <a:pt x="1023" y="36"/>
                  </a:lnTo>
                  <a:lnTo>
                    <a:pt x="1094" y="40"/>
                  </a:lnTo>
                  <a:lnTo>
                    <a:pt x="1170" y="43"/>
                  </a:lnTo>
                  <a:lnTo>
                    <a:pt x="1196" y="46"/>
                  </a:lnTo>
                  <a:lnTo>
                    <a:pt x="1217" y="53"/>
                  </a:lnTo>
                  <a:lnTo>
                    <a:pt x="1233" y="62"/>
                  </a:lnTo>
                  <a:lnTo>
                    <a:pt x="1245" y="74"/>
                  </a:lnTo>
                  <a:lnTo>
                    <a:pt x="1254" y="87"/>
                  </a:lnTo>
                  <a:lnTo>
                    <a:pt x="1260" y="103"/>
                  </a:lnTo>
                  <a:lnTo>
                    <a:pt x="1265" y="118"/>
                  </a:lnTo>
                  <a:lnTo>
                    <a:pt x="1267" y="134"/>
                  </a:lnTo>
                  <a:lnTo>
                    <a:pt x="1267" y="153"/>
                  </a:lnTo>
                  <a:lnTo>
                    <a:pt x="1263" y="171"/>
                  </a:lnTo>
                  <a:lnTo>
                    <a:pt x="1255" y="186"/>
                  </a:lnTo>
                  <a:lnTo>
                    <a:pt x="1244" y="197"/>
                  </a:lnTo>
                  <a:lnTo>
                    <a:pt x="1229" y="205"/>
                  </a:lnTo>
                  <a:lnTo>
                    <a:pt x="1213" y="211"/>
                  </a:lnTo>
                  <a:lnTo>
                    <a:pt x="1193" y="215"/>
                  </a:lnTo>
                  <a:lnTo>
                    <a:pt x="1172" y="216"/>
                  </a:lnTo>
                  <a:lnTo>
                    <a:pt x="1140" y="215"/>
                  </a:lnTo>
                  <a:lnTo>
                    <a:pt x="1109" y="212"/>
                  </a:lnTo>
                  <a:lnTo>
                    <a:pt x="1082" y="211"/>
                  </a:lnTo>
                  <a:lnTo>
                    <a:pt x="1056" y="210"/>
                  </a:lnTo>
                  <a:lnTo>
                    <a:pt x="1032" y="209"/>
                  </a:lnTo>
                  <a:lnTo>
                    <a:pt x="1009" y="208"/>
                  </a:lnTo>
                  <a:lnTo>
                    <a:pt x="989" y="207"/>
                  </a:lnTo>
                  <a:lnTo>
                    <a:pt x="969" y="206"/>
                  </a:lnTo>
                  <a:lnTo>
                    <a:pt x="949" y="206"/>
                  </a:lnTo>
                  <a:lnTo>
                    <a:pt x="930" y="205"/>
                  </a:lnTo>
                  <a:lnTo>
                    <a:pt x="911" y="204"/>
                  </a:lnTo>
                  <a:lnTo>
                    <a:pt x="893" y="203"/>
                  </a:lnTo>
                  <a:lnTo>
                    <a:pt x="873" y="202"/>
                  </a:lnTo>
                  <a:lnTo>
                    <a:pt x="853" y="201"/>
                  </a:lnTo>
                  <a:lnTo>
                    <a:pt x="833" y="201"/>
                  </a:lnTo>
                  <a:lnTo>
                    <a:pt x="812" y="200"/>
                  </a:lnTo>
                  <a:lnTo>
                    <a:pt x="789" y="199"/>
                  </a:lnTo>
                  <a:lnTo>
                    <a:pt x="763" y="198"/>
                  </a:lnTo>
                  <a:lnTo>
                    <a:pt x="737" y="197"/>
                  </a:lnTo>
                  <a:lnTo>
                    <a:pt x="708" y="196"/>
                  </a:lnTo>
                  <a:lnTo>
                    <a:pt x="676" y="195"/>
                  </a:lnTo>
                  <a:lnTo>
                    <a:pt x="642" y="193"/>
                  </a:lnTo>
                  <a:lnTo>
                    <a:pt x="605" y="192"/>
                  </a:lnTo>
                  <a:lnTo>
                    <a:pt x="564" y="191"/>
                  </a:lnTo>
                  <a:lnTo>
                    <a:pt x="520" y="189"/>
                  </a:lnTo>
                  <a:lnTo>
                    <a:pt x="472" y="187"/>
                  </a:lnTo>
                  <a:lnTo>
                    <a:pt x="420" y="184"/>
                  </a:lnTo>
                  <a:lnTo>
                    <a:pt x="364" y="182"/>
                  </a:lnTo>
                  <a:lnTo>
                    <a:pt x="303" y="180"/>
                  </a:lnTo>
                  <a:lnTo>
                    <a:pt x="237" y="178"/>
                  </a:lnTo>
                  <a:lnTo>
                    <a:pt x="167" y="176"/>
                  </a:lnTo>
                  <a:lnTo>
                    <a:pt x="91" y="173"/>
                  </a:lnTo>
                  <a:lnTo>
                    <a:pt x="72" y="170"/>
                  </a:lnTo>
                  <a:lnTo>
                    <a:pt x="56" y="165"/>
                  </a:lnTo>
                  <a:lnTo>
                    <a:pt x="41" y="156"/>
                  </a:lnTo>
                  <a:lnTo>
                    <a:pt x="28" y="143"/>
                  </a:lnTo>
                  <a:lnTo>
                    <a:pt x="16" y="129"/>
                  </a:lnTo>
                  <a:lnTo>
                    <a:pt x="7" y="111"/>
                  </a:lnTo>
                  <a:lnTo>
                    <a:pt x="2" y="92"/>
                  </a:lnTo>
                  <a:lnTo>
                    <a:pt x="0" y="72"/>
                  </a:lnTo>
                  <a:lnTo>
                    <a:pt x="1" y="56"/>
                  </a:lnTo>
                  <a:lnTo>
                    <a:pt x="6" y="43"/>
                  </a:lnTo>
                  <a:lnTo>
                    <a:pt x="13" y="30"/>
                  </a:lnTo>
                  <a:lnTo>
                    <a:pt x="24" y="20"/>
                  </a:lnTo>
                  <a:lnTo>
                    <a:pt x="37" y="11"/>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46"/>
            <p:cNvSpPr/>
            <p:nvPr/>
          </p:nvSpPr>
          <p:spPr>
            <a:xfrm>
              <a:off x="3681" y="2417"/>
              <a:ext cx="126" cy="16"/>
            </a:xfrm>
            <a:custGeom>
              <a:rect b="b" l="l" r="r" t="t"/>
              <a:pathLst>
                <a:path extrusionOk="0" h="203" w="1258">
                  <a:moveTo>
                    <a:pt x="81" y="0"/>
                  </a:moveTo>
                  <a:lnTo>
                    <a:pt x="1165" y="41"/>
                  </a:lnTo>
                  <a:lnTo>
                    <a:pt x="1190" y="44"/>
                  </a:lnTo>
                  <a:lnTo>
                    <a:pt x="1211" y="50"/>
                  </a:lnTo>
                  <a:lnTo>
                    <a:pt x="1226" y="59"/>
                  </a:lnTo>
                  <a:lnTo>
                    <a:pt x="1237" y="69"/>
                  </a:lnTo>
                  <a:lnTo>
                    <a:pt x="1244" y="82"/>
                  </a:lnTo>
                  <a:lnTo>
                    <a:pt x="1250" y="96"/>
                  </a:lnTo>
                  <a:lnTo>
                    <a:pt x="1253" y="110"/>
                  </a:lnTo>
                  <a:lnTo>
                    <a:pt x="1256" y="126"/>
                  </a:lnTo>
                  <a:lnTo>
                    <a:pt x="1258" y="146"/>
                  </a:lnTo>
                  <a:lnTo>
                    <a:pt x="1254" y="162"/>
                  </a:lnTo>
                  <a:lnTo>
                    <a:pt x="1247" y="176"/>
                  </a:lnTo>
                  <a:lnTo>
                    <a:pt x="1236" y="186"/>
                  </a:lnTo>
                  <a:lnTo>
                    <a:pt x="1222" y="194"/>
                  </a:lnTo>
                  <a:lnTo>
                    <a:pt x="1206" y="199"/>
                  </a:lnTo>
                  <a:lnTo>
                    <a:pt x="1186" y="203"/>
                  </a:lnTo>
                  <a:lnTo>
                    <a:pt x="1167" y="203"/>
                  </a:lnTo>
                  <a:lnTo>
                    <a:pt x="86" y="160"/>
                  </a:lnTo>
                  <a:lnTo>
                    <a:pt x="70" y="158"/>
                  </a:lnTo>
                  <a:lnTo>
                    <a:pt x="55" y="152"/>
                  </a:lnTo>
                  <a:lnTo>
                    <a:pt x="41" y="144"/>
                  </a:lnTo>
                  <a:lnTo>
                    <a:pt x="28" y="132"/>
                  </a:lnTo>
                  <a:lnTo>
                    <a:pt x="18" y="118"/>
                  </a:lnTo>
                  <a:lnTo>
                    <a:pt x="8" y="102"/>
                  </a:lnTo>
                  <a:lnTo>
                    <a:pt x="3" y="84"/>
                  </a:lnTo>
                  <a:lnTo>
                    <a:pt x="0" y="64"/>
                  </a:lnTo>
                  <a:lnTo>
                    <a:pt x="2" y="49"/>
                  </a:lnTo>
                  <a:lnTo>
                    <a:pt x="6" y="37"/>
                  </a:lnTo>
                  <a:lnTo>
                    <a:pt x="15" y="26"/>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46"/>
            <p:cNvSpPr/>
            <p:nvPr/>
          </p:nvSpPr>
          <p:spPr>
            <a:xfrm>
              <a:off x="3682" y="2414"/>
              <a:ext cx="37" cy="15"/>
            </a:xfrm>
            <a:custGeom>
              <a:rect b="b" l="l" r="r" t="t"/>
              <a:pathLst>
                <a:path extrusionOk="0" h="176" w="376">
                  <a:moveTo>
                    <a:pt x="357" y="176"/>
                  </a:moveTo>
                  <a:lnTo>
                    <a:pt x="364" y="175"/>
                  </a:lnTo>
                  <a:lnTo>
                    <a:pt x="370" y="170"/>
                  </a:lnTo>
                  <a:lnTo>
                    <a:pt x="374" y="164"/>
                  </a:lnTo>
                  <a:lnTo>
                    <a:pt x="376" y="156"/>
                  </a:lnTo>
                  <a:lnTo>
                    <a:pt x="374" y="32"/>
                  </a:lnTo>
                  <a:lnTo>
                    <a:pt x="372" y="23"/>
                  </a:lnTo>
                  <a:lnTo>
                    <a:pt x="368" y="17"/>
                  </a:lnTo>
                  <a:lnTo>
                    <a:pt x="361" y="13"/>
                  </a:lnTo>
                  <a:lnTo>
                    <a:pt x="352" y="12"/>
                  </a:lnTo>
                  <a:lnTo>
                    <a:pt x="192" y="5"/>
                  </a:lnTo>
                  <a:lnTo>
                    <a:pt x="74" y="0"/>
                  </a:lnTo>
                  <a:lnTo>
                    <a:pt x="58" y="1"/>
                  </a:lnTo>
                  <a:lnTo>
                    <a:pt x="44" y="4"/>
                  </a:lnTo>
                  <a:lnTo>
                    <a:pt x="32" y="10"/>
                  </a:lnTo>
                  <a:lnTo>
                    <a:pt x="22" y="18"/>
                  </a:lnTo>
                  <a:lnTo>
                    <a:pt x="13" y="29"/>
                  </a:lnTo>
                  <a:lnTo>
                    <a:pt x="5" y="40"/>
                  </a:lnTo>
                  <a:lnTo>
                    <a:pt x="1" y="53"/>
                  </a:lnTo>
                  <a:lnTo>
                    <a:pt x="0" y="67"/>
                  </a:lnTo>
                  <a:lnTo>
                    <a:pt x="0" y="89"/>
                  </a:lnTo>
                  <a:lnTo>
                    <a:pt x="2" y="103"/>
                  </a:lnTo>
                  <a:lnTo>
                    <a:pt x="8" y="117"/>
                  </a:lnTo>
                  <a:lnTo>
                    <a:pt x="16" y="129"/>
                  </a:lnTo>
                  <a:lnTo>
                    <a:pt x="25" y="139"/>
                  </a:lnTo>
                  <a:lnTo>
                    <a:pt x="36" y="149"/>
                  </a:lnTo>
                  <a:lnTo>
                    <a:pt x="48" y="156"/>
                  </a:lnTo>
                  <a:lnTo>
                    <a:pt x="61" y="161"/>
                  </a:lnTo>
                  <a:lnTo>
                    <a:pt x="76" y="163"/>
                  </a:lnTo>
                  <a:lnTo>
                    <a:pt x="357" y="176"/>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46"/>
            <p:cNvSpPr/>
            <p:nvPr/>
          </p:nvSpPr>
          <p:spPr>
            <a:xfrm>
              <a:off x="3768" y="2417"/>
              <a:ext cx="38" cy="14"/>
            </a:xfrm>
            <a:custGeom>
              <a:rect b="b" l="l" r="r" t="t"/>
              <a:pathLst>
                <a:path extrusionOk="0" h="173" w="376">
                  <a:moveTo>
                    <a:pt x="25" y="160"/>
                  </a:moveTo>
                  <a:lnTo>
                    <a:pt x="17" y="159"/>
                  </a:lnTo>
                  <a:lnTo>
                    <a:pt x="9" y="156"/>
                  </a:lnTo>
                  <a:lnTo>
                    <a:pt x="4" y="150"/>
                  </a:lnTo>
                  <a:lnTo>
                    <a:pt x="2" y="141"/>
                  </a:lnTo>
                  <a:lnTo>
                    <a:pt x="0" y="16"/>
                  </a:lnTo>
                  <a:lnTo>
                    <a:pt x="2" y="9"/>
                  </a:lnTo>
                  <a:lnTo>
                    <a:pt x="6" y="3"/>
                  </a:lnTo>
                  <a:lnTo>
                    <a:pt x="14" y="0"/>
                  </a:lnTo>
                  <a:lnTo>
                    <a:pt x="22" y="0"/>
                  </a:lnTo>
                  <a:lnTo>
                    <a:pt x="182" y="4"/>
                  </a:lnTo>
                  <a:lnTo>
                    <a:pt x="301" y="9"/>
                  </a:lnTo>
                  <a:lnTo>
                    <a:pt x="316" y="11"/>
                  </a:lnTo>
                  <a:lnTo>
                    <a:pt x="331" y="16"/>
                  </a:lnTo>
                  <a:lnTo>
                    <a:pt x="343" y="24"/>
                  </a:lnTo>
                  <a:lnTo>
                    <a:pt x="354" y="33"/>
                  </a:lnTo>
                  <a:lnTo>
                    <a:pt x="363" y="43"/>
                  </a:lnTo>
                  <a:lnTo>
                    <a:pt x="370" y="56"/>
                  </a:lnTo>
                  <a:lnTo>
                    <a:pt x="375" y="69"/>
                  </a:lnTo>
                  <a:lnTo>
                    <a:pt x="376" y="84"/>
                  </a:lnTo>
                  <a:lnTo>
                    <a:pt x="376" y="105"/>
                  </a:lnTo>
                  <a:lnTo>
                    <a:pt x="375" y="119"/>
                  </a:lnTo>
                  <a:lnTo>
                    <a:pt x="372" y="132"/>
                  </a:lnTo>
                  <a:lnTo>
                    <a:pt x="366" y="144"/>
                  </a:lnTo>
                  <a:lnTo>
                    <a:pt x="357" y="154"/>
                  </a:lnTo>
                  <a:lnTo>
                    <a:pt x="346" y="162"/>
                  </a:lnTo>
                  <a:lnTo>
                    <a:pt x="334" y="169"/>
                  </a:lnTo>
                  <a:lnTo>
                    <a:pt x="320" y="172"/>
                  </a:lnTo>
                  <a:lnTo>
                    <a:pt x="306" y="173"/>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46"/>
            <p:cNvSpPr/>
            <p:nvPr/>
          </p:nvSpPr>
          <p:spPr>
            <a:xfrm>
              <a:off x="3725" y="2415"/>
              <a:ext cx="38" cy="15"/>
            </a:xfrm>
            <a:custGeom>
              <a:rect b="b" l="l" r="r" t="t"/>
              <a:pathLst>
                <a:path extrusionOk="0" h="177" w="377">
                  <a:moveTo>
                    <a:pt x="21" y="0"/>
                  </a:moveTo>
                  <a:lnTo>
                    <a:pt x="354" y="14"/>
                  </a:lnTo>
                  <a:lnTo>
                    <a:pt x="362" y="16"/>
                  </a:lnTo>
                  <a:lnTo>
                    <a:pt x="368" y="20"/>
                  </a:lnTo>
                  <a:lnTo>
                    <a:pt x="373" y="26"/>
                  </a:lnTo>
                  <a:lnTo>
                    <a:pt x="375" y="34"/>
                  </a:lnTo>
                  <a:lnTo>
                    <a:pt x="377" y="159"/>
                  </a:lnTo>
                  <a:lnTo>
                    <a:pt x="376" y="166"/>
                  </a:lnTo>
                  <a:lnTo>
                    <a:pt x="372" y="172"/>
                  </a:lnTo>
                  <a:lnTo>
                    <a:pt x="366" y="176"/>
                  </a:lnTo>
                  <a:lnTo>
                    <a:pt x="358" y="177"/>
                  </a:lnTo>
                  <a:lnTo>
                    <a:pt x="25" y="163"/>
                  </a:lnTo>
                  <a:lnTo>
                    <a:pt x="17" y="161"/>
                  </a:lnTo>
                  <a:lnTo>
                    <a:pt x="10" y="157"/>
                  </a:lnTo>
                  <a:lnTo>
                    <a:pt x="5" y="150"/>
                  </a:lnTo>
                  <a:lnTo>
                    <a:pt x="3" y="143"/>
                  </a:lnTo>
                  <a:lnTo>
                    <a:pt x="0" y="19"/>
                  </a:lnTo>
                  <a:lnTo>
                    <a:pt x="2" y="11"/>
                  </a:lnTo>
                  <a:lnTo>
                    <a:pt x="6"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46"/>
            <p:cNvSpPr/>
            <p:nvPr/>
          </p:nvSpPr>
          <p:spPr>
            <a:xfrm>
              <a:off x="3684" y="2413"/>
              <a:ext cx="37" cy="14"/>
            </a:xfrm>
            <a:custGeom>
              <a:rect b="b" l="l" r="r" t="t"/>
              <a:pathLst>
                <a:path extrusionOk="0" h="176" w="376">
                  <a:moveTo>
                    <a:pt x="353" y="176"/>
                  </a:moveTo>
                  <a:lnTo>
                    <a:pt x="363" y="175"/>
                  </a:lnTo>
                  <a:lnTo>
                    <a:pt x="370" y="171"/>
                  </a:lnTo>
                  <a:lnTo>
                    <a:pt x="374" y="165"/>
                  </a:lnTo>
                  <a:lnTo>
                    <a:pt x="376" y="156"/>
                  </a:lnTo>
                  <a:lnTo>
                    <a:pt x="373" y="33"/>
                  </a:lnTo>
                  <a:lnTo>
                    <a:pt x="370" y="25"/>
                  </a:lnTo>
                  <a:lnTo>
                    <a:pt x="366" y="18"/>
                  </a:lnTo>
                  <a:lnTo>
                    <a:pt x="359" y="14"/>
                  </a:lnTo>
                  <a:lnTo>
                    <a:pt x="351" y="12"/>
                  </a:lnTo>
                  <a:lnTo>
                    <a:pt x="189" y="5"/>
                  </a:lnTo>
                  <a:lnTo>
                    <a:pt x="70" y="0"/>
                  </a:lnTo>
                  <a:lnTo>
                    <a:pt x="55" y="1"/>
                  </a:lnTo>
                  <a:lnTo>
                    <a:pt x="41" y="4"/>
                  </a:lnTo>
                  <a:lnTo>
                    <a:pt x="28" y="10"/>
                  </a:lnTo>
                  <a:lnTo>
                    <a:pt x="18" y="18"/>
                  </a:lnTo>
                  <a:lnTo>
                    <a:pt x="10" y="28"/>
                  </a:lnTo>
                  <a:lnTo>
                    <a:pt x="4" y="40"/>
                  </a:lnTo>
                  <a:lnTo>
                    <a:pt x="0" y="53"/>
                  </a:lnTo>
                  <a:lnTo>
                    <a:pt x="0" y="67"/>
                  </a:lnTo>
                  <a:lnTo>
                    <a:pt x="0" y="89"/>
                  </a:lnTo>
                  <a:lnTo>
                    <a:pt x="1" y="104"/>
                  </a:lnTo>
                  <a:lnTo>
                    <a:pt x="6" y="117"/>
                  </a:lnTo>
                  <a:lnTo>
                    <a:pt x="13" y="129"/>
                  </a:lnTo>
                  <a:lnTo>
                    <a:pt x="22" y="141"/>
                  </a:lnTo>
                  <a:lnTo>
                    <a:pt x="33" y="150"/>
                  </a:lnTo>
                  <a:lnTo>
                    <a:pt x="45" y="156"/>
                  </a:lnTo>
                  <a:lnTo>
                    <a:pt x="60" y="162"/>
                  </a:lnTo>
                  <a:lnTo>
                    <a:pt x="75" y="164"/>
                  </a:lnTo>
                  <a:lnTo>
                    <a:pt x="353" y="17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46"/>
            <p:cNvSpPr/>
            <p:nvPr/>
          </p:nvSpPr>
          <p:spPr>
            <a:xfrm>
              <a:off x="3770" y="2416"/>
              <a:ext cx="38" cy="14"/>
            </a:xfrm>
            <a:custGeom>
              <a:rect b="b" l="l" r="r" t="t"/>
              <a:pathLst>
                <a:path extrusionOk="0" h="173" w="377">
                  <a:moveTo>
                    <a:pt x="24" y="161"/>
                  </a:moveTo>
                  <a:lnTo>
                    <a:pt x="16" y="160"/>
                  </a:lnTo>
                  <a:lnTo>
                    <a:pt x="9" y="157"/>
                  </a:lnTo>
                  <a:lnTo>
                    <a:pt x="5" y="150"/>
                  </a:lnTo>
                  <a:lnTo>
                    <a:pt x="3" y="141"/>
                  </a:lnTo>
                  <a:lnTo>
                    <a:pt x="0" y="18"/>
                  </a:lnTo>
                  <a:lnTo>
                    <a:pt x="1" y="11"/>
                  </a:lnTo>
                  <a:lnTo>
                    <a:pt x="6" y="4"/>
                  </a:lnTo>
                  <a:lnTo>
                    <a:pt x="12" y="0"/>
                  </a:lnTo>
                  <a:lnTo>
                    <a:pt x="20" y="0"/>
                  </a:lnTo>
                  <a:lnTo>
                    <a:pt x="183" y="5"/>
                  </a:lnTo>
                  <a:lnTo>
                    <a:pt x="302" y="10"/>
                  </a:lnTo>
                  <a:lnTo>
                    <a:pt x="316" y="12"/>
                  </a:lnTo>
                  <a:lnTo>
                    <a:pt x="329" y="17"/>
                  </a:lnTo>
                  <a:lnTo>
                    <a:pt x="341" y="24"/>
                  </a:lnTo>
                  <a:lnTo>
                    <a:pt x="352" y="33"/>
                  </a:lnTo>
                  <a:lnTo>
                    <a:pt x="361" y="44"/>
                  </a:lnTo>
                  <a:lnTo>
                    <a:pt x="370" y="56"/>
                  </a:lnTo>
                  <a:lnTo>
                    <a:pt x="375" y="70"/>
                  </a:lnTo>
                  <a:lnTo>
                    <a:pt x="377" y="84"/>
                  </a:lnTo>
                  <a:lnTo>
                    <a:pt x="377" y="107"/>
                  </a:lnTo>
                  <a:lnTo>
                    <a:pt x="376" y="120"/>
                  </a:lnTo>
                  <a:lnTo>
                    <a:pt x="372" y="133"/>
                  </a:lnTo>
                  <a:lnTo>
                    <a:pt x="365" y="144"/>
                  </a:lnTo>
                  <a:lnTo>
                    <a:pt x="355" y="154"/>
                  </a:lnTo>
                  <a:lnTo>
                    <a:pt x="345" y="163"/>
                  </a:lnTo>
                  <a:lnTo>
                    <a:pt x="333" y="169"/>
                  </a:lnTo>
                  <a:lnTo>
                    <a:pt x="319" y="173"/>
                  </a:lnTo>
                  <a:lnTo>
                    <a:pt x="304" y="173"/>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46"/>
            <p:cNvSpPr/>
            <p:nvPr/>
          </p:nvSpPr>
          <p:spPr>
            <a:xfrm>
              <a:off x="3727" y="2414"/>
              <a:ext cx="38" cy="15"/>
            </a:xfrm>
            <a:custGeom>
              <a:rect b="b" l="l" r="r" t="t"/>
              <a:pathLst>
                <a:path extrusionOk="0" h="177" w="376">
                  <a:moveTo>
                    <a:pt x="20" y="0"/>
                  </a:moveTo>
                  <a:lnTo>
                    <a:pt x="353" y="13"/>
                  </a:lnTo>
                  <a:lnTo>
                    <a:pt x="362" y="15"/>
                  </a:lnTo>
                  <a:lnTo>
                    <a:pt x="367" y="19"/>
                  </a:lnTo>
                  <a:lnTo>
                    <a:pt x="372" y="25"/>
                  </a:lnTo>
                  <a:lnTo>
                    <a:pt x="374" y="34"/>
                  </a:lnTo>
                  <a:lnTo>
                    <a:pt x="376" y="158"/>
                  </a:lnTo>
                  <a:lnTo>
                    <a:pt x="375" y="165"/>
                  </a:lnTo>
                  <a:lnTo>
                    <a:pt x="371" y="171"/>
                  </a:lnTo>
                  <a:lnTo>
                    <a:pt x="365" y="176"/>
                  </a:lnTo>
                  <a:lnTo>
                    <a:pt x="357" y="177"/>
                  </a:lnTo>
                  <a:lnTo>
                    <a:pt x="24" y="162"/>
                  </a:lnTo>
                  <a:lnTo>
                    <a:pt x="16" y="160"/>
                  </a:lnTo>
                  <a:lnTo>
                    <a:pt x="9" y="156"/>
                  </a:lnTo>
                  <a:lnTo>
                    <a:pt x="5" y="150"/>
                  </a:lnTo>
                  <a:lnTo>
                    <a:pt x="3" y="142"/>
                  </a:lnTo>
                  <a:lnTo>
                    <a:pt x="0" y="18"/>
                  </a:lnTo>
                  <a:lnTo>
                    <a:pt x="2" y="10"/>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3" name="Google Shape;573;p46"/>
            <p:cNvSpPr/>
            <p:nvPr/>
          </p:nvSpPr>
          <p:spPr>
            <a:xfrm>
              <a:off x="3678" y="2384"/>
              <a:ext cx="132" cy="23"/>
            </a:xfrm>
            <a:custGeom>
              <a:rect b="b" l="l" r="r" t="t"/>
              <a:pathLst>
                <a:path extrusionOk="0" h="280" w="1317">
                  <a:moveTo>
                    <a:pt x="114" y="0"/>
                  </a:moveTo>
                  <a:lnTo>
                    <a:pt x="1198" y="50"/>
                  </a:lnTo>
                  <a:lnTo>
                    <a:pt x="1226" y="54"/>
                  </a:lnTo>
                  <a:lnTo>
                    <a:pt x="1249" y="63"/>
                  </a:lnTo>
                  <a:lnTo>
                    <a:pt x="1269" y="76"/>
                  </a:lnTo>
                  <a:lnTo>
                    <a:pt x="1287" y="91"/>
                  </a:lnTo>
                  <a:lnTo>
                    <a:pt x="1300" y="109"/>
                  </a:lnTo>
                  <a:lnTo>
                    <a:pt x="1309" y="129"/>
                  </a:lnTo>
                  <a:lnTo>
                    <a:pt x="1315" y="149"/>
                  </a:lnTo>
                  <a:lnTo>
                    <a:pt x="1317" y="171"/>
                  </a:lnTo>
                  <a:lnTo>
                    <a:pt x="1316" y="192"/>
                  </a:lnTo>
                  <a:lnTo>
                    <a:pt x="1311" y="213"/>
                  </a:lnTo>
                  <a:lnTo>
                    <a:pt x="1302" y="231"/>
                  </a:lnTo>
                  <a:lnTo>
                    <a:pt x="1290" y="248"/>
                  </a:lnTo>
                  <a:lnTo>
                    <a:pt x="1273" y="261"/>
                  </a:lnTo>
                  <a:lnTo>
                    <a:pt x="1254" y="272"/>
                  </a:lnTo>
                  <a:lnTo>
                    <a:pt x="1231" y="278"/>
                  </a:lnTo>
                  <a:lnTo>
                    <a:pt x="1203" y="280"/>
                  </a:lnTo>
                  <a:lnTo>
                    <a:pt x="119" y="228"/>
                  </a:lnTo>
                  <a:lnTo>
                    <a:pt x="91" y="224"/>
                  </a:lnTo>
                  <a:lnTo>
                    <a:pt x="67" y="216"/>
                  </a:lnTo>
                  <a:lnTo>
                    <a:pt x="47" y="204"/>
                  </a:lnTo>
                  <a:lnTo>
                    <a:pt x="30" y="189"/>
                  </a:lnTo>
                  <a:lnTo>
                    <a:pt x="17" y="171"/>
                  </a:lnTo>
                  <a:lnTo>
                    <a:pt x="7" y="151"/>
                  </a:lnTo>
                  <a:lnTo>
                    <a:pt x="2" y="131"/>
                  </a:lnTo>
                  <a:lnTo>
                    <a:pt x="0" y="109"/>
                  </a:lnTo>
                  <a:lnTo>
                    <a:pt x="1" y="87"/>
                  </a:lnTo>
                  <a:lnTo>
                    <a:pt x="6" y="68"/>
                  </a:lnTo>
                  <a:lnTo>
                    <a:pt x="14" y="48"/>
                  </a:lnTo>
                  <a:lnTo>
                    <a:pt x="26" y="31"/>
                  </a:lnTo>
                  <a:lnTo>
                    <a:pt x="43" y="18"/>
                  </a:lnTo>
                  <a:lnTo>
                    <a:pt x="63" y="8"/>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46"/>
            <p:cNvSpPr/>
            <p:nvPr/>
          </p:nvSpPr>
          <p:spPr>
            <a:xfrm>
              <a:off x="3678" y="2383"/>
              <a:ext cx="132" cy="23"/>
            </a:xfrm>
            <a:custGeom>
              <a:rect b="b" l="l" r="r" t="t"/>
              <a:pathLst>
                <a:path extrusionOk="0" h="276" w="1319">
                  <a:moveTo>
                    <a:pt x="114" y="0"/>
                  </a:moveTo>
                  <a:lnTo>
                    <a:pt x="1198" y="50"/>
                  </a:lnTo>
                  <a:lnTo>
                    <a:pt x="1226" y="54"/>
                  </a:lnTo>
                  <a:lnTo>
                    <a:pt x="1249" y="62"/>
                  </a:lnTo>
                  <a:lnTo>
                    <a:pt x="1270" y="74"/>
                  </a:lnTo>
                  <a:lnTo>
                    <a:pt x="1286" y="89"/>
                  </a:lnTo>
                  <a:lnTo>
                    <a:pt x="1301" y="107"/>
                  </a:lnTo>
                  <a:lnTo>
                    <a:pt x="1310" y="126"/>
                  </a:lnTo>
                  <a:lnTo>
                    <a:pt x="1316" y="146"/>
                  </a:lnTo>
                  <a:lnTo>
                    <a:pt x="1319" y="168"/>
                  </a:lnTo>
                  <a:lnTo>
                    <a:pt x="1317" y="189"/>
                  </a:lnTo>
                  <a:lnTo>
                    <a:pt x="1312" y="209"/>
                  </a:lnTo>
                  <a:lnTo>
                    <a:pt x="1304" y="229"/>
                  </a:lnTo>
                  <a:lnTo>
                    <a:pt x="1292" y="245"/>
                  </a:lnTo>
                  <a:lnTo>
                    <a:pt x="1275" y="259"/>
                  </a:lnTo>
                  <a:lnTo>
                    <a:pt x="1255" y="269"/>
                  </a:lnTo>
                  <a:lnTo>
                    <a:pt x="1232" y="275"/>
                  </a:lnTo>
                  <a:lnTo>
                    <a:pt x="1203" y="276"/>
                  </a:lnTo>
                  <a:lnTo>
                    <a:pt x="119" y="228"/>
                  </a:lnTo>
                  <a:lnTo>
                    <a:pt x="91" y="224"/>
                  </a:lnTo>
                  <a:lnTo>
                    <a:pt x="68" y="214"/>
                  </a:lnTo>
                  <a:lnTo>
                    <a:pt x="48" y="202"/>
                  </a:lnTo>
                  <a:lnTo>
                    <a:pt x="31" y="186"/>
                  </a:lnTo>
                  <a:lnTo>
                    <a:pt x="18" y="169"/>
                  </a:lnTo>
                  <a:lnTo>
                    <a:pt x="8" y="150"/>
                  </a:lnTo>
                  <a:lnTo>
                    <a:pt x="2" y="129"/>
                  </a:lnTo>
                  <a:lnTo>
                    <a:pt x="0" y="109"/>
                  </a:lnTo>
                  <a:lnTo>
                    <a:pt x="2" y="87"/>
                  </a:lnTo>
                  <a:lnTo>
                    <a:pt x="7" y="67"/>
                  </a:lnTo>
                  <a:lnTo>
                    <a:pt x="15" y="48"/>
                  </a:lnTo>
                  <a:lnTo>
                    <a:pt x="28" y="31"/>
                  </a:lnTo>
                  <a:lnTo>
                    <a:pt x="43" y="18"/>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46"/>
            <p:cNvSpPr/>
            <p:nvPr/>
          </p:nvSpPr>
          <p:spPr>
            <a:xfrm>
              <a:off x="3678" y="2384"/>
              <a:ext cx="131" cy="22"/>
            </a:xfrm>
            <a:custGeom>
              <a:rect b="b" l="l" r="r" t="t"/>
              <a:pathLst>
                <a:path extrusionOk="0" h="267" w="1308">
                  <a:moveTo>
                    <a:pt x="110" y="0"/>
                  </a:moveTo>
                  <a:lnTo>
                    <a:pt x="142" y="1"/>
                  </a:lnTo>
                  <a:lnTo>
                    <a:pt x="172" y="3"/>
                  </a:lnTo>
                  <a:lnTo>
                    <a:pt x="200" y="5"/>
                  </a:lnTo>
                  <a:lnTo>
                    <a:pt x="226" y="6"/>
                  </a:lnTo>
                  <a:lnTo>
                    <a:pt x="249" y="7"/>
                  </a:lnTo>
                  <a:lnTo>
                    <a:pt x="271" y="8"/>
                  </a:lnTo>
                  <a:lnTo>
                    <a:pt x="293" y="9"/>
                  </a:lnTo>
                  <a:lnTo>
                    <a:pt x="313" y="9"/>
                  </a:lnTo>
                  <a:lnTo>
                    <a:pt x="332" y="10"/>
                  </a:lnTo>
                  <a:lnTo>
                    <a:pt x="351" y="11"/>
                  </a:lnTo>
                  <a:lnTo>
                    <a:pt x="370" y="12"/>
                  </a:lnTo>
                  <a:lnTo>
                    <a:pt x="388" y="13"/>
                  </a:lnTo>
                  <a:lnTo>
                    <a:pt x="407" y="14"/>
                  </a:lnTo>
                  <a:lnTo>
                    <a:pt x="428" y="14"/>
                  </a:lnTo>
                  <a:lnTo>
                    <a:pt x="448" y="15"/>
                  </a:lnTo>
                  <a:lnTo>
                    <a:pt x="470" y="16"/>
                  </a:lnTo>
                  <a:lnTo>
                    <a:pt x="494" y="17"/>
                  </a:lnTo>
                  <a:lnTo>
                    <a:pt x="518" y="19"/>
                  </a:lnTo>
                  <a:lnTo>
                    <a:pt x="546" y="20"/>
                  </a:lnTo>
                  <a:lnTo>
                    <a:pt x="574" y="21"/>
                  </a:lnTo>
                  <a:lnTo>
                    <a:pt x="606" y="22"/>
                  </a:lnTo>
                  <a:lnTo>
                    <a:pt x="640" y="24"/>
                  </a:lnTo>
                  <a:lnTo>
                    <a:pt x="678" y="26"/>
                  </a:lnTo>
                  <a:lnTo>
                    <a:pt x="718" y="28"/>
                  </a:lnTo>
                  <a:lnTo>
                    <a:pt x="762" y="30"/>
                  </a:lnTo>
                  <a:lnTo>
                    <a:pt x="810" y="32"/>
                  </a:lnTo>
                  <a:lnTo>
                    <a:pt x="861" y="35"/>
                  </a:lnTo>
                  <a:lnTo>
                    <a:pt x="918" y="38"/>
                  </a:lnTo>
                  <a:lnTo>
                    <a:pt x="979" y="40"/>
                  </a:lnTo>
                  <a:lnTo>
                    <a:pt x="1044" y="43"/>
                  </a:lnTo>
                  <a:lnTo>
                    <a:pt x="1115" y="47"/>
                  </a:lnTo>
                  <a:lnTo>
                    <a:pt x="1191" y="50"/>
                  </a:lnTo>
                  <a:lnTo>
                    <a:pt x="1220" y="54"/>
                  </a:lnTo>
                  <a:lnTo>
                    <a:pt x="1243" y="62"/>
                  </a:lnTo>
                  <a:lnTo>
                    <a:pt x="1262" y="75"/>
                  </a:lnTo>
                  <a:lnTo>
                    <a:pt x="1278" y="89"/>
                  </a:lnTo>
                  <a:lnTo>
                    <a:pt x="1291" y="107"/>
                  </a:lnTo>
                  <a:lnTo>
                    <a:pt x="1300" y="126"/>
                  </a:lnTo>
                  <a:lnTo>
                    <a:pt x="1305" y="145"/>
                  </a:lnTo>
                  <a:lnTo>
                    <a:pt x="1308" y="166"/>
                  </a:lnTo>
                  <a:lnTo>
                    <a:pt x="1307" y="187"/>
                  </a:lnTo>
                  <a:lnTo>
                    <a:pt x="1302" y="205"/>
                  </a:lnTo>
                  <a:lnTo>
                    <a:pt x="1294" y="224"/>
                  </a:lnTo>
                  <a:lnTo>
                    <a:pt x="1282" y="240"/>
                  </a:lnTo>
                  <a:lnTo>
                    <a:pt x="1265" y="252"/>
                  </a:lnTo>
                  <a:lnTo>
                    <a:pt x="1246" y="261"/>
                  </a:lnTo>
                  <a:lnTo>
                    <a:pt x="1223" y="266"/>
                  </a:lnTo>
                  <a:lnTo>
                    <a:pt x="1196" y="267"/>
                  </a:lnTo>
                  <a:lnTo>
                    <a:pt x="1164" y="266"/>
                  </a:lnTo>
                  <a:lnTo>
                    <a:pt x="1133" y="264"/>
                  </a:lnTo>
                  <a:lnTo>
                    <a:pt x="1106" y="263"/>
                  </a:lnTo>
                  <a:lnTo>
                    <a:pt x="1080" y="262"/>
                  </a:lnTo>
                  <a:lnTo>
                    <a:pt x="1056" y="261"/>
                  </a:lnTo>
                  <a:lnTo>
                    <a:pt x="1034" y="260"/>
                  </a:lnTo>
                  <a:lnTo>
                    <a:pt x="1013" y="259"/>
                  </a:lnTo>
                  <a:lnTo>
                    <a:pt x="993" y="258"/>
                  </a:lnTo>
                  <a:lnTo>
                    <a:pt x="974" y="257"/>
                  </a:lnTo>
                  <a:lnTo>
                    <a:pt x="954" y="256"/>
                  </a:lnTo>
                  <a:lnTo>
                    <a:pt x="935" y="255"/>
                  </a:lnTo>
                  <a:lnTo>
                    <a:pt x="917" y="254"/>
                  </a:lnTo>
                  <a:lnTo>
                    <a:pt x="897" y="253"/>
                  </a:lnTo>
                  <a:lnTo>
                    <a:pt x="877" y="253"/>
                  </a:lnTo>
                  <a:lnTo>
                    <a:pt x="857" y="252"/>
                  </a:lnTo>
                  <a:lnTo>
                    <a:pt x="835" y="251"/>
                  </a:lnTo>
                  <a:lnTo>
                    <a:pt x="812" y="250"/>
                  </a:lnTo>
                  <a:lnTo>
                    <a:pt x="788" y="248"/>
                  </a:lnTo>
                  <a:lnTo>
                    <a:pt x="760" y="247"/>
                  </a:lnTo>
                  <a:lnTo>
                    <a:pt x="731" y="246"/>
                  </a:lnTo>
                  <a:lnTo>
                    <a:pt x="699" y="245"/>
                  </a:lnTo>
                  <a:lnTo>
                    <a:pt x="665" y="243"/>
                  </a:lnTo>
                  <a:lnTo>
                    <a:pt x="627" y="242"/>
                  </a:lnTo>
                  <a:lnTo>
                    <a:pt x="586" y="240"/>
                  </a:lnTo>
                  <a:lnTo>
                    <a:pt x="543" y="237"/>
                  </a:lnTo>
                  <a:lnTo>
                    <a:pt x="495" y="235"/>
                  </a:lnTo>
                  <a:lnTo>
                    <a:pt x="442" y="233"/>
                  </a:lnTo>
                  <a:lnTo>
                    <a:pt x="386" y="230"/>
                  </a:lnTo>
                  <a:lnTo>
                    <a:pt x="325" y="228"/>
                  </a:lnTo>
                  <a:lnTo>
                    <a:pt x="259" y="225"/>
                  </a:lnTo>
                  <a:lnTo>
                    <a:pt x="188" y="222"/>
                  </a:lnTo>
                  <a:lnTo>
                    <a:pt x="112" y="219"/>
                  </a:lnTo>
                  <a:lnTo>
                    <a:pt x="86" y="216"/>
                  </a:lnTo>
                  <a:lnTo>
                    <a:pt x="65" y="207"/>
                  </a:lnTo>
                  <a:lnTo>
                    <a:pt x="46" y="195"/>
                  </a:lnTo>
                  <a:lnTo>
                    <a:pt x="29" y="180"/>
                  </a:lnTo>
                  <a:lnTo>
                    <a:pt x="17" y="163"/>
                  </a:lnTo>
                  <a:lnTo>
                    <a:pt x="7" y="143"/>
                  </a:lnTo>
                  <a:lnTo>
                    <a:pt x="2" y="124"/>
                  </a:lnTo>
                  <a:lnTo>
                    <a:pt x="0" y="102"/>
                  </a:lnTo>
                  <a:lnTo>
                    <a:pt x="1" y="82"/>
                  </a:lnTo>
                  <a:lnTo>
                    <a:pt x="6" y="64"/>
                  </a:lnTo>
                  <a:lnTo>
                    <a:pt x="14" y="46"/>
                  </a:lnTo>
                  <a:lnTo>
                    <a:pt x="26" y="30"/>
                  </a:lnTo>
                  <a:lnTo>
                    <a:pt x="43" y="18"/>
                  </a:lnTo>
                  <a:lnTo>
                    <a:pt x="61" y="8"/>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46"/>
            <p:cNvSpPr/>
            <p:nvPr/>
          </p:nvSpPr>
          <p:spPr>
            <a:xfrm>
              <a:off x="3679" y="2385"/>
              <a:ext cx="130" cy="21"/>
            </a:xfrm>
            <a:custGeom>
              <a:rect b="b" l="l" r="r" t="t"/>
              <a:pathLst>
                <a:path extrusionOk="0" h="254" w="1298">
                  <a:moveTo>
                    <a:pt x="105" y="0"/>
                  </a:moveTo>
                  <a:lnTo>
                    <a:pt x="137" y="1"/>
                  </a:lnTo>
                  <a:lnTo>
                    <a:pt x="167" y="3"/>
                  </a:lnTo>
                  <a:lnTo>
                    <a:pt x="195" y="4"/>
                  </a:lnTo>
                  <a:lnTo>
                    <a:pt x="221" y="5"/>
                  </a:lnTo>
                  <a:lnTo>
                    <a:pt x="244" y="6"/>
                  </a:lnTo>
                  <a:lnTo>
                    <a:pt x="266" y="7"/>
                  </a:lnTo>
                  <a:lnTo>
                    <a:pt x="288" y="7"/>
                  </a:lnTo>
                  <a:lnTo>
                    <a:pt x="308" y="8"/>
                  </a:lnTo>
                  <a:lnTo>
                    <a:pt x="327" y="9"/>
                  </a:lnTo>
                  <a:lnTo>
                    <a:pt x="346" y="10"/>
                  </a:lnTo>
                  <a:lnTo>
                    <a:pt x="365" y="10"/>
                  </a:lnTo>
                  <a:lnTo>
                    <a:pt x="383" y="11"/>
                  </a:lnTo>
                  <a:lnTo>
                    <a:pt x="402" y="12"/>
                  </a:lnTo>
                  <a:lnTo>
                    <a:pt x="423" y="13"/>
                  </a:lnTo>
                  <a:lnTo>
                    <a:pt x="443" y="14"/>
                  </a:lnTo>
                  <a:lnTo>
                    <a:pt x="465" y="15"/>
                  </a:lnTo>
                  <a:lnTo>
                    <a:pt x="489" y="16"/>
                  </a:lnTo>
                  <a:lnTo>
                    <a:pt x="513" y="17"/>
                  </a:lnTo>
                  <a:lnTo>
                    <a:pt x="541" y="18"/>
                  </a:lnTo>
                  <a:lnTo>
                    <a:pt x="569" y="19"/>
                  </a:lnTo>
                  <a:lnTo>
                    <a:pt x="601" y="22"/>
                  </a:lnTo>
                  <a:lnTo>
                    <a:pt x="635" y="23"/>
                  </a:lnTo>
                  <a:lnTo>
                    <a:pt x="673" y="25"/>
                  </a:lnTo>
                  <a:lnTo>
                    <a:pt x="713" y="27"/>
                  </a:lnTo>
                  <a:lnTo>
                    <a:pt x="757" y="29"/>
                  </a:lnTo>
                  <a:lnTo>
                    <a:pt x="805" y="31"/>
                  </a:lnTo>
                  <a:lnTo>
                    <a:pt x="856" y="33"/>
                  </a:lnTo>
                  <a:lnTo>
                    <a:pt x="913" y="36"/>
                  </a:lnTo>
                  <a:lnTo>
                    <a:pt x="974" y="39"/>
                  </a:lnTo>
                  <a:lnTo>
                    <a:pt x="1039" y="42"/>
                  </a:lnTo>
                  <a:lnTo>
                    <a:pt x="1110" y="45"/>
                  </a:lnTo>
                  <a:lnTo>
                    <a:pt x="1186" y="49"/>
                  </a:lnTo>
                  <a:lnTo>
                    <a:pt x="1214" y="54"/>
                  </a:lnTo>
                  <a:lnTo>
                    <a:pt x="1237" y="61"/>
                  </a:lnTo>
                  <a:lnTo>
                    <a:pt x="1256" y="72"/>
                  </a:lnTo>
                  <a:lnTo>
                    <a:pt x="1271" y="87"/>
                  </a:lnTo>
                  <a:lnTo>
                    <a:pt x="1283" y="102"/>
                  </a:lnTo>
                  <a:lnTo>
                    <a:pt x="1291" y="120"/>
                  </a:lnTo>
                  <a:lnTo>
                    <a:pt x="1296" y="139"/>
                  </a:lnTo>
                  <a:lnTo>
                    <a:pt x="1298" y="158"/>
                  </a:lnTo>
                  <a:lnTo>
                    <a:pt x="1298" y="179"/>
                  </a:lnTo>
                  <a:lnTo>
                    <a:pt x="1293" y="198"/>
                  </a:lnTo>
                  <a:lnTo>
                    <a:pt x="1285" y="215"/>
                  </a:lnTo>
                  <a:lnTo>
                    <a:pt x="1272" y="230"/>
                  </a:lnTo>
                  <a:lnTo>
                    <a:pt x="1257" y="241"/>
                  </a:lnTo>
                  <a:lnTo>
                    <a:pt x="1238" y="249"/>
                  </a:lnTo>
                  <a:lnTo>
                    <a:pt x="1217" y="254"/>
                  </a:lnTo>
                  <a:lnTo>
                    <a:pt x="1191" y="254"/>
                  </a:lnTo>
                  <a:lnTo>
                    <a:pt x="1159" y="253"/>
                  </a:lnTo>
                  <a:lnTo>
                    <a:pt x="1128" y="251"/>
                  </a:lnTo>
                  <a:lnTo>
                    <a:pt x="1101" y="250"/>
                  </a:lnTo>
                  <a:lnTo>
                    <a:pt x="1075" y="249"/>
                  </a:lnTo>
                  <a:lnTo>
                    <a:pt x="1051" y="248"/>
                  </a:lnTo>
                  <a:lnTo>
                    <a:pt x="1029" y="247"/>
                  </a:lnTo>
                  <a:lnTo>
                    <a:pt x="1008" y="246"/>
                  </a:lnTo>
                  <a:lnTo>
                    <a:pt x="988" y="245"/>
                  </a:lnTo>
                  <a:lnTo>
                    <a:pt x="969" y="244"/>
                  </a:lnTo>
                  <a:lnTo>
                    <a:pt x="949" y="243"/>
                  </a:lnTo>
                  <a:lnTo>
                    <a:pt x="930" y="242"/>
                  </a:lnTo>
                  <a:lnTo>
                    <a:pt x="912" y="241"/>
                  </a:lnTo>
                  <a:lnTo>
                    <a:pt x="892" y="240"/>
                  </a:lnTo>
                  <a:lnTo>
                    <a:pt x="872" y="240"/>
                  </a:lnTo>
                  <a:lnTo>
                    <a:pt x="852" y="239"/>
                  </a:lnTo>
                  <a:lnTo>
                    <a:pt x="830" y="238"/>
                  </a:lnTo>
                  <a:lnTo>
                    <a:pt x="807" y="237"/>
                  </a:lnTo>
                  <a:lnTo>
                    <a:pt x="783" y="235"/>
                  </a:lnTo>
                  <a:lnTo>
                    <a:pt x="755" y="234"/>
                  </a:lnTo>
                  <a:lnTo>
                    <a:pt x="726" y="233"/>
                  </a:lnTo>
                  <a:lnTo>
                    <a:pt x="694" y="232"/>
                  </a:lnTo>
                  <a:lnTo>
                    <a:pt x="660" y="230"/>
                  </a:lnTo>
                  <a:lnTo>
                    <a:pt x="622" y="229"/>
                  </a:lnTo>
                  <a:lnTo>
                    <a:pt x="581" y="227"/>
                  </a:lnTo>
                  <a:lnTo>
                    <a:pt x="538" y="224"/>
                  </a:lnTo>
                  <a:lnTo>
                    <a:pt x="490" y="222"/>
                  </a:lnTo>
                  <a:lnTo>
                    <a:pt x="437" y="220"/>
                  </a:lnTo>
                  <a:lnTo>
                    <a:pt x="381" y="217"/>
                  </a:lnTo>
                  <a:lnTo>
                    <a:pt x="320" y="215"/>
                  </a:lnTo>
                  <a:lnTo>
                    <a:pt x="254" y="212"/>
                  </a:lnTo>
                  <a:lnTo>
                    <a:pt x="183" y="209"/>
                  </a:lnTo>
                  <a:lnTo>
                    <a:pt x="107" y="206"/>
                  </a:lnTo>
                  <a:lnTo>
                    <a:pt x="83" y="203"/>
                  </a:lnTo>
                  <a:lnTo>
                    <a:pt x="62" y="194"/>
                  </a:lnTo>
                  <a:lnTo>
                    <a:pt x="45" y="183"/>
                  </a:lnTo>
                  <a:lnTo>
                    <a:pt x="29" y="170"/>
                  </a:lnTo>
                  <a:lnTo>
                    <a:pt x="17" y="153"/>
                  </a:lnTo>
                  <a:lnTo>
                    <a:pt x="8" y="134"/>
                  </a:lnTo>
                  <a:lnTo>
                    <a:pt x="2" y="115"/>
                  </a:lnTo>
                  <a:lnTo>
                    <a:pt x="0" y="94"/>
                  </a:lnTo>
                  <a:lnTo>
                    <a:pt x="2" y="75"/>
                  </a:lnTo>
                  <a:lnTo>
                    <a:pt x="7" y="57"/>
                  </a:lnTo>
                  <a:lnTo>
                    <a:pt x="15" y="40"/>
                  </a:lnTo>
                  <a:lnTo>
                    <a:pt x="26" y="26"/>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46"/>
            <p:cNvSpPr/>
            <p:nvPr/>
          </p:nvSpPr>
          <p:spPr>
            <a:xfrm>
              <a:off x="3680" y="2386"/>
              <a:ext cx="128" cy="20"/>
            </a:xfrm>
            <a:custGeom>
              <a:rect b="b" l="l" r="r" t="t"/>
              <a:pathLst>
                <a:path extrusionOk="0" h="244" w="1286">
                  <a:moveTo>
                    <a:pt x="98" y="0"/>
                  </a:moveTo>
                  <a:lnTo>
                    <a:pt x="130" y="1"/>
                  </a:lnTo>
                  <a:lnTo>
                    <a:pt x="160" y="2"/>
                  </a:lnTo>
                  <a:lnTo>
                    <a:pt x="188" y="3"/>
                  </a:lnTo>
                  <a:lnTo>
                    <a:pt x="214" y="4"/>
                  </a:lnTo>
                  <a:lnTo>
                    <a:pt x="237" y="5"/>
                  </a:lnTo>
                  <a:lnTo>
                    <a:pt x="259" y="6"/>
                  </a:lnTo>
                  <a:lnTo>
                    <a:pt x="281" y="7"/>
                  </a:lnTo>
                  <a:lnTo>
                    <a:pt x="301" y="8"/>
                  </a:lnTo>
                  <a:lnTo>
                    <a:pt x="320" y="9"/>
                  </a:lnTo>
                  <a:lnTo>
                    <a:pt x="340" y="9"/>
                  </a:lnTo>
                  <a:lnTo>
                    <a:pt x="358" y="11"/>
                  </a:lnTo>
                  <a:lnTo>
                    <a:pt x="377" y="12"/>
                  </a:lnTo>
                  <a:lnTo>
                    <a:pt x="396" y="13"/>
                  </a:lnTo>
                  <a:lnTo>
                    <a:pt x="416" y="14"/>
                  </a:lnTo>
                  <a:lnTo>
                    <a:pt x="437" y="15"/>
                  </a:lnTo>
                  <a:lnTo>
                    <a:pt x="459" y="16"/>
                  </a:lnTo>
                  <a:lnTo>
                    <a:pt x="482" y="17"/>
                  </a:lnTo>
                  <a:lnTo>
                    <a:pt x="507" y="18"/>
                  </a:lnTo>
                  <a:lnTo>
                    <a:pt x="535" y="19"/>
                  </a:lnTo>
                  <a:lnTo>
                    <a:pt x="563" y="20"/>
                  </a:lnTo>
                  <a:lnTo>
                    <a:pt x="595" y="22"/>
                  </a:lnTo>
                  <a:lnTo>
                    <a:pt x="629" y="23"/>
                  </a:lnTo>
                  <a:lnTo>
                    <a:pt x="667" y="25"/>
                  </a:lnTo>
                  <a:lnTo>
                    <a:pt x="707" y="27"/>
                  </a:lnTo>
                  <a:lnTo>
                    <a:pt x="751" y="29"/>
                  </a:lnTo>
                  <a:lnTo>
                    <a:pt x="799" y="31"/>
                  </a:lnTo>
                  <a:lnTo>
                    <a:pt x="850" y="34"/>
                  </a:lnTo>
                  <a:lnTo>
                    <a:pt x="906" y="36"/>
                  </a:lnTo>
                  <a:lnTo>
                    <a:pt x="967" y="39"/>
                  </a:lnTo>
                  <a:lnTo>
                    <a:pt x="1033" y="43"/>
                  </a:lnTo>
                  <a:lnTo>
                    <a:pt x="1103" y="46"/>
                  </a:lnTo>
                  <a:lnTo>
                    <a:pt x="1179" y="50"/>
                  </a:lnTo>
                  <a:lnTo>
                    <a:pt x="1207" y="53"/>
                  </a:lnTo>
                  <a:lnTo>
                    <a:pt x="1229" y="61"/>
                  </a:lnTo>
                  <a:lnTo>
                    <a:pt x="1247" y="72"/>
                  </a:lnTo>
                  <a:lnTo>
                    <a:pt x="1261" y="84"/>
                  </a:lnTo>
                  <a:lnTo>
                    <a:pt x="1273" y="100"/>
                  </a:lnTo>
                  <a:lnTo>
                    <a:pt x="1280" y="117"/>
                  </a:lnTo>
                  <a:lnTo>
                    <a:pt x="1284" y="135"/>
                  </a:lnTo>
                  <a:lnTo>
                    <a:pt x="1286" y="153"/>
                  </a:lnTo>
                  <a:lnTo>
                    <a:pt x="1286" y="174"/>
                  </a:lnTo>
                  <a:lnTo>
                    <a:pt x="1281" y="193"/>
                  </a:lnTo>
                  <a:lnTo>
                    <a:pt x="1273" y="208"/>
                  </a:lnTo>
                  <a:lnTo>
                    <a:pt x="1261" y="222"/>
                  </a:lnTo>
                  <a:lnTo>
                    <a:pt x="1246" y="233"/>
                  </a:lnTo>
                  <a:lnTo>
                    <a:pt x="1228" y="240"/>
                  </a:lnTo>
                  <a:lnTo>
                    <a:pt x="1208" y="244"/>
                  </a:lnTo>
                  <a:lnTo>
                    <a:pt x="1184" y="244"/>
                  </a:lnTo>
                  <a:lnTo>
                    <a:pt x="1152" y="243"/>
                  </a:lnTo>
                  <a:lnTo>
                    <a:pt x="1121" y="241"/>
                  </a:lnTo>
                  <a:lnTo>
                    <a:pt x="1094" y="240"/>
                  </a:lnTo>
                  <a:lnTo>
                    <a:pt x="1068" y="239"/>
                  </a:lnTo>
                  <a:lnTo>
                    <a:pt x="1044" y="238"/>
                  </a:lnTo>
                  <a:lnTo>
                    <a:pt x="1022" y="237"/>
                  </a:lnTo>
                  <a:lnTo>
                    <a:pt x="1001" y="236"/>
                  </a:lnTo>
                  <a:lnTo>
                    <a:pt x="981" y="235"/>
                  </a:lnTo>
                  <a:lnTo>
                    <a:pt x="962" y="234"/>
                  </a:lnTo>
                  <a:lnTo>
                    <a:pt x="942" y="233"/>
                  </a:lnTo>
                  <a:lnTo>
                    <a:pt x="923" y="232"/>
                  </a:lnTo>
                  <a:lnTo>
                    <a:pt x="905" y="231"/>
                  </a:lnTo>
                  <a:lnTo>
                    <a:pt x="885" y="230"/>
                  </a:lnTo>
                  <a:lnTo>
                    <a:pt x="865" y="230"/>
                  </a:lnTo>
                  <a:lnTo>
                    <a:pt x="845" y="229"/>
                  </a:lnTo>
                  <a:lnTo>
                    <a:pt x="823" y="228"/>
                  </a:lnTo>
                  <a:lnTo>
                    <a:pt x="800" y="227"/>
                  </a:lnTo>
                  <a:lnTo>
                    <a:pt x="776" y="225"/>
                  </a:lnTo>
                  <a:lnTo>
                    <a:pt x="748" y="224"/>
                  </a:lnTo>
                  <a:lnTo>
                    <a:pt x="719" y="223"/>
                  </a:lnTo>
                  <a:lnTo>
                    <a:pt x="687" y="222"/>
                  </a:lnTo>
                  <a:lnTo>
                    <a:pt x="653" y="220"/>
                  </a:lnTo>
                  <a:lnTo>
                    <a:pt x="615" y="219"/>
                  </a:lnTo>
                  <a:lnTo>
                    <a:pt x="574" y="217"/>
                  </a:lnTo>
                  <a:lnTo>
                    <a:pt x="531" y="214"/>
                  </a:lnTo>
                  <a:lnTo>
                    <a:pt x="483" y="212"/>
                  </a:lnTo>
                  <a:lnTo>
                    <a:pt x="430" y="210"/>
                  </a:lnTo>
                  <a:lnTo>
                    <a:pt x="374" y="207"/>
                  </a:lnTo>
                  <a:lnTo>
                    <a:pt x="313" y="205"/>
                  </a:lnTo>
                  <a:lnTo>
                    <a:pt x="247" y="202"/>
                  </a:lnTo>
                  <a:lnTo>
                    <a:pt x="176" y="199"/>
                  </a:lnTo>
                  <a:lnTo>
                    <a:pt x="100" y="196"/>
                  </a:lnTo>
                  <a:lnTo>
                    <a:pt x="78" y="193"/>
                  </a:lnTo>
                  <a:lnTo>
                    <a:pt x="60" y="185"/>
                  </a:lnTo>
                  <a:lnTo>
                    <a:pt x="43" y="175"/>
                  </a:lnTo>
                  <a:lnTo>
                    <a:pt x="29" y="162"/>
                  </a:lnTo>
                  <a:lnTo>
                    <a:pt x="16" y="145"/>
                  </a:lnTo>
                  <a:lnTo>
                    <a:pt x="7" y="127"/>
                  </a:lnTo>
                  <a:lnTo>
                    <a:pt x="2" y="108"/>
                  </a:lnTo>
                  <a:lnTo>
                    <a:pt x="0" y="87"/>
                  </a:lnTo>
                  <a:lnTo>
                    <a:pt x="1" y="70"/>
                  </a:lnTo>
                  <a:lnTo>
                    <a:pt x="6" y="53"/>
                  </a:lnTo>
                  <a:lnTo>
                    <a:pt x="14" y="38"/>
                  </a:lnTo>
                  <a:lnTo>
                    <a:pt x="25" y="25"/>
                  </a:lnTo>
                  <a:lnTo>
                    <a:pt x="40" y="15"/>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46"/>
            <p:cNvSpPr/>
            <p:nvPr/>
          </p:nvSpPr>
          <p:spPr>
            <a:xfrm>
              <a:off x="3680" y="2387"/>
              <a:ext cx="128" cy="19"/>
            </a:xfrm>
            <a:custGeom>
              <a:rect b="b" l="l" r="r" t="t"/>
              <a:pathLst>
                <a:path extrusionOk="0" h="231" w="1276">
                  <a:moveTo>
                    <a:pt x="93" y="0"/>
                  </a:moveTo>
                  <a:lnTo>
                    <a:pt x="125" y="1"/>
                  </a:lnTo>
                  <a:lnTo>
                    <a:pt x="155" y="2"/>
                  </a:lnTo>
                  <a:lnTo>
                    <a:pt x="183" y="3"/>
                  </a:lnTo>
                  <a:lnTo>
                    <a:pt x="209" y="4"/>
                  </a:lnTo>
                  <a:lnTo>
                    <a:pt x="232" y="5"/>
                  </a:lnTo>
                  <a:lnTo>
                    <a:pt x="254" y="6"/>
                  </a:lnTo>
                  <a:lnTo>
                    <a:pt x="276" y="7"/>
                  </a:lnTo>
                  <a:lnTo>
                    <a:pt x="296" y="8"/>
                  </a:lnTo>
                  <a:lnTo>
                    <a:pt x="315" y="8"/>
                  </a:lnTo>
                  <a:lnTo>
                    <a:pt x="335" y="9"/>
                  </a:lnTo>
                  <a:lnTo>
                    <a:pt x="353" y="10"/>
                  </a:lnTo>
                  <a:lnTo>
                    <a:pt x="372" y="11"/>
                  </a:lnTo>
                  <a:lnTo>
                    <a:pt x="391" y="11"/>
                  </a:lnTo>
                  <a:lnTo>
                    <a:pt x="411" y="12"/>
                  </a:lnTo>
                  <a:lnTo>
                    <a:pt x="432" y="13"/>
                  </a:lnTo>
                  <a:lnTo>
                    <a:pt x="454" y="14"/>
                  </a:lnTo>
                  <a:lnTo>
                    <a:pt x="477" y="15"/>
                  </a:lnTo>
                  <a:lnTo>
                    <a:pt x="502" y="16"/>
                  </a:lnTo>
                  <a:lnTo>
                    <a:pt x="530" y="17"/>
                  </a:lnTo>
                  <a:lnTo>
                    <a:pt x="558" y="18"/>
                  </a:lnTo>
                  <a:lnTo>
                    <a:pt x="590" y="20"/>
                  </a:lnTo>
                  <a:lnTo>
                    <a:pt x="624" y="22"/>
                  </a:lnTo>
                  <a:lnTo>
                    <a:pt x="662" y="23"/>
                  </a:lnTo>
                  <a:lnTo>
                    <a:pt x="702" y="25"/>
                  </a:lnTo>
                  <a:lnTo>
                    <a:pt x="746" y="28"/>
                  </a:lnTo>
                  <a:lnTo>
                    <a:pt x="794" y="31"/>
                  </a:lnTo>
                  <a:lnTo>
                    <a:pt x="845" y="33"/>
                  </a:lnTo>
                  <a:lnTo>
                    <a:pt x="901" y="36"/>
                  </a:lnTo>
                  <a:lnTo>
                    <a:pt x="962" y="39"/>
                  </a:lnTo>
                  <a:lnTo>
                    <a:pt x="1028" y="42"/>
                  </a:lnTo>
                  <a:lnTo>
                    <a:pt x="1098" y="45"/>
                  </a:lnTo>
                  <a:lnTo>
                    <a:pt x="1174" y="49"/>
                  </a:lnTo>
                  <a:lnTo>
                    <a:pt x="1202" y="52"/>
                  </a:lnTo>
                  <a:lnTo>
                    <a:pt x="1224" y="60"/>
                  </a:lnTo>
                  <a:lnTo>
                    <a:pt x="1241" y="70"/>
                  </a:lnTo>
                  <a:lnTo>
                    <a:pt x="1254" y="82"/>
                  </a:lnTo>
                  <a:lnTo>
                    <a:pt x="1263" y="97"/>
                  </a:lnTo>
                  <a:lnTo>
                    <a:pt x="1271" y="112"/>
                  </a:lnTo>
                  <a:lnTo>
                    <a:pt x="1274" y="129"/>
                  </a:lnTo>
                  <a:lnTo>
                    <a:pt x="1276" y="146"/>
                  </a:lnTo>
                  <a:lnTo>
                    <a:pt x="1276" y="166"/>
                  </a:lnTo>
                  <a:lnTo>
                    <a:pt x="1273" y="184"/>
                  </a:lnTo>
                  <a:lnTo>
                    <a:pt x="1265" y="199"/>
                  </a:lnTo>
                  <a:lnTo>
                    <a:pt x="1253" y="212"/>
                  </a:lnTo>
                  <a:lnTo>
                    <a:pt x="1239" y="221"/>
                  </a:lnTo>
                  <a:lnTo>
                    <a:pt x="1222" y="228"/>
                  </a:lnTo>
                  <a:lnTo>
                    <a:pt x="1202" y="231"/>
                  </a:lnTo>
                  <a:lnTo>
                    <a:pt x="1179" y="231"/>
                  </a:lnTo>
                  <a:lnTo>
                    <a:pt x="1147" y="230"/>
                  </a:lnTo>
                  <a:lnTo>
                    <a:pt x="1116" y="228"/>
                  </a:lnTo>
                  <a:lnTo>
                    <a:pt x="1089" y="227"/>
                  </a:lnTo>
                  <a:lnTo>
                    <a:pt x="1063" y="226"/>
                  </a:lnTo>
                  <a:lnTo>
                    <a:pt x="1039" y="225"/>
                  </a:lnTo>
                  <a:lnTo>
                    <a:pt x="1017" y="224"/>
                  </a:lnTo>
                  <a:lnTo>
                    <a:pt x="996" y="223"/>
                  </a:lnTo>
                  <a:lnTo>
                    <a:pt x="976" y="222"/>
                  </a:lnTo>
                  <a:lnTo>
                    <a:pt x="957" y="221"/>
                  </a:lnTo>
                  <a:lnTo>
                    <a:pt x="937" y="220"/>
                  </a:lnTo>
                  <a:lnTo>
                    <a:pt x="918" y="219"/>
                  </a:lnTo>
                  <a:lnTo>
                    <a:pt x="900" y="218"/>
                  </a:lnTo>
                  <a:lnTo>
                    <a:pt x="880" y="217"/>
                  </a:lnTo>
                  <a:lnTo>
                    <a:pt x="860" y="217"/>
                  </a:lnTo>
                  <a:lnTo>
                    <a:pt x="840" y="216"/>
                  </a:lnTo>
                  <a:lnTo>
                    <a:pt x="818" y="215"/>
                  </a:lnTo>
                  <a:lnTo>
                    <a:pt x="795" y="214"/>
                  </a:lnTo>
                  <a:lnTo>
                    <a:pt x="771" y="212"/>
                  </a:lnTo>
                  <a:lnTo>
                    <a:pt x="743" y="211"/>
                  </a:lnTo>
                  <a:lnTo>
                    <a:pt x="714" y="210"/>
                  </a:lnTo>
                  <a:lnTo>
                    <a:pt x="682" y="209"/>
                  </a:lnTo>
                  <a:lnTo>
                    <a:pt x="648" y="207"/>
                  </a:lnTo>
                  <a:lnTo>
                    <a:pt x="610" y="206"/>
                  </a:lnTo>
                  <a:lnTo>
                    <a:pt x="569" y="204"/>
                  </a:lnTo>
                  <a:lnTo>
                    <a:pt x="526" y="201"/>
                  </a:lnTo>
                  <a:lnTo>
                    <a:pt x="478" y="199"/>
                  </a:lnTo>
                  <a:lnTo>
                    <a:pt x="425" y="197"/>
                  </a:lnTo>
                  <a:lnTo>
                    <a:pt x="369" y="194"/>
                  </a:lnTo>
                  <a:lnTo>
                    <a:pt x="308" y="192"/>
                  </a:lnTo>
                  <a:lnTo>
                    <a:pt x="242" y="189"/>
                  </a:lnTo>
                  <a:lnTo>
                    <a:pt x="171" y="186"/>
                  </a:lnTo>
                  <a:lnTo>
                    <a:pt x="95" y="183"/>
                  </a:lnTo>
                  <a:lnTo>
                    <a:pt x="75" y="180"/>
                  </a:lnTo>
                  <a:lnTo>
                    <a:pt x="57" y="173"/>
                  </a:lnTo>
                  <a:lnTo>
                    <a:pt x="42" y="163"/>
                  </a:lnTo>
                  <a:lnTo>
                    <a:pt x="28" y="151"/>
                  </a:lnTo>
                  <a:lnTo>
                    <a:pt x="16" y="135"/>
                  </a:lnTo>
                  <a:lnTo>
                    <a:pt x="8" y="119"/>
                  </a:lnTo>
                  <a:lnTo>
                    <a:pt x="2" y="99"/>
                  </a:lnTo>
                  <a:lnTo>
                    <a:pt x="0" y="78"/>
                  </a:lnTo>
                  <a:lnTo>
                    <a:pt x="2" y="62"/>
                  </a:lnTo>
                  <a:lnTo>
                    <a:pt x="6" y="47"/>
                  </a:lnTo>
                  <a:lnTo>
                    <a:pt x="14" y="33"/>
                  </a:lnTo>
                  <a:lnTo>
                    <a:pt x="26" y="21"/>
                  </a:lnTo>
                  <a:lnTo>
                    <a:pt x="39" y="11"/>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46"/>
            <p:cNvSpPr/>
            <p:nvPr/>
          </p:nvSpPr>
          <p:spPr>
            <a:xfrm>
              <a:off x="3681" y="2388"/>
              <a:ext cx="126" cy="18"/>
            </a:xfrm>
            <a:custGeom>
              <a:rect b="b" l="l" r="r" t="t"/>
              <a:pathLst>
                <a:path extrusionOk="0" h="222" w="1267">
                  <a:moveTo>
                    <a:pt x="86" y="0"/>
                  </a:moveTo>
                  <a:lnTo>
                    <a:pt x="118" y="1"/>
                  </a:lnTo>
                  <a:lnTo>
                    <a:pt x="148" y="3"/>
                  </a:lnTo>
                  <a:lnTo>
                    <a:pt x="176" y="4"/>
                  </a:lnTo>
                  <a:lnTo>
                    <a:pt x="202" y="5"/>
                  </a:lnTo>
                  <a:lnTo>
                    <a:pt x="225" y="6"/>
                  </a:lnTo>
                  <a:lnTo>
                    <a:pt x="247" y="7"/>
                  </a:lnTo>
                  <a:lnTo>
                    <a:pt x="269" y="8"/>
                  </a:lnTo>
                  <a:lnTo>
                    <a:pt x="289" y="8"/>
                  </a:lnTo>
                  <a:lnTo>
                    <a:pt x="308" y="9"/>
                  </a:lnTo>
                  <a:lnTo>
                    <a:pt x="328" y="10"/>
                  </a:lnTo>
                  <a:lnTo>
                    <a:pt x="346" y="11"/>
                  </a:lnTo>
                  <a:lnTo>
                    <a:pt x="365" y="12"/>
                  </a:lnTo>
                  <a:lnTo>
                    <a:pt x="384" y="13"/>
                  </a:lnTo>
                  <a:lnTo>
                    <a:pt x="405" y="13"/>
                  </a:lnTo>
                  <a:lnTo>
                    <a:pt x="425" y="14"/>
                  </a:lnTo>
                  <a:lnTo>
                    <a:pt x="447" y="15"/>
                  </a:lnTo>
                  <a:lnTo>
                    <a:pt x="471" y="16"/>
                  </a:lnTo>
                  <a:lnTo>
                    <a:pt x="495" y="19"/>
                  </a:lnTo>
                  <a:lnTo>
                    <a:pt x="523" y="20"/>
                  </a:lnTo>
                  <a:lnTo>
                    <a:pt x="552" y="21"/>
                  </a:lnTo>
                  <a:lnTo>
                    <a:pt x="584" y="22"/>
                  </a:lnTo>
                  <a:lnTo>
                    <a:pt x="618" y="24"/>
                  </a:lnTo>
                  <a:lnTo>
                    <a:pt x="655" y="26"/>
                  </a:lnTo>
                  <a:lnTo>
                    <a:pt x="695" y="28"/>
                  </a:lnTo>
                  <a:lnTo>
                    <a:pt x="740" y="30"/>
                  </a:lnTo>
                  <a:lnTo>
                    <a:pt x="788" y="32"/>
                  </a:lnTo>
                  <a:lnTo>
                    <a:pt x="839" y="34"/>
                  </a:lnTo>
                  <a:lnTo>
                    <a:pt x="896" y="37"/>
                  </a:lnTo>
                  <a:lnTo>
                    <a:pt x="957" y="39"/>
                  </a:lnTo>
                  <a:lnTo>
                    <a:pt x="1022" y="42"/>
                  </a:lnTo>
                  <a:lnTo>
                    <a:pt x="1093" y="46"/>
                  </a:lnTo>
                  <a:lnTo>
                    <a:pt x="1169" y="50"/>
                  </a:lnTo>
                  <a:lnTo>
                    <a:pt x="1196" y="54"/>
                  </a:lnTo>
                  <a:lnTo>
                    <a:pt x="1217" y="61"/>
                  </a:lnTo>
                  <a:lnTo>
                    <a:pt x="1233" y="70"/>
                  </a:lnTo>
                  <a:lnTo>
                    <a:pt x="1245" y="83"/>
                  </a:lnTo>
                  <a:lnTo>
                    <a:pt x="1254" y="97"/>
                  </a:lnTo>
                  <a:lnTo>
                    <a:pt x="1261" y="112"/>
                  </a:lnTo>
                  <a:lnTo>
                    <a:pt x="1265" y="128"/>
                  </a:lnTo>
                  <a:lnTo>
                    <a:pt x="1267" y="144"/>
                  </a:lnTo>
                  <a:lnTo>
                    <a:pt x="1267" y="163"/>
                  </a:lnTo>
                  <a:lnTo>
                    <a:pt x="1263" y="180"/>
                  </a:lnTo>
                  <a:lnTo>
                    <a:pt x="1255" y="195"/>
                  </a:lnTo>
                  <a:lnTo>
                    <a:pt x="1244" y="206"/>
                  </a:lnTo>
                  <a:lnTo>
                    <a:pt x="1229" y="214"/>
                  </a:lnTo>
                  <a:lnTo>
                    <a:pt x="1213" y="220"/>
                  </a:lnTo>
                  <a:lnTo>
                    <a:pt x="1193" y="222"/>
                  </a:lnTo>
                  <a:lnTo>
                    <a:pt x="1172" y="222"/>
                  </a:lnTo>
                  <a:lnTo>
                    <a:pt x="1140" y="221"/>
                  </a:lnTo>
                  <a:lnTo>
                    <a:pt x="1109" y="219"/>
                  </a:lnTo>
                  <a:lnTo>
                    <a:pt x="1082" y="218"/>
                  </a:lnTo>
                  <a:lnTo>
                    <a:pt x="1056" y="217"/>
                  </a:lnTo>
                  <a:lnTo>
                    <a:pt x="1032" y="216"/>
                  </a:lnTo>
                  <a:lnTo>
                    <a:pt x="1010" y="215"/>
                  </a:lnTo>
                  <a:lnTo>
                    <a:pt x="989" y="214"/>
                  </a:lnTo>
                  <a:lnTo>
                    <a:pt x="969" y="213"/>
                  </a:lnTo>
                  <a:lnTo>
                    <a:pt x="950" y="212"/>
                  </a:lnTo>
                  <a:lnTo>
                    <a:pt x="930" y="211"/>
                  </a:lnTo>
                  <a:lnTo>
                    <a:pt x="911" y="210"/>
                  </a:lnTo>
                  <a:lnTo>
                    <a:pt x="893" y="209"/>
                  </a:lnTo>
                  <a:lnTo>
                    <a:pt x="873" y="208"/>
                  </a:lnTo>
                  <a:lnTo>
                    <a:pt x="853" y="208"/>
                  </a:lnTo>
                  <a:lnTo>
                    <a:pt x="833" y="207"/>
                  </a:lnTo>
                  <a:lnTo>
                    <a:pt x="811" y="206"/>
                  </a:lnTo>
                  <a:lnTo>
                    <a:pt x="788" y="205"/>
                  </a:lnTo>
                  <a:lnTo>
                    <a:pt x="764" y="203"/>
                  </a:lnTo>
                  <a:lnTo>
                    <a:pt x="736" y="202"/>
                  </a:lnTo>
                  <a:lnTo>
                    <a:pt x="707" y="201"/>
                  </a:lnTo>
                  <a:lnTo>
                    <a:pt x="675" y="200"/>
                  </a:lnTo>
                  <a:lnTo>
                    <a:pt x="641" y="198"/>
                  </a:lnTo>
                  <a:lnTo>
                    <a:pt x="603" y="197"/>
                  </a:lnTo>
                  <a:lnTo>
                    <a:pt x="562" y="195"/>
                  </a:lnTo>
                  <a:lnTo>
                    <a:pt x="519" y="192"/>
                  </a:lnTo>
                  <a:lnTo>
                    <a:pt x="471" y="190"/>
                  </a:lnTo>
                  <a:lnTo>
                    <a:pt x="418" y="188"/>
                  </a:lnTo>
                  <a:lnTo>
                    <a:pt x="362" y="185"/>
                  </a:lnTo>
                  <a:lnTo>
                    <a:pt x="301" y="183"/>
                  </a:lnTo>
                  <a:lnTo>
                    <a:pt x="235" y="180"/>
                  </a:lnTo>
                  <a:lnTo>
                    <a:pt x="164" y="177"/>
                  </a:lnTo>
                  <a:lnTo>
                    <a:pt x="88" y="174"/>
                  </a:lnTo>
                  <a:lnTo>
                    <a:pt x="70" y="171"/>
                  </a:lnTo>
                  <a:lnTo>
                    <a:pt x="55" y="164"/>
                  </a:lnTo>
                  <a:lnTo>
                    <a:pt x="40" y="155"/>
                  </a:lnTo>
                  <a:lnTo>
                    <a:pt x="27" y="143"/>
                  </a:lnTo>
                  <a:lnTo>
                    <a:pt x="16" y="128"/>
                  </a:lnTo>
                  <a:lnTo>
                    <a:pt x="7" y="112"/>
                  </a:lnTo>
                  <a:lnTo>
                    <a:pt x="2" y="93"/>
                  </a:lnTo>
                  <a:lnTo>
                    <a:pt x="0" y="72"/>
                  </a:lnTo>
                  <a:lnTo>
                    <a:pt x="1" y="57"/>
                  </a:lnTo>
                  <a:lnTo>
                    <a:pt x="6" y="42"/>
                  </a:lnTo>
                  <a:lnTo>
                    <a:pt x="13" y="30"/>
                  </a:lnTo>
                  <a:lnTo>
                    <a:pt x="24" y="20"/>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46"/>
            <p:cNvSpPr/>
            <p:nvPr/>
          </p:nvSpPr>
          <p:spPr>
            <a:xfrm>
              <a:off x="3681" y="2389"/>
              <a:ext cx="126" cy="17"/>
            </a:xfrm>
            <a:custGeom>
              <a:rect b="b" l="l" r="r" t="t"/>
              <a:pathLst>
                <a:path extrusionOk="0" h="210" w="1258">
                  <a:moveTo>
                    <a:pt x="81" y="0"/>
                  </a:moveTo>
                  <a:lnTo>
                    <a:pt x="1164" y="50"/>
                  </a:lnTo>
                  <a:lnTo>
                    <a:pt x="1191" y="53"/>
                  </a:lnTo>
                  <a:lnTo>
                    <a:pt x="1211" y="60"/>
                  </a:lnTo>
                  <a:lnTo>
                    <a:pt x="1226" y="70"/>
                  </a:lnTo>
                  <a:lnTo>
                    <a:pt x="1237" y="80"/>
                  </a:lnTo>
                  <a:lnTo>
                    <a:pt x="1244" y="92"/>
                  </a:lnTo>
                  <a:lnTo>
                    <a:pt x="1250" y="106"/>
                  </a:lnTo>
                  <a:lnTo>
                    <a:pt x="1254" y="120"/>
                  </a:lnTo>
                  <a:lnTo>
                    <a:pt x="1257" y="134"/>
                  </a:lnTo>
                  <a:lnTo>
                    <a:pt x="1258" y="154"/>
                  </a:lnTo>
                  <a:lnTo>
                    <a:pt x="1255" y="170"/>
                  </a:lnTo>
                  <a:lnTo>
                    <a:pt x="1246" y="184"/>
                  </a:lnTo>
                  <a:lnTo>
                    <a:pt x="1235" y="195"/>
                  </a:lnTo>
                  <a:lnTo>
                    <a:pt x="1221" y="202"/>
                  </a:lnTo>
                  <a:lnTo>
                    <a:pt x="1205" y="207"/>
                  </a:lnTo>
                  <a:lnTo>
                    <a:pt x="1186" y="210"/>
                  </a:lnTo>
                  <a:lnTo>
                    <a:pt x="1167" y="210"/>
                  </a:lnTo>
                  <a:lnTo>
                    <a:pt x="83" y="162"/>
                  </a:lnTo>
                  <a:lnTo>
                    <a:pt x="68" y="159"/>
                  </a:lnTo>
                  <a:lnTo>
                    <a:pt x="54" y="152"/>
                  </a:lnTo>
                  <a:lnTo>
                    <a:pt x="40" y="144"/>
                  </a:lnTo>
                  <a:lnTo>
                    <a:pt x="28" y="132"/>
                  </a:lnTo>
                  <a:lnTo>
                    <a:pt x="17" y="118"/>
                  </a:lnTo>
                  <a:lnTo>
                    <a:pt x="8" y="102"/>
                  </a:lnTo>
                  <a:lnTo>
                    <a:pt x="2" y="83"/>
                  </a:lnTo>
                  <a:lnTo>
                    <a:pt x="0" y="62"/>
                  </a:lnTo>
                  <a:lnTo>
                    <a:pt x="2" y="49"/>
                  </a:lnTo>
                  <a:lnTo>
                    <a:pt x="6" y="37"/>
                  </a:lnTo>
                  <a:lnTo>
                    <a:pt x="15" y="26"/>
                  </a:lnTo>
                  <a:lnTo>
                    <a:pt x="24" y="17"/>
                  </a:lnTo>
                  <a:lnTo>
                    <a:pt x="36" y="10"/>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46"/>
            <p:cNvSpPr/>
            <p:nvPr/>
          </p:nvSpPr>
          <p:spPr>
            <a:xfrm>
              <a:off x="3682" y="2386"/>
              <a:ext cx="38" cy="15"/>
            </a:xfrm>
            <a:custGeom>
              <a:rect b="b" l="l" r="r" t="t"/>
              <a:pathLst>
                <a:path extrusionOk="0" h="178" w="377">
                  <a:moveTo>
                    <a:pt x="357" y="178"/>
                  </a:moveTo>
                  <a:lnTo>
                    <a:pt x="364" y="177"/>
                  </a:lnTo>
                  <a:lnTo>
                    <a:pt x="370" y="173"/>
                  </a:lnTo>
                  <a:lnTo>
                    <a:pt x="374" y="167"/>
                  </a:lnTo>
                  <a:lnTo>
                    <a:pt x="377" y="159"/>
                  </a:lnTo>
                  <a:lnTo>
                    <a:pt x="374" y="34"/>
                  </a:lnTo>
                  <a:lnTo>
                    <a:pt x="372" y="26"/>
                  </a:lnTo>
                  <a:lnTo>
                    <a:pt x="368" y="20"/>
                  </a:lnTo>
                  <a:lnTo>
                    <a:pt x="361" y="16"/>
                  </a:lnTo>
                  <a:lnTo>
                    <a:pt x="352" y="15"/>
                  </a:lnTo>
                  <a:lnTo>
                    <a:pt x="193" y="4"/>
                  </a:lnTo>
                  <a:lnTo>
                    <a:pt x="74" y="0"/>
                  </a:lnTo>
                  <a:lnTo>
                    <a:pt x="58" y="0"/>
                  </a:lnTo>
                  <a:lnTo>
                    <a:pt x="44" y="3"/>
                  </a:lnTo>
                  <a:lnTo>
                    <a:pt x="32" y="10"/>
                  </a:lnTo>
                  <a:lnTo>
                    <a:pt x="22" y="18"/>
                  </a:lnTo>
                  <a:lnTo>
                    <a:pt x="13" y="27"/>
                  </a:lnTo>
                  <a:lnTo>
                    <a:pt x="6" y="40"/>
                  </a:lnTo>
                  <a:lnTo>
                    <a:pt x="1" y="52"/>
                  </a:lnTo>
                  <a:lnTo>
                    <a:pt x="0" y="67"/>
                  </a:lnTo>
                  <a:lnTo>
                    <a:pt x="0" y="89"/>
                  </a:lnTo>
                  <a:lnTo>
                    <a:pt x="3" y="104"/>
                  </a:lnTo>
                  <a:lnTo>
                    <a:pt x="8" y="117"/>
                  </a:lnTo>
                  <a:lnTo>
                    <a:pt x="15" y="130"/>
                  </a:lnTo>
                  <a:lnTo>
                    <a:pt x="25" y="140"/>
                  </a:lnTo>
                  <a:lnTo>
                    <a:pt x="35" y="149"/>
                  </a:lnTo>
                  <a:lnTo>
                    <a:pt x="48" y="156"/>
                  </a:lnTo>
                  <a:lnTo>
                    <a:pt x="61" y="161"/>
                  </a:lnTo>
                  <a:lnTo>
                    <a:pt x="76" y="163"/>
                  </a:lnTo>
                  <a:lnTo>
                    <a:pt x="357" y="178"/>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46"/>
            <p:cNvSpPr/>
            <p:nvPr/>
          </p:nvSpPr>
          <p:spPr>
            <a:xfrm>
              <a:off x="3769" y="2390"/>
              <a:ext cx="37" cy="14"/>
            </a:xfrm>
            <a:custGeom>
              <a:rect b="b" l="l" r="r" t="t"/>
              <a:pathLst>
                <a:path extrusionOk="0" h="176" w="376">
                  <a:moveTo>
                    <a:pt x="25" y="163"/>
                  </a:moveTo>
                  <a:lnTo>
                    <a:pt x="18" y="162"/>
                  </a:lnTo>
                  <a:lnTo>
                    <a:pt x="11" y="157"/>
                  </a:lnTo>
                  <a:lnTo>
                    <a:pt x="5" y="151"/>
                  </a:lnTo>
                  <a:lnTo>
                    <a:pt x="2" y="143"/>
                  </a:lnTo>
                  <a:lnTo>
                    <a:pt x="0" y="19"/>
                  </a:lnTo>
                  <a:lnTo>
                    <a:pt x="2" y="11"/>
                  </a:lnTo>
                  <a:lnTo>
                    <a:pt x="7" y="5"/>
                  </a:lnTo>
                  <a:lnTo>
                    <a:pt x="14" y="1"/>
                  </a:lnTo>
                  <a:lnTo>
                    <a:pt x="22" y="0"/>
                  </a:lnTo>
                  <a:lnTo>
                    <a:pt x="182" y="7"/>
                  </a:lnTo>
                  <a:lnTo>
                    <a:pt x="301" y="12"/>
                  </a:lnTo>
                  <a:lnTo>
                    <a:pt x="317" y="14"/>
                  </a:lnTo>
                  <a:lnTo>
                    <a:pt x="331" y="19"/>
                  </a:lnTo>
                  <a:lnTo>
                    <a:pt x="343" y="26"/>
                  </a:lnTo>
                  <a:lnTo>
                    <a:pt x="354" y="35"/>
                  </a:lnTo>
                  <a:lnTo>
                    <a:pt x="363" y="46"/>
                  </a:lnTo>
                  <a:lnTo>
                    <a:pt x="370" y="59"/>
                  </a:lnTo>
                  <a:lnTo>
                    <a:pt x="375" y="72"/>
                  </a:lnTo>
                  <a:lnTo>
                    <a:pt x="376" y="87"/>
                  </a:lnTo>
                  <a:lnTo>
                    <a:pt x="376" y="108"/>
                  </a:lnTo>
                  <a:lnTo>
                    <a:pt x="375" y="123"/>
                  </a:lnTo>
                  <a:lnTo>
                    <a:pt x="371" y="135"/>
                  </a:lnTo>
                  <a:lnTo>
                    <a:pt x="365" y="148"/>
                  </a:lnTo>
                  <a:lnTo>
                    <a:pt x="357" y="157"/>
                  </a:lnTo>
                  <a:lnTo>
                    <a:pt x="346" y="165"/>
                  </a:lnTo>
                  <a:lnTo>
                    <a:pt x="334" y="172"/>
                  </a:lnTo>
                  <a:lnTo>
                    <a:pt x="321" y="175"/>
                  </a:lnTo>
                  <a:lnTo>
                    <a:pt x="306" y="176"/>
                  </a:lnTo>
                  <a:lnTo>
                    <a:pt x="25" y="163"/>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46"/>
            <p:cNvSpPr/>
            <p:nvPr/>
          </p:nvSpPr>
          <p:spPr>
            <a:xfrm>
              <a:off x="3725" y="2388"/>
              <a:ext cx="38" cy="15"/>
            </a:xfrm>
            <a:custGeom>
              <a:rect b="b" l="l" r="r" t="t"/>
              <a:pathLst>
                <a:path extrusionOk="0" h="179" w="378">
                  <a:moveTo>
                    <a:pt x="21" y="0"/>
                  </a:moveTo>
                  <a:lnTo>
                    <a:pt x="354" y="15"/>
                  </a:lnTo>
                  <a:lnTo>
                    <a:pt x="362" y="18"/>
                  </a:lnTo>
                  <a:lnTo>
                    <a:pt x="368" y="23"/>
                  </a:lnTo>
                  <a:lnTo>
                    <a:pt x="373" y="29"/>
                  </a:lnTo>
                  <a:lnTo>
                    <a:pt x="375" y="36"/>
                  </a:lnTo>
                  <a:lnTo>
                    <a:pt x="378" y="160"/>
                  </a:lnTo>
                  <a:lnTo>
                    <a:pt x="377" y="169"/>
                  </a:lnTo>
                  <a:lnTo>
                    <a:pt x="372" y="174"/>
                  </a:lnTo>
                  <a:lnTo>
                    <a:pt x="366" y="178"/>
                  </a:lnTo>
                  <a:lnTo>
                    <a:pt x="358" y="179"/>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46"/>
            <p:cNvSpPr/>
            <p:nvPr/>
          </p:nvSpPr>
          <p:spPr>
            <a:xfrm>
              <a:off x="3684" y="2385"/>
              <a:ext cx="38" cy="15"/>
            </a:xfrm>
            <a:custGeom>
              <a:rect b="b" l="l" r="r" t="t"/>
              <a:pathLst>
                <a:path extrusionOk="0" h="178" w="377">
                  <a:moveTo>
                    <a:pt x="355" y="178"/>
                  </a:moveTo>
                  <a:lnTo>
                    <a:pt x="363" y="177"/>
                  </a:lnTo>
                  <a:lnTo>
                    <a:pt x="370" y="173"/>
                  </a:lnTo>
                  <a:lnTo>
                    <a:pt x="375" y="166"/>
                  </a:lnTo>
                  <a:lnTo>
                    <a:pt x="377" y="158"/>
                  </a:lnTo>
                  <a:lnTo>
                    <a:pt x="374" y="34"/>
                  </a:lnTo>
                  <a:lnTo>
                    <a:pt x="371" y="26"/>
                  </a:lnTo>
                  <a:lnTo>
                    <a:pt x="366" y="19"/>
                  </a:lnTo>
                  <a:lnTo>
                    <a:pt x="360" y="15"/>
                  </a:lnTo>
                  <a:lnTo>
                    <a:pt x="352" y="14"/>
                  </a:lnTo>
                  <a:lnTo>
                    <a:pt x="190" y="5"/>
                  </a:lnTo>
                  <a:lnTo>
                    <a:pt x="71" y="0"/>
                  </a:lnTo>
                  <a:lnTo>
                    <a:pt x="56" y="1"/>
                  </a:lnTo>
                  <a:lnTo>
                    <a:pt x="41" y="4"/>
                  </a:lnTo>
                  <a:lnTo>
                    <a:pt x="29" y="9"/>
                  </a:lnTo>
                  <a:lnTo>
                    <a:pt x="19" y="17"/>
                  </a:lnTo>
                  <a:lnTo>
                    <a:pt x="10" y="28"/>
                  </a:lnTo>
                  <a:lnTo>
                    <a:pt x="4" y="39"/>
                  </a:lnTo>
                  <a:lnTo>
                    <a:pt x="1" y="51"/>
                  </a:lnTo>
                  <a:lnTo>
                    <a:pt x="0" y="66"/>
                  </a:lnTo>
                  <a:lnTo>
                    <a:pt x="0" y="89"/>
                  </a:lnTo>
                  <a:lnTo>
                    <a:pt x="2" y="103"/>
                  </a:lnTo>
                  <a:lnTo>
                    <a:pt x="6" y="117"/>
                  </a:lnTo>
                  <a:lnTo>
                    <a:pt x="13" y="129"/>
                  </a:lnTo>
                  <a:lnTo>
                    <a:pt x="22" y="139"/>
                  </a:lnTo>
                  <a:lnTo>
                    <a:pt x="33" y="149"/>
                  </a:lnTo>
                  <a:lnTo>
                    <a:pt x="47" y="156"/>
                  </a:lnTo>
                  <a:lnTo>
                    <a:pt x="60" y="161"/>
                  </a:lnTo>
                  <a:lnTo>
                    <a:pt x="75" y="163"/>
                  </a:lnTo>
                  <a:lnTo>
                    <a:pt x="35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46"/>
            <p:cNvSpPr/>
            <p:nvPr/>
          </p:nvSpPr>
          <p:spPr>
            <a:xfrm>
              <a:off x="3771" y="2388"/>
              <a:ext cx="37" cy="15"/>
            </a:xfrm>
            <a:custGeom>
              <a:rect b="b" l="l" r="r" t="t"/>
              <a:pathLst>
                <a:path extrusionOk="0" h="176" w="376">
                  <a:moveTo>
                    <a:pt x="24" y="164"/>
                  </a:moveTo>
                  <a:lnTo>
                    <a:pt x="16" y="163"/>
                  </a:lnTo>
                  <a:lnTo>
                    <a:pt x="9" y="158"/>
                  </a:lnTo>
                  <a:lnTo>
                    <a:pt x="5" y="152"/>
                  </a:lnTo>
                  <a:lnTo>
                    <a:pt x="3" y="144"/>
                  </a:lnTo>
                  <a:lnTo>
                    <a:pt x="0" y="20"/>
                  </a:lnTo>
                  <a:lnTo>
                    <a:pt x="1" y="11"/>
                  </a:lnTo>
                  <a:lnTo>
                    <a:pt x="5" y="5"/>
                  </a:lnTo>
                  <a:lnTo>
                    <a:pt x="11" y="1"/>
                  </a:lnTo>
                  <a:lnTo>
                    <a:pt x="19" y="0"/>
                  </a:lnTo>
                  <a:lnTo>
                    <a:pt x="182" y="7"/>
                  </a:lnTo>
                  <a:lnTo>
                    <a:pt x="301" y="12"/>
                  </a:lnTo>
                  <a:lnTo>
                    <a:pt x="316" y="15"/>
                  </a:lnTo>
                  <a:lnTo>
                    <a:pt x="330" y="20"/>
                  </a:lnTo>
                  <a:lnTo>
                    <a:pt x="342" y="27"/>
                  </a:lnTo>
                  <a:lnTo>
                    <a:pt x="353" y="36"/>
                  </a:lnTo>
                  <a:lnTo>
                    <a:pt x="363" y="47"/>
                  </a:lnTo>
                  <a:lnTo>
                    <a:pt x="369" y="59"/>
                  </a:lnTo>
                  <a:lnTo>
                    <a:pt x="374" y="73"/>
                  </a:lnTo>
                  <a:lnTo>
                    <a:pt x="376" y="87"/>
                  </a:lnTo>
                  <a:lnTo>
                    <a:pt x="376" y="109"/>
                  </a:lnTo>
                  <a:lnTo>
                    <a:pt x="375" y="123"/>
                  </a:lnTo>
                  <a:lnTo>
                    <a:pt x="371" y="137"/>
                  </a:lnTo>
                  <a:lnTo>
                    <a:pt x="364" y="148"/>
                  </a:lnTo>
                  <a:lnTo>
                    <a:pt x="355" y="158"/>
                  </a:lnTo>
                  <a:lnTo>
                    <a:pt x="344" y="167"/>
                  </a:lnTo>
                  <a:lnTo>
                    <a:pt x="332" y="172"/>
                  </a:lnTo>
                  <a:lnTo>
                    <a:pt x="319" y="175"/>
                  </a:lnTo>
                  <a:lnTo>
                    <a:pt x="304" y="176"/>
                  </a:lnTo>
                  <a:lnTo>
                    <a:pt x="24" y="16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46"/>
            <p:cNvSpPr/>
            <p:nvPr/>
          </p:nvSpPr>
          <p:spPr>
            <a:xfrm>
              <a:off x="3727" y="2386"/>
              <a:ext cx="38" cy="15"/>
            </a:xfrm>
            <a:custGeom>
              <a:rect b="b" l="l" r="r" t="t"/>
              <a:pathLst>
                <a:path extrusionOk="0" h="179" w="376">
                  <a:moveTo>
                    <a:pt x="20" y="0"/>
                  </a:moveTo>
                  <a:lnTo>
                    <a:pt x="353" y="16"/>
                  </a:lnTo>
                  <a:lnTo>
                    <a:pt x="361" y="18"/>
                  </a:lnTo>
                  <a:lnTo>
                    <a:pt x="367" y="23"/>
                  </a:lnTo>
                  <a:lnTo>
                    <a:pt x="372" y="29"/>
                  </a:lnTo>
                  <a:lnTo>
                    <a:pt x="374" y="37"/>
                  </a:lnTo>
                  <a:lnTo>
                    <a:pt x="376" y="161"/>
                  </a:lnTo>
                  <a:lnTo>
                    <a:pt x="375" y="169"/>
                  </a:lnTo>
                  <a:lnTo>
                    <a:pt x="371" y="174"/>
                  </a:lnTo>
                  <a:lnTo>
                    <a:pt x="365" y="178"/>
                  </a:lnTo>
                  <a:lnTo>
                    <a:pt x="358" y="179"/>
                  </a:lnTo>
                  <a:lnTo>
                    <a:pt x="24" y="164"/>
                  </a:lnTo>
                  <a:lnTo>
                    <a:pt x="16" y="162"/>
                  </a:lnTo>
                  <a:lnTo>
                    <a:pt x="9" y="157"/>
                  </a:lnTo>
                  <a:lnTo>
                    <a:pt x="5" y="150"/>
                  </a:lnTo>
                  <a:lnTo>
                    <a:pt x="3" y="143"/>
                  </a:lnTo>
                  <a:lnTo>
                    <a:pt x="0" y="19"/>
                  </a:lnTo>
                  <a:lnTo>
                    <a:pt x="2" y="11"/>
                  </a:lnTo>
                  <a:lnTo>
                    <a:pt x="6" y="5"/>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46"/>
            <p:cNvSpPr/>
            <p:nvPr/>
          </p:nvSpPr>
          <p:spPr>
            <a:xfrm>
              <a:off x="3678" y="2356"/>
              <a:ext cx="132" cy="24"/>
            </a:xfrm>
            <a:custGeom>
              <a:rect b="b" l="l" r="r" t="t"/>
              <a:pathLst>
                <a:path extrusionOk="0" h="287" w="1317">
                  <a:moveTo>
                    <a:pt x="114" y="0"/>
                  </a:moveTo>
                  <a:lnTo>
                    <a:pt x="1198" y="60"/>
                  </a:lnTo>
                  <a:lnTo>
                    <a:pt x="1226" y="63"/>
                  </a:lnTo>
                  <a:lnTo>
                    <a:pt x="1249" y="72"/>
                  </a:lnTo>
                  <a:lnTo>
                    <a:pt x="1269" y="83"/>
                  </a:lnTo>
                  <a:lnTo>
                    <a:pt x="1287" y="98"/>
                  </a:lnTo>
                  <a:lnTo>
                    <a:pt x="1300" y="116"/>
                  </a:lnTo>
                  <a:lnTo>
                    <a:pt x="1309" y="136"/>
                  </a:lnTo>
                  <a:lnTo>
                    <a:pt x="1315" y="156"/>
                  </a:lnTo>
                  <a:lnTo>
                    <a:pt x="1317" y="178"/>
                  </a:lnTo>
                  <a:lnTo>
                    <a:pt x="1316" y="200"/>
                  </a:lnTo>
                  <a:lnTo>
                    <a:pt x="1311" y="220"/>
                  </a:lnTo>
                  <a:lnTo>
                    <a:pt x="1302" y="239"/>
                  </a:lnTo>
                  <a:lnTo>
                    <a:pt x="1290" y="256"/>
                  </a:lnTo>
                  <a:lnTo>
                    <a:pt x="1273" y="269"/>
                  </a:lnTo>
                  <a:lnTo>
                    <a:pt x="1254" y="280"/>
                  </a:lnTo>
                  <a:lnTo>
                    <a:pt x="1231" y="286"/>
                  </a:lnTo>
                  <a:lnTo>
                    <a:pt x="1203" y="287"/>
                  </a:lnTo>
                  <a:lnTo>
                    <a:pt x="119" y="230"/>
                  </a:lnTo>
                  <a:lnTo>
                    <a:pt x="91" y="226"/>
                  </a:lnTo>
                  <a:lnTo>
                    <a:pt x="67" y="218"/>
                  </a:lnTo>
                  <a:lnTo>
                    <a:pt x="47" y="205"/>
                  </a:lnTo>
                  <a:lnTo>
                    <a:pt x="30" y="190"/>
                  </a:lnTo>
                  <a:lnTo>
                    <a:pt x="17" y="171"/>
                  </a:lnTo>
                  <a:lnTo>
                    <a:pt x="7" y="151"/>
                  </a:lnTo>
                  <a:lnTo>
                    <a:pt x="2" y="131"/>
                  </a:lnTo>
                  <a:lnTo>
                    <a:pt x="0" y="109"/>
                  </a:lnTo>
                  <a:lnTo>
                    <a:pt x="1" y="88"/>
                  </a:lnTo>
                  <a:lnTo>
                    <a:pt x="6" y="67"/>
                  </a:lnTo>
                  <a:lnTo>
                    <a:pt x="14" y="49"/>
                  </a:lnTo>
                  <a:lnTo>
                    <a:pt x="26" y="32"/>
                  </a:lnTo>
                  <a:lnTo>
                    <a:pt x="43"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46"/>
            <p:cNvSpPr/>
            <p:nvPr/>
          </p:nvSpPr>
          <p:spPr>
            <a:xfrm>
              <a:off x="3678" y="2356"/>
              <a:ext cx="132" cy="24"/>
            </a:xfrm>
            <a:custGeom>
              <a:rect b="b" l="l" r="r" t="t"/>
              <a:pathLst>
                <a:path extrusionOk="0" h="287" w="1319">
                  <a:moveTo>
                    <a:pt x="114" y="0"/>
                  </a:moveTo>
                  <a:lnTo>
                    <a:pt x="1198" y="57"/>
                  </a:lnTo>
                  <a:lnTo>
                    <a:pt x="1226" y="61"/>
                  </a:lnTo>
                  <a:lnTo>
                    <a:pt x="1249" y="70"/>
                  </a:lnTo>
                  <a:lnTo>
                    <a:pt x="1270" y="83"/>
                  </a:lnTo>
                  <a:lnTo>
                    <a:pt x="1286" y="98"/>
                  </a:lnTo>
                  <a:lnTo>
                    <a:pt x="1301" y="116"/>
                  </a:lnTo>
                  <a:lnTo>
                    <a:pt x="1310" y="136"/>
                  </a:lnTo>
                  <a:lnTo>
                    <a:pt x="1316" y="156"/>
                  </a:lnTo>
                  <a:lnTo>
                    <a:pt x="1319" y="178"/>
                  </a:lnTo>
                  <a:lnTo>
                    <a:pt x="1317" y="199"/>
                  </a:lnTo>
                  <a:lnTo>
                    <a:pt x="1312" y="219"/>
                  </a:lnTo>
                  <a:lnTo>
                    <a:pt x="1304" y="238"/>
                  </a:lnTo>
                  <a:lnTo>
                    <a:pt x="1292" y="255"/>
                  </a:lnTo>
                  <a:lnTo>
                    <a:pt x="1275" y="269"/>
                  </a:lnTo>
                  <a:lnTo>
                    <a:pt x="1255" y="279"/>
                  </a:lnTo>
                  <a:lnTo>
                    <a:pt x="1232" y="286"/>
                  </a:lnTo>
                  <a:lnTo>
                    <a:pt x="1203" y="287"/>
                  </a:lnTo>
                  <a:lnTo>
                    <a:pt x="119" y="228"/>
                  </a:lnTo>
                  <a:lnTo>
                    <a:pt x="91" y="223"/>
                  </a:lnTo>
                  <a:lnTo>
                    <a:pt x="68" y="214"/>
                  </a:lnTo>
                  <a:lnTo>
                    <a:pt x="48" y="202"/>
                  </a:lnTo>
                  <a:lnTo>
                    <a:pt x="30" y="186"/>
                  </a:lnTo>
                  <a:lnTo>
                    <a:pt x="17" y="169"/>
                  </a:lnTo>
                  <a:lnTo>
                    <a:pt x="8" y="149"/>
                  </a:lnTo>
                  <a:lnTo>
                    <a:pt x="2" y="128"/>
                  </a:lnTo>
                  <a:lnTo>
                    <a:pt x="0" y="107"/>
                  </a:lnTo>
                  <a:lnTo>
                    <a:pt x="1" y="86"/>
                  </a:lnTo>
                  <a:lnTo>
                    <a:pt x="6" y="66"/>
                  </a:lnTo>
                  <a:lnTo>
                    <a:pt x="15" y="48"/>
                  </a:lnTo>
                  <a:lnTo>
                    <a:pt x="27" y="31"/>
                  </a:lnTo>
                  <a:lnTo>
                    <a:pt x="43" y="16"/>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46"/>
            <p:cNvSpPr/>
            <p:nvPr/>
          </p:nvSpPr>
          <p:spPr>
            <a:xfrm>
              <a:off x="3678" y="2357"/>
              <a:ext cx="131" cy="23"/>
            </a:xfrm>
            <a:custGeom>
              <a:rect b="b" l="l" r="r" t="t"/>
              <a:pathLst>
                <a:path extrusionOk="0" h="277" w="1308">
                  <a:moveTo>
                    <a:pt x="107" y="0"/>
                  </a:moveTo>
                  <a:lnTo>
                    <a:pt x="139" y="1"/>
                  </a:lnTo>
                  <a:lnTo>
                    <a:pt x="170" y="3"/>
                  </a:lnTo>
                  <a:lnTo>
                    <a:pt x="197" y="4"/>
                  </a:lnTo>
                  <a:lnTo>
                    <a:pt x="223" y="5"/>
                  </a:lnTo>
                  <a:lnTo>
                    <a:pt x="247" y="6"/>
                  </a:lnTo>
                  <a:lnTo>
                    <a:pt x="269" y="8"/>
                  </a:lnTo>
                  <a:lnTo>
                    <a:pt x="291" y="9"/>
                  </a:lnTo>
                  <a:lnTo>
                    <a:pt x="311" y="10"/>
                  </a:lnTo>
                  <a:lnTo>
                    <a:pt x="331" y="11"/>
                  </a:lnTo>
                  <a:lnTo>
                    <a:pt x="350" y="12"/>
                  </a:lnTo>
                  <a:lnTo>
                    <a:pt x="369" y="12"/>
                  </a:lnTo>
                  <a:lnTo>
                    <a:pt x="388" y="13"/>
                  </a:lnTo>
                  <a:lnTo>
                    <a:pt x="407" y="14"/>
                  </a:lnTo>
                  <a:lnTo>
                    <a:pt x="427" y="15"/>
                  </a:lnTo>
                  <a:lnTo>
                    <a:pt x="448" y="16"/>
                  </a:lnTo>
                  <a:lnTo>
                    <a:pt x="469" y="17"/>
                  </a:lnTo>
                  <a:lnTo>
                    <a:pt x="493" y="18"/>
                  </a:lnTo>
                  <a:lnTo>
                    <a:pt x="518" y="20"/>
                  </a:lnTo>
                  <a:lnTo>
                    <a:pt x="545" y="21"/>
                  </a:lnTo>
                  <a:lnTo>
                    <a:pt x="574" y="23"/>
                  </a:lnTo>
                  <a:lnTo>
                    <a:pt x="606" y="24"/>
                  </a:lnTo>
                  <a:lnTo>
                    <a:pt x="640" y="26"/>
                  </a:lnTo>
                  <a:lnTo>
                    <a:pt x="678" y="28"/>
                  </a:lnTo>
                  <a:lnTo>
                    <a:pt x="718" y="30"/>
                  </a:lnTo>
                  <a:lnTo>
                    <a:pt x="762" y="33"/>
                  </a:lnTo>
                  <a:lnTo>
                    <a:pt x="810" y="35"/>
                  </a:lnTo>
                  <a:lnTo>
                    <a:pt x="861" y="39"/>
                  </a:lnTo>
                  <a:lnTo>
                    <a:pt x="918" y="42"/>
                  </a:lnTo>
                  <a:lnTo>
                    <a:pt x="979" y="45"/>
                  </a:lnTo>
                  <a:lnTo>
                    <a:pt x="1044" y="49"/>
                  </a:lnTo>
                  <a:lnTo>
                    <a:pt x="1115" y="53"/>
                  </a:lnTo>
                  <a:lnTo>
                    <a:pt x="1191" y="57"/>
                  </a:lnTo>
                  <a:lnTo>
                    <a:pt x="1220" y="61"/>
                  </a:lnTo>
                  <a:lnTo>
                    <a:pt x="1243" y="70"/>
                  </a:lnTo>
                  <a:lnTo>
                    <a:pt x="1262" y="82"/>
                  </a:lnTo>
                  <a:lnTo>
                    <a:pt x="1278" y="98"/>
                  </a:lnTo>
                  <a:lnTo>
                    <a:pt x="1291" y="115"/>
                  </a:lnTo>
                  <a:lnTo>
                    <a:pt x="1300" y="134"/>
                  </a:lnTo>
                  <a:lnTo>
                    <a:pt x="1305" y="153"/>
                  </a:lnTo>
                  <a:lnTo>
                    <a:pt x="1308" y="173"/>
                  </a:lnTo>
                  <a:lnTo>
                    <a:pt x="1307" y="194"/>
                  </a:lnTo>
                  <a:lnTo>
                    <a:pt x="1302" y="213"/>
                  </a:lnTo>
                  <a:lnTo>
                    <a:pt x="1294" y="232"/>
                  </a:lnTo>
                  <a:lnTo>
                    <a:pt x="1282" y="248"/>
                  </a:lnTo>
                  <a:lnTo>
                    <a:pt x="1265" y="260"/>
                  </a:lnTo>
                  <a:lnTo>
                    <a:pt x="1246" y="269"/>
                  </a:lnTo>
                  <a:lnTo>
                    <a:pt x="1223" y="276"/>
                  </a:lnTo>
                  <a:lnTo>
                    <a:pt x="1196" y="277"/>
                  </a:lnTo>
                  <a:lnTo>
                    <a:pt x="1164" y="275"/>
                  </a:lnTo>
                  <a:lnTo>
                    <a:pt x="1133" y="272"/>
                  </a:lnTo>
                  <a:lnTo>
                    <a:pt x="1106" y="271"/>
                  </a:lnTo>
                  <a:lnTo>
                    <a:pt x="1080" y="269"/>
                  </a:lnTo>
                  <a:lnTo>
                    <a:pt x="1056" y="268"/>
                  </a:lnTo>
                  <a:lnTo>
                    <a:pt x="1034" y="266"/>
                  </a:lnTo>
                  <a:lnTo>
                    <a:pt x="1013" y="265"/>
                  </a:lnTo>
                  <a:lnTo>
                    <a:pt x="993" y="264"/>
                  </a:lnTo>
                  <a:lnTo>
                    <a:pt x="974" y="263"/>
                  </a:lnTo>
                  <a:lnTo>
                    <a:pt x="954" y="262"/>
                  </a:lnTo>
                  <a:lnTo>
                    <a:pt x="935" y="261"/>
                  </a:lnTo>
                  <a:lnTo>
                    <a:pt x="917" y="260"/>
                  </a:lnTo>
                  <a:lnTo>
                    <a:pt x="897" y="258"/>
                  </a:lnTo>
                  <a:lnTo>
                    <a:pt x="877" y="257"/>
                  </a:lnTo>
                  <a:lnTo>
                    <a:pt x="857" y="256"/>
                  </a:lnTo>
                  <a:lnTo>
                    <a:pt x="835" y="255"/>
                  </a:lnTo>
                  <a:lnTo>
                    <a:pt x="812" y="254"/>
                  </a:lnTo>
                  <a:lnTo>
                    <a:pt x="788" y="252"/>
                  </a:lnTo>
                  <a:lnTo>
                    <a:pt x="760" y="251"/>
                  </a:lnTo>
                  <a:lnTo>
                    <a:pt x="731" y="250"/>
                  </a:lnTo>
                  <a:lnTo>
                    <a:pt x="699" y="248"/>
                  </a:lnTo>
                  <a:lnTo>
                    <a:pt x="665" y="246"/>
                  </a:lnTo>
                  <a:lnTo>
                    <a:pt x="627" y="244"/>
                  </a:lnTo>
                  <a:lnTo>
                    <a:pt x="586" y="241"/>
                  </a:lnTo>
                  <a:lnTo>
                    <a:pt x="543" y="239"/>
                  </a:lnTo>
                  <a:lnTo>
                    <a:pt x="495" y="237"/>
                  </a:lnTo>
                  <a:lnTo>
                    <a:pt x="442" y="234"/>
                  </a:lnTo>
                  <a:lnTo>
                    <a:pt x="386" y="231"/>
                  </a:lnTo>
                  <a:lnTo>
                    <a:pt x="325" y="228"/>
                  </a:lnTo>
                  <a:lnTo>
                    <a:pt x="259" y="225"/>
                  </a:lnTo>
                  <a:lnTo>
                    <a:pt x="188" y="222"/>
                  </a:lnTo>
                  <a:lnTo>
                    <a:pt x="112" y="218"/>
                  </a:lnTo>
                  <a:lnTo>
                    <a:pt x="86" y="215"/>
                  </a:lnTo>
                  <a:lnTo>
                    <a:pt x="65" y="206"/>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0" y="8"/>
                  </a:lnTo>
                  <a:lnTo>
                    <a:pt x="82" y="1"/>
                  </a:lnTo>
                  <a:lnTo>
                    <a:pt x="107"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46"/>
            <p:cNvSpPr/>
            <p:nvPr/>
          </p:nvSpPr>
          <p:spPr>
            <a:xfrm>
              <a:off x="3679" y="2358"/>
              <a:ext cx="130" cy="22"/>
            </a:xfrm>
            <a:custGeom>
              <a:rect b="b" l="l" r="r" t="t"/>
              <a:pathLst>
                <a:path extrusionOk="0" h="264" w="1298">
                  <a:moveTo>
                    <a:pt x="105" y="0"/>
                  </a:moveTo>
                  <a:lnTo>
                    <a:pt x="137" y="1"/>
                  </a:lnTo>
                  <a:lnTo>
                    <a:pt x="167" y="3"/>
                  </a:lnTo>
                  <a:lnTo>
                    <a:pt x="195" y="4"/>
                  </a:lnTo>
                  <a:lnTo>
                    <a:pt x="221" y="5"/>
                  </a:lnTo>
                  <a:lnTo>
                    <a:pt x="244" y="6"/>
                  </a:lnTo>
                  <a:lnTo>
                    <a:pt x="266" y="7"/>
                  </a:lnTo>
                  <a:lnTo>
                    <a:pt x="288" y="8"/>
                  </a:lnTo>
                  <a:lnTo>
                    <a:pt x="308" y="9"/>
                  </a:lnTo>
                  <a:lnTo>
                    <a:pt x="327" y="10"/>
                  </a:lnTo>
                  <a:lnTo>
                    <a:pt x="346" y="11"/>
                  </a:lnTo>
                  <a:lnTo>
                    <a:pt x="365" y="11"/>
                  </a:lnTo>
                  <a:lnTo>
                    <a:pt x="383" y="12"/>
                  </a:lnTo>
                  <a:lnTo>
                    <a:pt x="402" y="13"/>
                  </a:lnTo>
                  <a:lnTo>
                    <a:pt x="423" y="14"/>
                  </a:lnTo>
                  <a:lnTo>
                    <a:pt x="443" y="15"/>
                  </a:lnTo>
                  <a:lnTo>
                    <a:pt x="465" y="16"/>
                  </a:lnTo>
                  <a:lnTo>
                    <a:pt x="489" y="17"/>
                  </a:lnTo>
                  <a:lnTo>
                    <a:pt x="513" y="19"/>
                  </a:lnTo>
                  <a:lnTo>
                    <a:pt x="541" y="20"/>
                  </a:lnTo>
                  <a:lnTo>
                    <a:pt x="569" y="22"/>
                  </a:lnTo>
                  <a:lnTo>
                    <a:pt x="601" y="23"/>
                  </a:lnTo>
                  <a:lnTo>
                    <a:pt x="635" y="26"/>
                  </a:lnTo>
                  <a:lnTo>
                    <a:pt x="673" y="28"/>
                  </a:lnTo>
                  <a:lnTo>
                    <a:pt x="713" y="30"/>
                  </a:lnTo>
                  <a:lnTo>
                    <a:pt x="757" y="33"/>
                  </a:lnTo>
                  <a:lnTo>
                    <a:pt x="805" y="35"/>
                  </a:lnTo>
                  <a:lnTo>
                    <a:pt x="856" y="38"/>
                  </a:lnTo>
                  <a:lnTo>
                    <a:pt x="913" y="41"/>
                  </a:lnTo>
                  <a:lnTo>
                    <a:pt x="974" y="44"/>
                  </a:lnTo>
                  <a:lnTo>
                    <a:pt x="1039" y="48"/>
                  </a:lnTo>
                  <a:lnTo>
                    <a:pt x="1110" y="52"/>
                  </a:lnTo>
                  <a:lnTo>
                    <a:pt x="1186" y="57"/>
                  </a:lnTo>
                  <a:lnTo>
                    <a:pt x="1214" y="61"/>
                  </a:lnTo>
                  <a:lnTo>
                    <a:pt x="1237" y="68"/>
                  </a:lnTo>
                  <a:lnTo>
                    <a:pt x="1256" y="79"/>
                  </a:lnTo>
                  <a:lnTo>
                    <a:pt x="1271" y="94"/>
                  </a:lnTo>
                  <a:lnTo>
                    <a:pt x="1283" y="110"/>
                  </a:lnTo>
                  <a:lnTo>
                    <a:pt x="1291" y="129"/>
                  </a:lnTo>
                  <a:lnTo>
                    <a:pt x="1296" y="148"/>
                  </a:lnTo>
                  <a:lnTo>
                    <a:pt x="1298" y="167"/>
                  </a:lnTo>
                  <a:lnTo>
                    <a:pt x="1298" y="187"/>
                  </a:lnTo>
                  <a:lnTo>
                    <a:pt x="1293" y="206"/>
                  </a:lnTo>
                  <a:lnTo>
                    <a:pt x="1285" y="223"/>
                  </a:lnTo>
                  <a:lnTo>
                    <a:pt x="1272" y="237"/>
                  </a:lnTo>
                  <a:lnTo>
                    <a:pt x="1257" y="249"/>
                  </a:lnTo>
                  <a:lnTo>
                    <a:pt x="1238" y="257"/>
                  </a:lnTo>
                  <a:lnTo>
                    <a:pt x="1217" y="263"/>
                  </a:lnTo>
                  <a:lnTo>
                    <a:pt x="1191" y="264"/>
                  </a:lnTo>
                  <a:lnTo>
                    <a:pt x="1159" y="262"/>
                  </a:lnTo>
                  <a:lnTo>
                    <a:pt x="1128" y="259"/>
                  </a:lnTo>
                  <a:lnTo>
                    <a:pt x="1101" y="258"/>
                  </a:lnTo>
                  <a:lnTo>
                    <a:pt x="1075" y="256"/>
                  </a:lnTo>
                  <a:lnTo>
                    <a:pt x="1051" y="255"/>
                  </a:lnTo>
                  <a:lnTo>
                    <a:pt x="1029" y="253"/>
                  </a:lnTo>
                  <a:lnTo>
                    <a:pt x="1008" y="252"/>
                  </a:lnTo>
                  <a:lnTo>
                    <a:pt x="988" y="251"/>
                  </a:lnTo>
                  <a:lnTo>
                    <a:pt x="969" y="250"/>
                  </a:lnTo>
                  <a:lnTo>
                    <a:pt x="949" y="249"/>
                  </a:lnTo>
                  <a:lnTo>
                    <a:pt x="930" y="248"/>
                  </a:lnTo>
                  <a:lnTo>
                    <a:pt x="912" y="247"/>
                  </a:lnTo>
                  <a:lnTo>
                    <a:pt x="892" y="245"/>
                  </a:lnTo>
                  <a:lnTo>
                    <a:pt x="872" y="244"/>
                  </a:lnTo>
                  <a:lnTo>
                    <a:pt x="852" y="243"/>
                  </a:lnTo>
                  <a:lnTo>
                    <a:pt x="830" y="242"/>
                  </a:lnTo>
                  <a:lnTo>
                    <a:pt x="807" y="241"/>
                  </a:lnTo>
                  <a:lnTo>
                    <a:pt x="783" y="239"/>
                  </a:lnTo>
                  <a:lnTo>
                    <a:pt x="755" y="238"/>
                  </a:lnTo>
                  <a:lnTo>
                    <a:pt x="726" y="237"/>
                  </a:lnTo>
                  <a:lnTo>
                    <a:pt x="694" y="235"/>
                  </a:lnTo>
                  <a:lnTo>
                    <a:pt x="660" y="233"/>
                  </a:lnTo>
                  <a:lnTo>
                    <a:pt x="622" y="231"/>
                  </a:lnTo>
                  <a:lnTo>
                    <a:pt x="581" y="228"/>
                  </a:lnTo>
                  <a:lnTo>
                    <a:pt x="538" y="226"/>
                  </a:lnTo>
                  <a:lnTo>
                    <a:pt x="490" y="224"/>
                  </a:lnTo>
                  <a:lnTo>
                    <a:pt x="437" y="221"/>
                  </a:lnTo>
                  <a:lnTo>
                    <a:pt x="381" y="218"/>
                  </a:lnTo>
                  <a:lnTo>
                    <a:pt x="320" y="215"/>
                  </a:lnTo>
                  <a:lnTo>
                    <a:pt x="254" y="212"/>
                  </a:lnTo>
                  <a:lnTo>
                    <a:pt x="183" y="209"/>
                  </a:lnTo>
                  <a:lnTo>
                    <a:pt x="107" y="205"/>
                  </a:lnTo>
                  <a:lnTo>
                    <a:pt x="83" y="202"/>
                  </a:lnTo>
                  <a:lnTo>
                    <a:pt x="62" y="194"/>
                  </a:lnTo>
                  <a:lnTo>
                    <a:pt x="45" y="183"/>
                  </a:lnTo>
                  <a:lnTo>
                    <a:pt x="29" y="168"/>
                  </a:lnTo>
                  <a:lnTo>
                    <a:pt x="17" y="151"/>
                  </a:lnTo>
                  <a:lnTo>
                    <a:pt x="8" y="132"/>
                  </a:lnTo>
                  <a:lnTo>
                    <a:pt x="2" y="111"/>
                  </a:lnTo>
                  <a:lnTo>
                    <a:pt x="0" y="91"/>
                  </a:lnTo>
                  <a:lnTo>
                    <a:pt x="2" y="72"/>
                  </a:lnTo>
                  <a:lnTo>
                    <a:pt x="7" y="55"/>
                  </a:lnTo>
                  <a:lnTo>
                    <a:pt x="15" y="39"/>
                  </a:lnTo>
                  <a:lnTo>
                    <a:pt x="26" y="25"/>
                  </a:lnTo>
                  <a:lnTo>
                    <a:pt x="42" y="13"/>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46"/>
            <p:cNvSpPr/>
            <p:nvPr/>
          </p:nvSpPr>
          <p:spPr>
            <a:xfrm>
              <a:off x="3680" y="2358"/>
              <a:ext cx="128" cy="22"/>
            </a:xfrm>
            <a:custGeom>
              <a:rect b="b" l="l" r="r" t="t"/>
              <a:pathLst>
                <a:path extrusionOk="0" h="255" w="1288">
                  <a:moveTo>
                    <a:pt x="98" y="0"/>
                  </a:moveTo>
                  <a:lnTo>
                    <a:pt x="130" y="2"/>
                  </a:lnTo>
                  <a:lnTo>
                    <a:pt x="160" y="3"/>
                  </a:lnTo>
                  <a:lnTo>
                    <a:pt x="188" y="5"/>
                  </a:lnTo>
                  <a:lnTo>
                    <a:pt x="214" y="6"/>
                  </a:lnTo>
                  <a:lnTo>
                    <a:pt x="237" y="7"/>
                  </a:lnTo>
                  <a:lnTo>
                    <a:pt x="259" y="8"/>
                  </a:lnTo>
                  <a:lnTo>
                    <a:pt x="281" y="9"/>
                  </a:lnTo>
                  <a:lnTo>
                    <a:pt x="301" y="10"/>
                  </a:lnTo>
                  <a:lnTo>
                    <a:pt x="320" y="11"/>
                  </a:lnTo>
                  <a:lnTo>
                    <a:pt x="340" y="12"/>
                  </a:lnTo>
                  <a:lnTo>
                    <a:pt x="358" y="13"/>
                  </a:lnTo>
                  <a:lnTo>
                    <a:pt x="377" y="14"/>
                  </a:lnTo>
                  <a:lnTo>
                    <a:pt x="396" y="16"/>
                  </a:lnTo>
                  <a:lnTo>
                    <a:pt x="416" y="17"/>
                  </a:lnTo>
                  <a:lnTo>
                    <a:pt x="437" y="18"/>
                  </a:lnTo>
                  <a:lnTo>
                    <a:pt x="459" y="19"/>
                  </a:lnTo>
                  <a:lnTo>
                    <a:pt x="482" y="20"/>
                  </a:lnTo>
                  <a:lnTo>
                    <a:pt x="507" y="22"/>
                  </a:lnTo>
                  <a:lnTo>
                    <a:pt x="535" y="23"/>
                  </a:lnTo>
                  <a:lnTo>
                    <a:pt x="563" y="25"/>
                  </a:lnTo>
                  <a:lnTo>
                    <a:pt x="595" y="26"/>
                  </a:lnTo>
                  <a:lnTo>
                    <a:pt x="629" y="28"/>
                  </a:lnTo>
                  <a:lnTo>
                    <a:pt x="667" y="30"/>
                  </a:lnTo>
                  <a:lnTo>
                    <a:pt x="707" y="32"/>
                  </a:lnTo>
                  <a:lnTo>
                    <a:pt x="751" y="35"/>
                  </a:lnTo>
                  <a:lnTo>
                    <a:pt x="799" y="37"/>
                  </a:lnTo>
                  <a:lnTo>
                    <a:pt x="850" y="40"/>
                  </a:lnTo>
                  <a:lnTo>
                    <a:pt x="906" y="45"/>
                  </a:lnTo>
                  <a:lnTo>
                    <a:pt x="967" y="48"/>
                  </a:lnTo>
                  <a:lnTo>
                    <a:pt x="1033" y="52"/>
                  </a:lnTo>
                  <a:lnTo>
                    <a:pt x="1103" y="56"/>
                  </a:lnTo>
                  <a:lnTo>
                    <a:pt x="1179" y="60"/>
                  </a:lnTo>
                  <a:lnTo>
                    <a:pt x="1207" y="63"/>
                  </a:lnTo>
                  <a:lnTo>
                    <a:pt x="1229" y="70"/>
                  </a:lnTo>
                  <a:lnTo>
                    <a:pt x="1248" y="81"/>
                  </a:lnTo>
                  <a:lnTo>
                    <a:pt x="1262" y="93"/>
                  </a:lnTo>
                  <a:lnTo>
                    <a:pt x="1273" y="109"/>
                  </a:lnTo>
                  <a:lnTo>
                    <a:pt x="1281" y="125"/>
                  </a:lnTo>
                  <a:lnTo>
                    <a:pt x="1285" y="143"/>
                  </a:lnTo>
                  <a:lnTo>
                    <a:pt x="1288" y="160"/>
                  </a:lnTo>
                  <a:lnTo>
                    <a:pt x="1287" y="181"/>
                  </a:lnTo>
                  <a:lnTo>
                    <a:pt x="1282" y="200"/>
                  </a:lnTo>
                  <a:lnTo>
                    <a:pt x="1274" y="216"/>
                  </a:lnTo>
                  <a:lnTo>
                    <a:pt x="1261" y="230"/>
                  </a:lnTo>
                  <a:lnTo>
                    <a:pt x="1246" y="241"/>
                  </a:lnTo>
                  <a:lnTo>
                    <a:pt x="1228" y="249"/>
                  </a:lnTo>
                  <a:lnTo>
                    <a:pt x="1208" y="254"/>
                  </a:lnTo>
                  <a:lnTo>
                    <a:pt x="1184" y="255"/>
                  </a:lnTo>
                  <a:lnTo>
                    <a:pt x="1152" y="253"/>
                  </a:lnTo>
                  <a:lnTo>
                    <a:pt x="1121" y="250"/>
                  </a:lnTo>
                  <a:lnTo>
                    <a:pt x="1094" y="249"/>
                  </a:lnTo>
                  <a:lnTo>
                    <a:pt x="1068" y="247"/>
                  </a:lnTo>
                  <a:lnTo>
                    <a:pt x="1044" y="246"/>
                  </a:lnTo>
                  <a:lnTo>
                    <a:pt x="1022" y="244"/>
                  </a:lnTo>
                  <a:lnTo>
                    <a:pt x="1001" y="243"/>
                  </a:lnTo>
                  <a:lnTo>
                    <a:pt x="981" y="242"/>
                  </a:lnTo>
                  <a:lnTo>
                    <a:pt x="962" y="241"/>
                  </a:lnTo>
                  <a:lnTo>
                    <a:pt x="942" y="240"/>
                  </a:lnTo>
                  <a:lnTo>
                    <a:pt x="923" y="239"/>
                  </a:lnTo>
                  <a:lnTo>
                    <a:pt x="905" y="238"/>
                  </a:lnTo>
                  <a:lnTo>
                    <a:pt x="885" y="236"/>
                  </a:lnTo>
                  <a:lnTo>
                    <a:pt x="865" y="235"/>
                  </a:lnTo>
                  <a:lnTo>
                    <a:pt x="845" y="234"/>
                  </a:lnTo>
                  <a:lnTo>
                    <a:pt x="823" y="233"/>
                  </a:lnTo>
                  <a:lnTo>
                    <a:pt x="800" y="232"/>
                  </a:lnTo>
                  <a:lnTo>
                    <a:pt x="776" y="230"/>
                  </a:lnTo>
                  <a:lnTo>
                    <a:pt x="748" y="229"/>
                  </a:lnTo>
                  <a:lnTo>
                    <a:pt x="719" y="228"/>
                  </a:lnTo>
                  <a:lnTo>
                    <a:pt x="687" y="226"/>
                  </a:lnTo>
                  <a:lnTo>
                    <a:pt x="653" y="224"/>
                  </a:lnTo>
                  <a:lnTo>
                    <a:pt x="615" y="222"/>
                  </a:lnTo>
                  <a:lnTo>
                    <a:pt x="574" y="219"/>
                  </a:lnTo>
                  <a:lnTo>
                    <a:pt x="531" y="217"/>
                  </a:lnTo>
                  <a:lnTo>
                    <a:pt x="483" y="215"/>
                  </a:lnTo>
                  <a:lnTo>
                    <a:pt x="430" y="212"/>
                  </a:lnTo>
                  <a:lnTo>
                    <a:pt x="374" y="209"/>
                  </a:lnTo>
                  <a:lnTo>
                    <a:pt x="313" y="206"/>
                  </a:lnTo>
                  <a:lnTo>
                    <a:pt x="247" y="203"/>
                  </a:lnTo>
                  <a:lnTo>
                    <a:pt x="176" y="200"/>
                  </a:lnTo>
                  <a:lnTo>
                    <a:pt x="100" y="196"/>
                  </a:lnTo>
                  <a:lnTo>
                    <a:pt x="78" y="193"/>
                  </a:lnTo>
                  <a:lnTo>
                    <a:pt x="60" y="185"/>
                  </a:lnTo>
                  <a:lnTo>
                    <a:pt x="43" y="175"/>
                  </a:lnTo>
                  <a:lnTo>
                    <a:pt x="29" y="161"/>
                  </a:lnTo>
                  <a:lnTo>
                    <a:pt x="16" y="146"/>
                  </a:lnTo>
                  <a:lnTo>
                    <a:pt x="7" y="127"/>
                  </a:lnTo>
                  <a:lnTo>
                    <a:pt x="2" y="108"/>
                  </a:lnTo>
                  <a:lnTo>
                    <a:pt x="0" y="87"/>
                  </a:lnTo>
                  <a:lnTo>
                    <a:pt x="1" y="69"/>
                  </a:lnTo>
                  <a:lnTo>
                    <a:pt x="6" y="53"/>
                  </a:lnTo>
                  <a:lnTo>
                    <a:pt x="14" y="38"/>
                  </a:lnTo>
                  <a:lnTo>
                    <a:pt x="25"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2" name="Google Shape;592;p46"/>
            <p:cNvSpPr/>
            <p:nvPr/>
          </p:nvSpPr>
          <p:spPr>
            <a:xfrm>
              <a:off x="3680" y="2359"/>
              <a:ext cx="128" cy="21"/>
            </a:xfrm>
            <a:custGeom>
              <a:rect b="b" l="l" r="r" t="t"/>
              <a:pathLst>
                <a:path extrusionOk="0" h="243" w="1276">
                  <a:moveTo>
                    <a:pt x="93" y="0"/>
                  </a:moveTo>
                  <a:lnTo>
                    <a:pt x="125" y="2"/>
                  </a:lnTo>
                  <a:lnTo>
                    <a:pt x="155" y="4"/>
                  </a:lnTo>
                  <a:lnTo>
                    <a:pt x="183" y="5"/>
                  </a:lnTo>
                  <a:lnTo>
                    <a:pt x="209" y="6"/>
                  </a:lnTo>
                  <a:lnTo>
                    <a:pt x="232" y="8"/>
                  </a:lnTo>
                  <a:lnTo>
                    <a:pt x="254" y="9"/>
                  </a:lnTo>
                  <a:lnTo>
                    <a:pt x="276" y="10"/>
                  </a:lnTo>
                  <a:lnTo>
                    <a:pt x="296" y="10"/>
                  </a:lnTo>
                  <a:lnTo>
                    <a:pt x="315" y="11"/>
                  </a:lnTo>
                  <a:lnTo>
                    <a:pt x="335" y="12"/>
                  </a:lnTo>
                  <a:lnTo>
                    <a:pt x="353" y="13"/>
                  </a:lnTo>
                  <a:lnTo>
                    <a:pt x="372" y="14"/>
                  </a:lnTo>
                  <a:lnTo>
                    <a:pt x="391" y="15"/>
                  </a:lnTo>
                  <a:lnTo>
                    <a:pt x="411" y="16"/>
                  </a:lnTo>
                  <a:lnTo>
                    <a:pt x="432" y="17"/>
                  </a:lnTo>
                  <a:lnTo>
                    <a:pt x="454" y="18"/>
                  </a:lnTo>
                  <a:lnTo>
                    <a:pt x="477" y="19"/>
                  </a:lnTo>
                  <a:lnTo>
                    <a:pt x="502" y="20"/>
                  </a:lnTo>
                  <a:lnTo>
                    <a:pt x="530" y="22"/>
                  </a:lnTo>
                  <a:lnTo>
                    <a:pt x="558" y="23"/>
                  </a:lnTo>
                  <a:lnTo>
                    <a:pt x="590" y="25"/>
                  </a:lnTo>
                  <a:lnTo>
                    <a:pt x="624" y="27"/>
                  </a:lnTo>
                  <a:lnTo>
                    <a:pt x="662" y="29"/>
                  </a:lnTo>
                  <a:lnTo>
                    <a:pt x="702" y="31"/>
                  </a:lnTo>
                  <a:lnTo>
                    <a:pt x="746" y="34"/>
                  </a:lnTo>
                  <a:lnTo>
                    <a:pt x="794" y="37"/>
                  </a:lnTo>
                  <a:lnTo>
                    <a:pt x="845" y="39"/>
                  </a:lnTo>
                  <a:lnTo>
                    <a:pt x="901" y="42"/>
                  </a:lnTo>
                  <a:lnTo>
                    <a:pt x="962" y="46"/>
                  </a:lnTo>
                  <a:lnTo>
                    <a:pt x="1028" y="49"/>
                  </a:lnTo>
                  <a:lnTo>
                    <a:pt x="1098" y="53"/>
                  </a:lnTo>
                  <a:lnTo>
                    <a:pt x="1174" y="57"/>
                  </a:lnTo>
                  <a:lnTo>
                    <a:pt x="1202" y="61"/>
                  </a:lnTo>
                  <a:lnTo>
                    <a:pt x="1224" y="69"/>
                  </a:lnTo>
                  <a:lnTo>
                    <a:pt x="1241" y="79"/>
                  </a:lnTo>
                  <a:lnTo>
                    <a:pt x="1254" y="93"/>
                  </a:lnTo>
                  <a:lnTo>
                    <a:pt x="1263" y="107"/>
                  </a:lnTo>
                  <a:lnTo>
                    <a:pt x="1271" y="124"/>
                  </a:lnTo>
                  <a:lnTo>
                    <a:pt x="1274" y="140"/>
                  </a:lnTo>
                  <a:lnTo>
                    <a:pt x="1276" y="157"/>
                  </a:lnTo>
                  <a:lnTo>
                    <a:pt x="1276" y="176"/>
                  </a:lnTo>
                  <a:lnTo>
                    <a:pt x="1273" y="193"/>
                  </a:lnTo>
                  <a:lnTo>
                    <a:pt x="1265" y="208"/>
                  </a:lnTo>
                  <a:lnTo>
                    <a:pt x="1253" y="221"/>
                  </a:lnTo>
                  <a:lnTo>
                    <a:pt x="1239" y="231"/>
                  </a:lnTo>
                  <a:lnTo>
                    <a:pt x="1222" y="238"/>
                  </a:lnTo>
                  <a:lnTo>
                    <a:pt x="1202" y="242"/>
                  </a:lnTo>
                  <a:lnTo>
                    <a:pt x="1179" y="243"/>
                  </a:lnTo>
                  <a:lnTo>
                    <a:pt x="1147" y="241"/>
                  </a:lnTo>
                  <a:lnTo>
                    <a:pt x="1116" y="238"/>
                  </a:lnTo>
                  <a:lnTo>
                    <a:pt x="1089" y="237"/>
                  </a:lnTo>
                  <a:lnTo>
                    <a:pt x="1063" y="235"/>
                  </a:lnTo>
                  <a:lnTo>
                    <a:pt x="1039" y="234"/>
                  </a:lnTo>
                  <a:lnTo>
                    <a:pt x="1017" y="232"/>
                  </a:lnTo>
                  <a:lnTo>
                    <a:pt x="996" y="231"/>
                  </a:lnTo>
                  <a:lnTo>
                    <a:pt x="976" y="230"/>
                  </a:lnTo>
                  <a:lnTo>
                    <a:pt x="957" y="229"/>
                  </a:lnTo>
                  <a:lnTo>
                    <a:pt x="937" y="228"/>
                  </a:lnTo>
                  <a:lnTo>
                    <a:pt x="918" y="227"/>
                  </a:lnTo>
                  <a:lnTo>
                    <a:pt x="900" y="226"/>
                  </a:lnTo>
                  <a:lnTo>
                    <a:pt x="880" y="224"/>
                  </a:lnTo>
                  <a:lnTo>
                    <a:pt x="860" y="223"/>
                  </a:lnTo>
                  <a:lnTo>
                    <a:pt x="840" y="222"/>
                  </a:lnTo>
                  <a:lnTo>
                    <a:pt x="818" y="221"/>
                  </a:lnTo>
                  <a:lnTo>
                    <a:pt x="795" y="220"/>
                  </a:lnTo>
                  <a:lnTo>
                    <a:pt x="771" y="218"/>
                  </a:lnTo>
                  <a:lnTo>
                    <a:pt x="743" y="217"/>
                  </a:lnTo>
                  <a:lnTo>
                    <a:pt x="714" y="216"/>
                  </a:lnTo>
                  <a:lnTo>
                    <a:pt x="682" y="214"/>
                  </a:lnTo>
                  <a:lnTo>
                    <a:pt x="648" y="212"/>
                  </a:lnTo>
                  <a:lnTo>
                    <a:pt x="610" y="210"/>
                  </a:lnTo>
                  <a:lnTo>
                    <a:pt x="569" y="207"/>
                  </a:lnTo>
                  <a:lnTo>
                    <a:pt x="526" y="205"/>
                  </a:lnTo>
                  <a:lnTo>
                    <a:pt x="478" y="203"/>
                  </a:lnTo>
                  <a:lnTo>
                    <a:pt x="425" y="200"/>
                  </a:lnTo>
                  <a:lnTo>
                    <a:pt x="369" y="197"/>
                  </a:lnTo>
                  <a:lnTo>
                    <a:pt x="308" y="194"/>
                  </a:lnTo>
                  <a:lnTo>
                    <a:pt x="242" y="191"/>
                  </a:lnTo>
                  <a:lnTo>
                    <a:pt x="171" y="188"/>
                  </a:lnTo>
                  <a:lnTo>
                    <a:pt x="95" y="184"/>
                  </a:lnTo>
                  <a:lnTo>
                    <a:pt x="75" y="181"/>
                  </a:lnTo>
                  <a:lnTo>
                    <a:pt x="57" y="174"/>
                  </a:lnTo>
                  <a:lnTo>
                    <a:pt x="42" y="165"/>
                  </a:lnTo>
                  <a:lnTo>
                    <a:pt x="28" y="153"/>
                  </a:lnTo>
                  <a:lnTo>
                    <a:pt x="16" y="137"/>
                  </a:lnTo>
                  <a:lnTo>
                    <a:pt x="8" y="120"/>
                  </a:lnTo>
                  <a:lnTo>
                    <a:pt x="2" y="101"/>
                  </a:lnTo>
                  <a:lnTo>
                    <a:pt x="0" y="80"/>
                  </a:lnTo>
                  <a:lnTo>
                    <a:pt x="2" y="64"/>
                  </a:lnTo>
                  <a:lnTo>
                    <a:pt x="6" y="49"/>
                  </a:lnTo>
                  <a:lnTo>
                    <a:pt x="14" y="35"/>
                  </a:lnTo>
                  <a:lnTo>
                    <a:pt x="26" y="23"/>
                  </a:lnTo>
                  <a:lnTo>
                    <a:pt x="39" y="13"/>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3" name="Google Shape;593;p46"/>
            <p:cNvSpPr/>
            <p:nvPr/>
          </p:nvSpPr>
          <p:spPr>
            <a:xfrm>
              <a:off x="3681" y="2360"/>
              <a:ext cx="126" cy="20"/>
            </a:xfrm>
            <a:custGeom>
              <a:rect b="b" l="l" r="r" t="t"/>
              <a:pathLst>
                <a:path extrusionOk="0" h="232" w="1267">
                  <a:moveTo>
                    <a:pt x="86" y="0"/>
                  </a:moveTo>
                  <a:lnTo>
                    <a:pt x="118" y="2"/>
                  </a:lnTo>
                  <a:lnTo>
                    <a:pt x="148" y="3"/>
                  </a:lnTo>
                  <a:lnTo>
                    <a:pt x="176" y="5"/>
                  </a:lnTo>
                  <a:lnTo>
                    <a:pt x="202" y="6"/>
                  </a:lnTo>
                  <a:lnTo>
                    <a:pt x="225" y="7"/>
                  </a:lnTo>
                  <a:lnTo>
                    <a:pt x="247" y="8"/>
                  </a:lnTo>
                  <a:lnTo>
                    <a:pt x="269" y="10"/>
                  </a:lnTo>
                  <a:lnTo>
                    <a:pt x="289" y="11"/>
                  </a:lnTo>
                  <a:lnTo>
                    <a:pt x="308" y="12"/>
                  </a:lnTo>
                  <a:lnTo>
                    <a:pt x="328" y="13"/>
                  </a:lnTo>
                  <a:lnTo>
                    <a:pt x="346" y="14"/>
                  </a:lnTo>
                  <a:lnTo>
                    <a:pt x="365" y="15"/>
                  </a:lnTo>
                  <a:lnTo>
                    <a:pt x="384" y="16"/>
                  </a:lnTo>
                  <a:lnTo>
                    <a:pt x="405" y="17"/>
                  </a:lnTo>
                  <a:lnTo>
                    <a:pt x="425" y="18"/>
                  </a:lnTo>
                  <a:lnTo>
                    <a:pt x="447" y="19"/>
                  </a:lnTo>
                  <a:lnTo>
                    <a:pt x="471" y="20"/>
                  </a:lnTo>
                  <a:lnTo>
                    <a:pt x="495" y="22"/>
                  </a:lnTo>
                  <a:lnTo>
                    <a:pt x="523" y="24"/>
                  </a:lnTo>
                  <a:lnTo>
                    <a:pt x="552" y="25"/>
                  </a:lnTo>
                  <a:lnTo>
                    <a:pt x="584" y="27"/>
                  </a:lnTo>
                  <a:lnTo>
                    <a:pt x="618" y="29"/>
                  </a:lnTo>
                  <a:lnTo>
                    <a:pt x="655" y="31"/>
                  </a:lnTo>
                  <a:lnTo>
                    <a:pt x="695" y="33"/>
                  </a:lnTo>
                  <a:lnTo>
                    <a:pt x="740" y="35"/>
                  </a:lnTo>
                  <a:lnTo>
                    <a:pt x="788" y="38"/>
                  </a:lnTo>
                  <a:lnTo>
                    <a:pt x="839" y="40"/>
                  </a:lnTo>
                  <a:lnTo>
                    <a:pt x="896" y="43"/>
                  </a:lnTo>
                  <a:lnTo>
                    <a:pt x="957" y="47"/>
                  </a:lnTo>
                  <a:lnTo>
                    <a:pt x="1022" y="50"/>
                  </a:lnTo>
                  <a:lnTo>
                    <a:pt x="1093" y="55"/>
                  </a:lnTo>
                  <a:lnTo>
                    <a:pt x="1169" y="59"/>
                  </a:lnTo>
                  <a:lnTo>
                    <a:pt x="1196" y="62"/>
                  </a:lnTo>
                  <a:lnTo>
                    <a:pt x="1217" y="68"/>
                  </a:lnTo>
                  <a:lnTo>
                    <a:pt x="1233" y="77"/>
                  </a:lnTo>
                  <a:lnTo>
                    <a:pt x="1245" y="90"/>
                  </a:lnTo>
                  <a:lnTo>
                    <a:pt x="1254" y="103"/>
                  </a:lnTo>
                  <a:lnTo>
                    <a:pt x="1261" y="119"/>
                  </a:lnTo>
                  <a:lnTo>
                    <a:pt x="1265" y="134"/>
                  </a:lnTo>
                  <a:lnTo>
                    <a:pt x="1267" y="150"/>
                  </a:lnTo>
                  <a:lnTo>
                    <a:pt x="1267" y="170"/>
                  </a:lnTo>
                  <a:lnTo>
                    <a:pt x="1263" y="187"/>
                  </a:lnTo>
                  <a:lnTo>
                    <a:pt x="1255" y="202"/>
                  </a:lnTo>
                  <a:lnTo>
                    <a:pt x="1244" y="213"/>
                  </a:lnTo>
                  <a:lnTo>
                    <a:pt x="1229" y="222"/>
                  </a:lnTo>
                  <a:lnTo>
                    <a:pt x="1213" y="229"/>
                  </a:lnTo>
                  <a:lnTo>
                    <a:pt x="1193" y="232"/>
                  </a:lnTo>
                  <a:lnTo>
                    <a:pt x="1172" y="232"/>
                  </a:lnTo>
                  <a:lnTo>
                    <a:pt x="1140" y="230"/>
                  </a:lnTo>
                  <a:lnTo>
                    <a:pt x="1109" y="227"/>
                  </a:lnTo>
                  <a:lnTo>
                    <a:pt x="1082" y="226"/>
                  </a:lnTo>
                  <a:lnTo>
                    <a:pt x="1056" y="224"/>
                  </a:lnTo>
                  <a:lnTo>
                    <a:pt x="1032" y="223"/>
                  </a:lnTo>
                  <a:lnTo>
                    <a:pt x="1010" y="221"/>
                  </a:lnTo>
                  <a:lnTo>
                    <a:pt x="989" y="220"/>
                  </a:lnTo>
                  <a:lnTo>
                    <a:pt x="969" y="219"/>
                  </a:lnTo>
                  <a:lnTo>
                    <a:pt x="950" y="218"/>
                  </a:lnTo>
                  <a:lnTo>
                    <a:pt x="930" y="217"/>
                  </a:lnTo>
                  <a:lnTo>
                    <a:pt x="911" y="216"/>
                  </a:lnTo>
                  <a:lnTo>
                    <a:pt x="893" y="215"/>
                  </a:lnTo>
                  <a:lnTo>
                    <a:pt x="873" y="213"/>
                  </a:lnTo>
                  <a:lnTo>
                    <a:pt x="853" y="212"/>
                  </a:lnTo>
                  <a:lnTo>
                    <a:pt x="833" y="211"/>
                  </a:lnTo>
                  <a:lnTo>
                    <a:pt x="811" y="210"/>
                  </a:lnTo>
                  <a:lnTo>
                    <a:pt x="788" y="209"/>
                  </a:lnTo>
                  <a:lnTo>
                    <a:pt x="764" y="207"/>
                  </a:lnTo>
                  <a:lnTo>
                    <a:pt x="736" y="206"/>
                  </a:lnTo>
                  <a:lnTo>
                    <a:pt x="707" y="205"/>
                  </a:lnTo>
                  <a:lnTo>
                    <a:pt x="675" y="203"/>
                  </a:lnTo>
                  <a:lnTo>
                    <a:pt x="641" y="201"/>
                  </a:lnTo>
                  <a:lnTo>
                    <a:pt x="603" y="199"/>
                  </a:lnTo>
                  <a:lnTo>
                    <a:pt x="562" y="196"/>
                  </a:lnTo>
                  <a:lnTo>
                    <a:pt x="519" y="194"/>
                  </a:lnTo>
                  <a:lnTo>
                    <a:pt x="471" y="192"/>
                  </a:lnTo>
                  <a:lnTo>
                    <a:pt x="418" y="189"/>
                  </a:lnTo>
                  <a:lnTo>
                    <a:pt x="362" y="186"/>
                  </a:lnTo>
                  <a:lnTo>
                    <a:pt x="301" y="183"/>
                  </a:lnTo>
                  <a:lnTo>
                    <a:pt x="235" y="180"/>
                  </a:lnTo>
                  <a:lnTo>
                    <a:pt x="164" y="177"/>
                  </a:lnTo>
                  <a:lnTo>
                    <a:pt x="88" y="173"/>
                  </a:lnTo>
                  <a:lnTo>
                    <a:pt x="70" y="170"/>
                  </a:lnTo>
                  <a:lnTo>
                    <a:pt x="55" y="164"/>
                  </a:lnTo>
                  <a:lnTo>
                    <a:pt x="40" y="155"/>
                  </a:lnTo>
                  <a:lnTo>
                    <a:pt x="27" y="143"/>
                  </a:lnTo>
                  <a:lnTo>
                    <a:pt x="16" y="128"/>
                  </a:lnTo>
                  <a:lnTo>
                    <a:pt x="7" y="111"/>
                  </a:lnTo>
                  <a:lnTo>
                    <a:pt x="2" y="92"/>
                  </a:lnTo>
                  <a:lnTo>
                    <a:pt x="0" y="71"/>
                  </a:lnTo>
                  <a:lnTo>
                    <a:pt x="1" y="56"/>
                  </a:lnTo>
                  <a:lnTo>
                    <a:pt x="6" y="41"/>
                  </a:lnTo>
                  <a:lnTo>
                    <a:pt x="13" y="29"/>
                  </a:lnTo>
                  <a:lnTo>
                    <a:pt x="24" y="18"/>
                  </a:lnTo>
                  <a:lnTo>
                    <a:pt x="37" y="10"/>
                  </a:lnTo>
                  <a:lnTo>
                    <a:pt x="51" y="4"/>
                  </a:lnTo>
                  <a:lnTo>
                    <a:pt x="68" y="0"/>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46"/>
            <p:cNvSpPr/>
            <p:nvPr/>
          </p:nvSpPr>
          <p:spPr>
            <a:xfrm>
              <a:off x="3681" y="2361"/>
              <a:ext cx="126" cy="19"/>
            </a:xfrm>
            <a:custGeom>
              <a:rect b="b" l="l" r="r" t="t"/>
              <a:pathLst>
                <a:path extrusionOk="0" h="220" w="1258">
                  <a:moveTo>
                    <a:pt x="81" y="0"/>
                  </a:moveTo>
                  <a:lnTo>
                    <a:pt x="1164" y="57"/>
                  </a:lnTo>
                  <a:lnTo>
                    <a:pt x="1191" y="60"/>
                  </a:lnTo>
                  <a:lnTo>
                    <a:pt x="1211" y="66"/>
                  </a:lnTo>
                  <a:lnTo>
                    <a:pt x="1226" y="76"/>
                  </a:lnTo>
                  <a:lnTo>
                    <a:pt x="1238" y="87"/>
                  </a:lnTo>
                  <a:lnTo>
                    <a:pt x="1245" y="100"/>
                  </a:lnTo>
                  <a:lnTo>
                    <a:pt x="1251" y="114"/>
                  </a:lnTo>
                  <a:lnTo>
                    <a:pt x="1255" y="129"/>
                  </a:lnTo>
                  <a:lnTo>
                    <a:pt x="1257" y="143"/>
                  </a:lnTo>
                  <a:lnTo>
                    <a:pt x="1258" y="163"/>
                  </a:lnTo>
                  <a:lnTo>
                    <a:pt x="1255" y="179"/>
                  </a:lnTo>
                  <a:lnTo>
                    <a:pt x="1246" y="193"/>
                  </a:lnTo>
                  <a:lnTo>
                    <a:pt x="1235" y="204"/>
                  </a:lnTo>
                  <a:lnTo>
                    <a:pt x="1221" y="211"/>
                  </a:lnTo>
                  <a:lnTo>
                    <a:pt x="1205" y="217"/>
                  </a:lnTo>
                  <a:lnTo>
                    <a:pt x="1186" y="220"/>
                  </a:lnTo>
                  <a:lnTo>
                    <a:pt x="1167" y="220"/>
                  </a:lnTo>
                  <a:lnTo>
                    <a:pt x="83" y="161"/>
                  </a:lnTo>
                  <a:lnTo>
                    <a:pt x="68" y="159"/>
                  </a:lnTo>
                  <a:lnTo>
                    <a:pt x="54" y="152"/>
                  </a:lnTo>
                  <a:lnTo>
                    <a:pt x="40" y="143"/>
                  </a:lnTo>
                  <a:lnTo>
                    <a:pt x="28" y="132"/>
                  </a:lnTo>
                  <a:lnTo>
                    <a:pt x="17" y="117"/>
                  </a:lnTo>
                  <a:lnTo>
                    <a:pt x="8" y="101"/>
                  </a:lnTo>
                  <a:lnTo>
                    <a:pt x="2" y="82"/>
                  </a:lnTo>
                  <a:lnTo>
                    <a:pt x="0" y="61"/>
                  </a:lnTo>
                  <a:lnTo>
                    <a:pt x="2" y="48"/>
                  </a:lnTo>
                  <a:lnTo>
                    <a:pt x="6" y="36"/>
                  </a:lnTo>
                  <a:lnTo>
                    <a:pt x="15" y="25"/>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46"/>
            <p:cNvSpPr/>
            <p:nvPr/>
          </p:nvSpPr>
          <p:spPr>
            <a:xfrm>
              <a:off x="3682" y="2359"/>
              <a:ext cx="38" cy="15"/>
            </a:xfrm>
            <a:custGeom>
              <a:rect b="b" l="l" r="r" t="t"/>
              <a:pathLst>
                <a:path extrusionOk="0" h="180" w="377">
                  <a:moveTo>
                    <a:pt x="357" y="180"/>
                  </a:moveTo>
                  <a:lnTo>
                    <a:pt x="364" y="179"/>
                  </a:lnTo>
                  <a:lnTo>
                    <a:pt x="370" y="175"/>
                  </a:lnTo>
                  <a:lnTo>
                    <a:pt x="374" y="169"/>
                  </a:lnTo>
                  <a:lnTo>
                    <a:pt x="377" y="161"/>
                  </a:lnTo>
                  <a:lnTo>
                    <a:pt x="374" y="37"/>
                  </a:lnTo>
                  <a:lnTo>
                    <a:pt x="372" y="29"/>
                  </a:lnTo>
                  <a:lnTo>
                    <a:pt x="368" y="23"/>
                  </a:lnTo>
                  <a:lnTo>
                    <a:pt x="361" y="19"/>
                  </a:lnTo>
                  <a:lnTo>
                    <a:pt x="352" y="18"/>
                  </a:lnTo>
                  <a:lnTo>
                    <a:pt x="193" y="7"/>
                  </a:lnTo>
                  <a:lnTo>
                    <a:pt x="74" y="0"/>
                  </a:lnTo>
                  <a:lnTo>
                    <a:pt x="58" y="1"/>
                  </a:lnTo>
                  <a:lnTo>
                    <a:pt x="44" y="4"/>
                  </a:lnTo>
                  <a:lnTo>
                    <a:pt x="32" y="9"/>
                  </a:lnTo>
                  <a:lnTo>
                    <a:pt x="22" y="18"/>
                  </a:lnTo>
                  <a:lnTo>
                    <a:pt x="13" y="28"/>
                  </a:lnTo>
                  <a:lnTo>
                    <a:pt x="6" y="40"/>
                  </a:lnTo>
                  <a:lnTo>
                    <a:pt x="1" y="53"/>
                  </a:lnTo>
                  <a:lnTo>
                    <a:pt x="0" y="67"/>
                  </a:lnTo>
                  <a:lnTo>
                    <a:pt x="0" y="89"/>
                  </a:lnTo>
                  <a:lnTo>
                    <a:pt x="3" y="104"/>
                  </a:lnTo>
                  <a:lnTo>
                    <a:pt x="8" y="117"/>
                  </a:lnTo>
                  <a:lnTo>
                    <a:pt x="15" y="130"/>
                  </a:lnTo>
                  <a:lnTo>
                    <a:pt x="25" y="140"/>
                  </a:lnTo>
                  <a:lnTo>
                    <a:pt x="35" y="149"/>
                  </a:lnTo>
                  <a:lnTo>
                    <a:pt x="48" y="156"/>
                  </a:lnTo>
                  <a:lnTo>
                    <a:pt x="61" y="162"/>
                  </a:lnTo>
                  <a:lnTo>
                    <a:pt x="76" y="164"/>
                  </a:lnTo>
                  <a:lnTo>
                    <a:pt x="357"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46"/>
            <p:cNvSpPr/>
            <p:nvPr/>
          </p:nvSpPr>
          <p:spPr>
            <a:xfrm>
              <a:off x="3769" y="2363"/>
              <a:ext cx="37" cy="15"/>
            </a:xfrm>
            <a:custGeom>
              <a:rect b="b" l="l" r="r" t="t"/>
              <a:pathLst>
                <a:path extrusionOk="0" h="178" w="376">
                  <a:moveTo>
                    <a:pt x="25" y="161"/>
                  </a:moveTo>
                  <a:lnTo>
                    <a:pt x="18" y="160"/>
                  </a:lnTo>
                  <a:lnTo>
                    <a:pt x="11" y="157"/>
                  </a:lnTo>
                  <a:lnTo>
                    <a:pt x="5" y="151"/>
                  </a:lnTo>
                  <a:lnTo>
                    <a:pt x="2" y="142"/>
                  </a:lnTo>
                  <a:lnTo>
                    <a:pt x="0" y="17"/>
                  </a:lnTo>
                  <a:lnTo>
                    <a:pt x="2" y="10"/>
                  </a:lnTo>
                  <a:lnTo>
                    <a:pt x="7" y="4"/>
                  </a:lnTo>
                  <a:lnTo>
                    <a:pt x="14" y="1"/>
                  </a:lnTo>
                  <a:lnTo>
                    <a:pt x="22" y="0"/>
                  </a:lnTo>
                  <a:lnTo>
                    <a:pt x="182" y="8"/>
                  </a:lnTo>
                  <a:lnTo>
                    <a:pt x="301" y="12"/>
                  </a:lnTo>
                  <a:lnTo>
                    <a:pt x="317" y="15"/>
                  </a:lnTo>
                  <a:lnTo>
                    <a:pt x="331" y="20"/>
                  </a:lnTo>
                  <a:lnTo>
                    <a:pt x="343" y="29"/>
                  </a:lnTo>
                  <a:lnTo>
                    <a:pt x="354" y="38"/>
                  </a:lnTo>
                  <a:lnTo>
                    <a:pt x="363" y="48"/>
                  </a:lnTo>
                  <a:lnTo>
                    <a:pt x="370" y="61"/>
                  </a:lnTo>
                  <a:lnTo>
                    <a:pt x="375" y="74"/>
                  </a:lnTo>
                  <a:lnTo>
                    <a:pt x="376" y="89"/>
                  </a:lnTo>
                  <a:lnTo>
                    <a:pt x="376" y="112"/>
                  </a:lnTo>
                  <a:lnTo>
                    <a:pt x="375" y="125"/>
                  </a:lnTo>
                  <a:lnTo>
                    <a:pt x="371" y="138"/>
                  </a:lnTo>
                  <a:lnTo>
                    <a:pt x="365" y="150"/>
                  </a:lnTo>
                  <a:lnTo>
                    <a:pt x="357" y="160"/>
                  </a:lnTo>
                  <a:lnTo>
                    <a:pt x="346" y="168"/>
                  </a:lnTo>
                  <a:lnTo>
                    <a:pt x="334" y="174"/>
                  </a:lnTo>
                  <a:lnTo>
                    <a:pt x="321" y="178"/>
                  </a:lnTo>
                  <a:lnTo>
                    <a:pt x="306" y="178"/>
                  </a:lnTo>
                  <a:lnTo>
                    <a:pt x="25" y="161"/>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46"/>
            <p:cNvSpPr/>
            <p:nvPr/>
          </p:nvSpPr>
          <p:spPr>
            <a:xfrm>
              <a:off x="3725" y="2361"/>
              <a:ext cx="38" cy="15"/>
            </a:xfrm>
            <a:custGeom>
              <a:rect b="b" l="l" r="r" t="t"/>
              <a:pathLst>
                <a:path extrusionOk="0" h="182" w="378">
                  <a:moveTo>
                    <a:pt x="21" y="0"/>
                  </a:moveTo>
                  <a:lnTo>
                    <a:pt x="354" y="19"/>
                  </a:lnTo>
                  <a:lnTo>
                    <a:pt x="362" y="21"/>
                  </a:lnTo>
                  <a:lnTo>
                    <a:pt x="369" y="25"/>
                  </a:lnTo>
                  <a:lnTo>
                    <a:pt x="373" y="31"/>
                  </a:lnTo>
                  <a:lnTo>
                    <a:pt x="375" y="39"/>
                  </a:lnTo>
                  <a:lnTo>
                    <a:pt x="378" y="163"/>
                  </a:lnTo>
                  <a:lnTo>
                    <a:pt x="377" y="171"/>
                  </a:lnTo>
                  <a:lnTo>
                    <a:pt x="372" y="177"/>
                  </a:lnTo>
                  <a:lnTo>
                    <a:pt x="366" y="181"/>
                  </a:lnTo>
                  <a:lnTo>
                    <a:pt x="358" y="182"/>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46"/>
            <p:cNvSpPr/>
            <p:nvPr/>
          </p:nvSpPr>
          <p:spPr>
            <a:xfrm>
              <a:off x="3684" y="2357"/>
              <a:ext cx="38" cy="15"/>
            </a:xfrm>
            <a:custGeom>
              <a:rect b="b" l="l" r="r" t="t"/>
              <a:pathLst>
                <a:path extrusionOk="0" h="181" w="377">
                  <a:moveTo>
                    <a:pt x="355" y="181"/>
                  </a:moveTo>
                  <a:lnTo>
                    <a:pt x="363" y="180"/>
                  </a:lnTo>
                  <a:lnTo>
                    <a:pt x="370" y="177"/>
                  </a:lnTo>
                  <a:lnTo>
                    <a:pt x="375" y="170"/>
                  </a:lnTo>
                  <a:lnTo>
                    <a:pt x="377" y="161"/>
                  </a:lnTo>
                  <a:lnTo>
                    <a:pt x="372" y="37"/>
                  </a:lnTo>
                  <a:lnTo>
                    <a:pt x="370" y="30"/>
                  </a:lnTo>
                  <a:lnTo>
                    <a:pt x="366" y="23"/>
                  </a:lnTo>
                  <a:lnTo>
                    <a:pt x="360" y="19"/>
                  </a:lnTo>
                  <a:lnTo>
                    <a:pt x="352" y="17"/>
                  </a:lnTo>
                  <a:lnTo>
                    <a:pt x="190" y="7"/>
                  </a:lnTo>
                  <a:lnTo>
                    <a:pt x="71" y="0"/>
                  </a:lnTo>
                  <a:lnTo>
                    <a:pt x="56" y="1"/>
                  </a:lnTo>
                  <a:lnTo>
                    <a:pt x="41" y="4"/>
                  </a:lnTo>
                  <a:lnTo>
                    <a:pt x="29" y="10"/>
                  </a:lnTo>
                  <a:lnTo>
                    <a:pt x="19" y="17"/>
                  </a:lnTo>
                  <a:lnTo>
                    <a:pt x="10" y="28"/>
                  </a:lnTo>
                  <a:lnTo>
                    <a:pt x="4" y="40"/>
                  </a:lnTo>
                  <a:lnTo>
                    <a:pt x="1" y="52"/>
                  </a:lnTo>
                  <a:lnTo>
                    <a:pt x="0" y="67"/>
                  </a:lnTo>
                  <a:lnTo>
                    <a:pt x="0" y="89"/>
                  </a:lnTo>
                  <a:lnTo>
                    <a:pt x="2" y="103"/>
                  </a:lnTo>
                  <a:lnTo>
                    <a:pt x="6" y="117"/>
                  </a:lnTo>
                  <a:lnTo>
                    <a:pt x="13" y="129"/>
                  </a:lnTo>
                  <a:lnTo>
                    <a:pt x="22" y="140"/>
                  </a:lnTo>
                  <a:lnTo>
                    <a:pt x="33" y="150"/>
                  </a:lnTo>
                  <a:lnTo>
                    <a:pt x="47" y="156"/>
                  </a:lnTo>
                  <a:lnTo>
                    <a:pt x="60" y="161"/>
                  </a:lnTo>
                  <a:lnTo>
                    <a:pt x="75" y="163"/>
                  </a:lnTo>
                  <a:lnTo>
                    <a:pt x="355" y="18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46"/>
            <p:cNvSpPr/>
            <p:nvPr/>
          </p:nvSpPr>
          <p:spPr>
            <a:xfrm>
              <a:off x="3771" y="2361"/>
              <a:ext cx="37" cy="15"/>
            </a:xfrm>
            <a:custGeom>
              <a:rect b="b" l="l" r="r" t="t"/>
              <a:pathLst>
                <a:path extrusionOk="0" h="178" w="376">
                  <a:moveTo>
                    <a:pt x="24" y="161"/>
                  </a:moveTo>
                  <a:lnTo>
                    <a:pt x="16" y="160"/>
                  </a:lnTo>
                  <a:lnTo>
                    <a:pt x="9" y="156"/>
                  </a:lnTo>
                  <a:lnTo>
                    <a:pt x="5" y="150"/>
                  </a:lnTo>
                  <a:lnTo>
                    <a:pt x="3" y="141"/>
                  </a:lnTo>
                  <a:lnTo>
                    <a:pt x="0" y="17"/>
                  </a:lnTo>
                  <a:lnTo>
                    <a:pt x="1" y="10"/>
                  </a:lnTo>
                  <a:lnTo>
                    <a:pt x="5" y="3"/>
                  </a:lnTo>
                  <a:lnTo>
                    <a:pt x="11" y="0"/>
                  </a:lnTo>
                  <a:lnTo>
                    <a:pt x="19" y="0"/>
                  </a:lnTo>
                  <a:lnTo>
                    <a:pt x="182" y="7"/>
                  </a:lnTo>
                  <a:lnTo>
                    <a:pt x="301" y="15"/>
                  </a:lnTo>
                  <a:lnTo>
                    <a:pt x="316" y="17"/>
                  </a:lnTo>
                  <a:lnTo>
                    <a:pt x="330" y="22"/>
                  </a:lnTo>
                  <a:lnTo>
                    <a:pt x="342" y="28"/>
                  </a:lnTo>
                  <a:lnTo>
                    <a:pt x="353" y="37"/>
                  </a:lnTo>
                  <a:lnTo>
                    <a:pt x="363" y="49"/>
                  </a:lnTo>
                  <a:lnTo>
                    <a:pt x="369" y="61"/>
                  </a:lnTo>
                  <a:lnTo>
                    <a:pt x="374" y="75"/>
                  </a:lnTo>
                  <a:lnTo>
                    <a:pt x="376" y="89"/>
                  </a:lnTo>
                  <a:lnTo>
                    <a:pt x="376" y="111"/>
                  </a:lnTo>
                  <a:lnTo>
                    <a:pt x="375" y="124"/>
                  </a:lnTo>
                  <a:lnTo>
                    <a:pt x="371" y="138"/>
                  </a:lnTo>
                  <a:lnTo>
                    <a:pt x="364" y="149"/>
                  </a:lnTo>
                  <a:lnTo>
                    <a:pt x="355" y="160"/>
                  </a:lnTo>
                  <a:lnTo>
                    <a:pt x="344" y="168"/>
                  </a:lnTo>
                  <a:lnTo>
                    <a:pt x="332" y="174"/>
                  </a:lnTo>
                  <a:lnTo>
                    <a:pt x="319" y="177"/>
                  </a:lnTo>
                  <a:lnTo>
                    <a:pt x="304" y="178"/>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46"/>
            <p:cNvSpPr/>
            <p:nvPr/>
          </p:nvSpPr>
          <p:spPr>
            <a:xfrm>
              <a:off x="3727" y="2359"/>
              <a:ext cx="38" cy="15"/>
            </a:xfrm>
            <a:custGeom>
              <a:rect b="b" l="l" r="r" t="t"/>
              <a:pathLst>
                <a:path extrusionOk="0" h="182" w="376">
                  <a:moveTo>
                    <a:pt x="20" y="0"/>
                  </a:moveTo>
                  <a:lnTo>
                    <a:pt x="353"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46"/>
            <p:cNvSpPr/>
            <p:nvPr/>
          </p:nvSpPr>
          <p:spPr>
            <a:xfrm>
              <a:off x="3678" y="2329"/>
              <a:ext cx="132" cy="24"/>
            </a:xfrm>
            <a:custGeom>
              <a:rect b="b" l="l" r="r" t="t"/>
              <a:pathLst>
                <a:path extrusionOk="0" h="287" w="1317">
                  <a:moveTo>
                    <a:pt x="114" y="0"/>
                  </a:moveTo>
                  <a:lnTo>
                    <a:pt x="1198" y="59"/>
                  </a:lnTo>
                  <a:lnTo>
                    <a:pt x="1226" y="63"/>
                  </a:lnTo>
                  <a:lnTo>
                    <a:pt x="1250" y="70"/>
                  </a:lnTo>
                  <a:lnTo>
                    <a:pt x="1270" y="83"/>
                  </a:lnTo>
                  <a:lnTo>
                    <a:pt x="1287" y="98"/>
                  </a:lnTo>
                  <a:lnTo>
                    <a:pt x="1300" y="116"/>
                  </a:lnTo>
                  <a:lnTo>
                    <a:pt x="1310" y="136"/>
                  </a:lnTo>
                  <a:lnTo>
                    <a:pt x="1315" y="156"/>
                  </a:lnTo>
                  <a:lnTo>
                    <a:pt x="1317" y="178"/>
                  </a:lnTo>
                  <a:lnTo>
                    <a:pt x="1316" y="200"/>
                  </a:lnTo>
                  <a:lnTo>
                    <a:pt x="1311" y="220"/>
                  </a:lnTo>
                  <a:lnTo>
                    <a:pt x="1303" y="239"/>
                  </a:lnTo>
                  <a:lnTo>
                    <a:pt x="1291" y="256"/>
                  </a:lnTo>
                  <a:lnTo>
                    <a:pt x="1274" y="269"/>
                  </a:lnTo>
                  <a:lnTo>
                    <a:pt x="1254" y="280"/>
                  </a:lnTo>
                  <a:lnTo>
                    <a:pt x="1231" y="286"/>
                  </a:lnTo>
                  <a:lnTo>
                    <a:pt x="1203" y="287"/>
                  </a:lnTo>
                  <a:lnTo>
                    <a:pt x="119" y="230"/>
                  </a:lnTo>
                  <a:lnTo>
                    <a:pt x="91" y="226"/>
                  </a:lnTo>
                  <a:lnTo>
                    <a:pt x="68" y="216"/>
                  </a:lnTo>
                  <a:lnTo>
                    <a:pt x="48" y="204"/>
                  </a:lnTo>
                  <a:lnTo>
                    <a:pt x="30" y="188"/>
                  </a:lnTo>
                  <a:lnTo>
                    <a:pt x="17" y="171"/>
                  </a:lnTo>
                  <a:lnTo>
                    <a:pt x="8" y="151"/>
                  </a:lnTo>
                  <a:lnTo>
                    <a:pt x="2" y="131"/>
                  </a:lnTo>
                  <a:lnTo>
                    <a:pt x="0" y="109"/>
                  </a:lnTo>
                  <a:lnTo>
                    <a:pt x="1" y="87"/>
                  </a:lnTo>
                  <a:lnTo>
                    <a:pt x="6" y="67"/>
                  </a:lnTo>
                  <a:lnTo>
                    <a:pt x="15" y="48"/>
                  </a:lnTo>
                  <a:lnTo>
                    <a:pt x="27" y="31"/>
                  </a:lnTo>
                  <a:lnTo>
                    <a:pt x="44"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2" name="Google Shape;602;p46"/>
            <p:cNvSpPr/>
            <p:nvPr/>
          </p:nvSpPr>
          <p:spPr>
            <a:xfrm>
              <a:off x="3678" y="2329"/>
              <a:ext cx="132" cy="23"/>
            </a:xfrm>
            <a:custGeom>
              <a:rect b="b" l="l" r="r" t="t"/>
              <a:pathLst>
                <a:path extrusionOk="0" h="287" w="1320">
                  <a:moveTo>
                    <a:pt x="115" y="0"/>
                  </a:moveTo>
                  <a:lnTo>
                    <a:pt x="1198" y="57"/>
                  </a:lnTo>
                  <a:lnTo>
                    <a:pt x="1226" y="61"/>
                  </a:lnTo>
                  <a:lnTo>
                    <a:pt x="1250" y="70"/>
                  </a:lnTo>
                  <a:lnTo>
                    <a:pt x="1270" y="83"/>
                  </a:lnTo>
                  <a:lnTo>
                    <a:pt x="1288" y="98"/>
                  </a:lnTo>
                  <a:lnTo>
                    <a:pt x="1301" y="116"/>
                  </a:lnTo>
                  <a:lnTo>
                    <a:pt x="1311" y="135"/>
                  </a:lnTo>
                  <a:lnTo>
                    <a:pt x="1317" y="156"/>
                  </a:lnTo>
                  <a:lnTo>
                    <a:pt x="1320" y="178"/>
                  </a:lnTo>
                  <a:lnTo>
                    <a:pt x="1318" y="199"/>
                  </a:lnTo>
                  <a:lnTo>
                    <a:pt x="1313" y="219"/>
                  </a:lnTo>
                  <a:lnTo>
                    <a:pt x="1304" y="238"/>
                  </a:lnTo>
                  <a:lnTo>
                    <a:pt x="1292" y="254"/>
                  </a:lnTo>
                  <a:lnTo>
                    <a:pt x="1275" y="268"/>
                  </a:lnTo>
                  <a:lnTo>
                    <a:pt x="1255" y="278"/>
                  </a:lnTo>
                  <a:lnTo>
                    <a:pt x="1232" y="285"/>
                  </a:lnTo>
                  <a:lnTo>
                    <a:pt x="1203" y="287"/>
                  </a:lnTo>
                  <a:lnTo>
                    <a:pt x="119" y="228"/>
                  </a:lnTo>
                  <a:lnTo>
                    <a:pt x="91" y="223"/>
                  </a:lnTo>
                  <a:lnTo>
                    <a:pt x="68" y="214"/>
                  </a:lnTo>
                  <a:lnTo>
                    <a:pt x="48" y="202"/>
                  </a:lnTo>
                  <a:lnTo>
                    <a:pt x="30" y="186"/>
                  </a:lnTo>
                  <a:lnTo>
                    <a:pt x="17" y="169"/>
                  </a:lnTo>
                  <a:lnTo>
                    <a:pt x="8" y="149"/>
                  </a:lnTo>
                  <a:lnTo>
                    <a:pt x="2" y="128"/>
                  </a:lnTo>
                  <a:lnTo>
                    <a:pt x="0" y="106"/>
                  </a:lnTo>
                  <a:lnTo>
                    <a:pt x="1" y="86"/>
                  </a:lnTo>
                  <a:lnTo>
                    <a:pt x="6" y="66"/>
                  </a:lnTo>
                  <a:lnTo>
                    <a:pt x="15" y="47"/>
                  </a:lnTo>
                  <a:lnTo>
                    <a:pt x="27" y="31"/>
                  </a:lnTo>
                  <a:lnTo>
                    <a:pt x="44" y="16"/>
                  </a:lnTo>
                  <a:lnTo>
                    <a:pt x="64" y="7"/>
                  </a:lnTo>
                  <a:lnTo>
                    <a:pt x="87" y="1"/>
                  </a:lnTo>
                  <a:lnTo>
                    <a:pt x="115"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3" name="Google Shape;603;p46"/>
            <p:cNvSpPr/>
            <p:nvPr/>
          </p:nvSpPr>
          <p:spPr>
            <a:xfrm>
              <a:off x="3679" y="2329"/>
              <a:ext cx="130" cy="23"/>
            </a:xfrm>
            <a:custGeom>
              <a:rect b="b" l="l" r="r" t="t"/>
              <a:pathLst>
                <a:path extrusionOk="0" h="278" w="1308">
                  <a:moveTo>
                    <a:pt x="108" y="0"/>
                  </a:moveTo>
                  <a:lnTo>
                    <a:pt x="140" y="2"/>
                  </a:lnTo>
                  <a:lnTo>
                    <a:pt x="171" y="3"/>
                  </a:lnTo>
                  <a:lnTo>
                    <a:pt x="198" y="4"/>
                  </a:lnTo>
                  <a:lnTo>
                    <a:pt x="225" y="5"/>
                  </a:lnTo>
                  <a:lnTo>
                    <a:pt x="248" y="7"/>
                  </a:lnTo>
                  <a:lnTo>
                    <a:pt x="270" y="8"/>
                  </a:lnTo>
                  <a:lnTo>
                    <a:pt x="292" y="9"/>
                  </a:lnTo>
                  <a:lnTo>
                    <a:pt x="312" y="9"/>
                  </a:lnTo>
                  <a:lnTo>
                    <a:pt x="331" y="11"/>
                  </a:lnTo>
                  <a:lnTo>
                    <a:pt x="351" y="12"/>
                  </a:lnTo>
                  <a:lnTo>
                    <a:pt x="370" y="13"/>
                  </a:lnTo>
                  <a:lnTo>
                    <a:pt x="388" y="14"/>
                  </a:lnTo>
                  <a:lnTo>
                    <a:pt x="407" y="15"/>
                  </a:lnTo>
                  <a:lnTo>
                    <a:pt x="428" y="16"/>
                  </a:lnTo>
                  <a:lnTo>
                    <a:pt x="448" y="17"/>
                  </a:lnTo>
                  <a:lnTo>
                    <a:pt x="470" y="18"/>
                  </a:lnTo>
                  <a:lnTo>
                    <a:pt x="494" y="19"/>
                  </a:lnTo>
                  <a:lnTo>
                    <a:pt x="518" y="20"/>
                  </a:lnTo>
                  <a:lnTo>
                    <a:pt x="546" y="22"/>
                  </a:lnTo>
                  <a:lnTo>
                    <a:pt x="574" y="23"/>
                  </a:lnTo>
                  <a:lnTo>
                    <a:pt x="607" y="25"/>
                  </a:lnTo>
                  <a:lnTo>
                    <a:pt x="640" y="27"/>
                  </a:lnTo>
                  <a:lnTo>
                    <a:pt x="678" y="29"/>
                  </a:lnTo>
                  <a:lnTo>
                    <a:pt x="718" y="31"/>
                  </a:lnTo>
                  <a:lnTo>
                    <a:pt x="762" y="33"/>
                  </a:lnTo>
                  <a:lnTo>
                    <a:pt x="810" y="36"/>
                  </a:lnTo>
                  <a:lnTo>
                    <a:pt x="861" y="38"/>
                  </a:lnTo>
                  <a:lnTo>
                    <a:pt x="918" y="42"/>
                  </a:lnTo>
                  <a:lnTo>
                    <a:pt x="979" y="46"/>
                  </a:lnTo>
                  <a:lnTo>
                    <a:pt x="1044" y="49"/>
                  </a:lnTo>
                  <a:lnTo>
                    <a:pt x="1115" y="53"/>
                  </a:lnTo>
                  <a:lnTo>
                    <a:pt x="1191" y="57"/>
                  </a:lnTo>
                  <a:lnTo>
                    <a:pt x="1220" y="61"/>
                  </a:lnTo>
                  <a:lnTo>
                    <a:pt x="1243" y="71"/>
                  </a:lnTo>
                  <a:lnTo>
                    <a:pt x="1263" y="83"/>
                  </a:lnTo>
                  <a:lnTo>
                    <a:pt x="1278" y="97"/>
                  </a:lnTo>
                  <a:lnTo>
                    <a:pt x="1292" y="115"/>
                  </a:lnTo>
                  <a:lnTo>
                    <a:pt x="1300" y="135"/>
                  </a:lnTo>
                  <a:lnTo>
                    <a:pt x="1306" y="154"/>
                  </a:lnTo>
                  <a:lnTo>
                    <a:pt x="1308" y="174"/>
                  </a:lnTo>
                  <a:lnTo>
                    <a:pt x="1307" y="195"/>
                  </a:lnTo>
                  <a:lnTo>
                    <a:pt x="1302" y="214"/>
                  </a:lnTo>
                  <a:lnTo>
                    <a:pt x="1294" y="232"/>
                  </a:lnTo>
                  <a:lnTo>
                    <a:pt x="1282" y="248"/>
                  </a:lnTo>
                  <a:lnTo>
                    <a:pt x="1265" y="261"/>
                  </a:lnTo>
                  <a:lnTo>
                    <a:pt x="1246" y="270"/>
                  </a:lnTo>
                  <a:lnTo>
                    <a:pt x="1223" y="277"/>
                  </a:lnTo>
                  <a:lnTo>
                    <a:pt x="1196" y="278"/>
                  </a:lnTo>
                  <a:lnTo>
                    <a:pt x="1164" y="276"/>
                  </a:lnTo>
                  <a:lnTo>
                    <a:pt x="1133" y="273"/>
                  </a:lnTo>
                  <a:lnTo>
                    <a:pt x="1106" y="271"/>
                  </a:lnTo>
                  <a:lnTo>
                    <a:pt x="1080" y="270"/>
                  </a:lnTo>
                  <a:lnTo>
                    <a:pt x="1057" y="268"/>
                  </a:lnTo>
                  <a:lnTo>
                    <a:pt x="1035" y="267"/>
                  </a:lnTo>
                  <a:lnTo>
                    <a:pt x="1013" y="266"/>
                  </a:lnTo>
                  <a:lnTo>
                    <a:pt x="993" y="264"/>
                  </a:lnTo>
                  <a:lnTo>
                    <a:pt x="974" y="263"/>
                  </a:lnTo>
                  <a:lnTo>
                    <a:pt x="954" y="262"/>
                  </a:lnTo>
                  <a:lnTo>
                    <a:pt x="936" y="261"/>
                  </a:lnTo>
                  <a:lnTo>
                    <a:pt x="917" y="260"/>
                  </a:lnTo>
                  <a:lnTo>
                    <a:pt x="897" y="259"/>
                  </a:lnTo>
                  <a:lnTo>
                    <a:pt x="877" y="258"/>
                  </a:lnTo>
                  <a:lnTo>
                    <a:pt x="857" y="256"/>
                  </a:lnTo>
                  <a:lnTo>
                    <a:pt x="836" y="255"/>
                  </a:lnTo>
                  <a:lnTo>
                    <a:pt x="813" y="254"/>
                  </a:lnTo>
                  <a:lnTo>
                    <a:pt x="788" y="253"/>
                  </a:lnTo>
                  <a:lnTo>
                    <a:pt x="760" y="251"/>
                  </a:lnTo>
                  <a:lnTo>
                    <a:pt x="732" y="250"/>
                  </a:lnTo>
                  <a:lnTo>
                    <a:pt x="700" y="248"/>
                  </a:lnTo>
                  <a:lnTo>
                    <a:pt x="666" y="247"/>
                  </a:lnTo>
                  <a:lnTo>
                    <a:pt x="628" y="244"/>
                  </a:lnTo>
                  <a:lnTo>
                    <a:pt x="587" y="242"/>
                  </a:lnTo>
                  <a:lnTo>
                    <a:pt x="543" y="240"/>
                  </a:lnTo>
                  <a:lnTo>
                    <a:pt x="495" y="237"/>
                  </a:lnTo>
                  <a:lnTo>
                    <a:pt x="443" y="235"/>
                  </a:lnTo>
                  <a:lnTo>
                    <a:pt x="386" y="232"/>
                  </a:lnTo>
                  <a:lnTo>
                    <a:pt x="325" y="229"/>
                  </a:lnTo>
                  <a:lnTo>
                    <a:pt x="259" y="226"/>
                  </a:lnTo>
                  <a:lnTo>
                    <a:pt x="188" y="223"/>
                  </a:lnTo>
                  <a:lnTo>
                    <a:pt x="112" y="219"/>
                  </a:lnTo>
                  <a:lnTo>
                    <a:pt x="86" y="215"/>
                  </a:lnTo>
                  <a:lnTo>
                    <a:pt x="65" y="207"/>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1" y="7"/>
                  </a:lnTo>
                  <a:lnTo>
                    <a:pt x="82" y="2"/>
                  </a:lnTo>
                  <a:lnTo>
                    <a:pt x="108"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46"/>
            <p:cNvSpPr/>
            <p:nvPr/>
          </p:nvSpPr>
          <p:spPr>
            <a:xfrm>
              <a:off x="3679" y="2330"/>
              <a:ext cx="130" cy="22"/>
            </a:xfrm>
            <a:custGeom>
              <a:rect b="b" l="l" r="r" t="t"/>
              <a:pathLst>
                <a:path extrusionOk="0" h="265" w="1298">
                  <a:moveTo>
                    <a:pt x="105" y="0"/>
                  </a:moveTo>
                  <a:lnTo>
                    <a:pt x="137" y="2"/>
                  </a:lnTo>
                  <a:lnTo>
                    <a:pt x="168" y="3"/>
                  </a:lnTo>
                  <a:lnTo>
                    <a:pt x="195" y="4"/>
                  </a:lnTo>
                  <a:lnTo>
                    <a:pt x="221" y="5"/>
                  </a:lnTo>
                  <a:lnTo>
                    <a:pt x="244" y="7"/>
                  </a:lnTo>
                  <a:lnTo>
                    <a:pt x="266" y="8"/>
                  </a:lnTo>
                  <a:lnTo>
                    <a:pt x="288" y="9"/>
                  </a:lnTo>
                  <a:lnTo>
                    <a:pt x="308" y="9"/>
                  </a:lnTo>
                  <a:lnTo>
                    <a:pt x="327" y="10"/>
                  </a:lnTo>
                  <a:lnTo>
                    <a:pt x="347" y="11"/>
                  </a:lnTo>
                  <a:lnTo>
                    <a:pt x="365" y="12"/>
                  </a:lnTo>
                  <a:lnTo>
                    <a:pt x="384" y="13"/>
                  </a:lnTo>
                  <a:lnTo>
                    <a:pt x="403" y="14"/>
                  </a:lnTo>
                  <a:lnTo>
                    <a:pt x="423" y="15"/>
                  </a:lnTo>
                  <a:lnTo>
                    <a:pt x="444" y="16"/>
                  </a:lnTo>
                  <a:lnTo>
                    <a:pt x="465" y="17"/>
                  </a:lnTo>
                  <a:lnTo>
                    <a:pt x="489" y="18"/>
                  </a:lnTo>
                  <a:lnTo>
                    <a:pt x="514" y="19"/>
                  </a:lnTo>
                  <a:lnTo>
                    <a:pt x="541" y="21"/>
                  </a:lnTo>
                  <a:lnTo>
                    <a:pt x="570" y="22"/>
                  </a:lnTo>
                  <a:lnTo>
                    <a:pt x="602" y="24"/>
                  </a:lnTo>
                  <a:lnTo>
                    <a:pt x="635" y="26"/>
                  </a:lnTo>
                  <a:lnTo>
                    <a:pt x="673" y="29"/>
                  </a:lnTo>
                  <a:lnTo>
                    <a:pt x="713" y="31"/>
                  </a:lnTo>
                  <a:lnTo>
                    <a:pt x="757" y="33"/>
                  </a:lnTo>
                  <a:lnTo>
                    <a:pt x="805" y="36"/>
                  </a:lnTo>
                  <a:lnTo>
                    <a:pt x="856" y="38"/>
                  </a:lnTo>
                  <a:lnTo>
                    <a:pt x="913" y="41"/>
                  </a:lnTo>
                  <a:lnTo>
                    <a:pt x="974" y="45"/>
                  </a:lnTo>
                  <a:lnTo>
                    <a:pt x="1039" y="48"/>
                  </a:lnTo>
                  <a:lnTo>
                    <a:pt x="1110" y="52"/>
                  </a:lnTo>
                  <a:lnTo>
                    <a:pt x="1186" y="57"/>
                  </a:lnTo>
                  <a:lnTo>
                    <a:pt x="1214" y="61"/>
                  </a:lnTo>
                  <a:lnTo>
                    <a:pt x="1237" y="69"/>
                  </a:lnTo>
                  <a:lnTo>
                    <a:pt x="1256" y="80"/>
                  </a:lnTo>
                  <a:lnTo>
                    <a:pt x="1271" y="95"/>
                  </a:lnTo>
                  <a:lnTo>
                    <a:pt x="1283" y="111"/>
                  </a:lnTo>
                  <a:lnTo>
                    <a:pt x="1291" y="130"/>
                  </a:lnTo>
                  <a:lnTo>
                    <a:pt x="1296" y="149"/>
                  </a:lnTo>
                  <a:lnTo>
                    <a:pt x="1298" y="168"/>
                  </a:lnTo>
                  <a:lnTo>
                    <a:pt x="1298" y="188"/>
                  </a:lnTo>
                  <a:lnTo>
                    <a:pt x="1293" y="207"/>
                  </a:lnTo>
                  <a:lnTo>
                    <a:pt x="1285" y="223"/>
                  </a:lnTo>
                  <a:lnTo>
                    <a:pt x="1272" y="238"/>
                  </a:lnTo>
                  <a:lnTo>
                    <a:pt x="1257" y="249"/>
                  </a:lnTo>
                  <a:lnTo>
                    <a:pt x="1238" y="258"/>
                  </a:lnTo>
                  <a:lnTo>
                    <a:pt x="1217" y="264"/>
                  </a:lnTo>
                  <a:lnTo>
                    <a:pt x="1191" y="265"/>
                  </a:lnTo>
                  <a:lnTo>
                    <a:pt x="1159" y="263"/>
                  </a:lnTo>
                  <a:lnTo>
                    <a:pt x="1128" y="260"/>
                  </a:lnTo>
                  <a:lnTo>
                    <a:pt x="1101" y="258"/>
                  </a:lnTo>
                  <a:lnTo>
                    <a:pt x="1075" y="257"/>
                  </a:lnTo>
                  <a:lnTo>
                    <a:pt x="1052" y="255"/>
                  </a:lnTo>
                  <a:lnTo>
                    <a:pt x="1030" y="254"/>
                  </a:lnTo>
                  <a:lnTo>
                    <a:pt x="1008" y="253"/>
                  </a:lnTo>
                  <a:lnTo>
                    <a:pt x="988" y="251"/>
                  </a:lnTo>
                  <a:lnTo>
                    <a:pt x="969" y="250"/>
                  </a:lnTo>
                  <a:lnTo>
                    <a:pt x="949" y="249"/>
                  </a:lnTo>
                  <a:lnTo>
                    <a:pt x="931" y="248"/>
                  </a:lnTo>
                  <a:lnTo>
                    <a:pt x="912" y="247"/>
                  </a:lnTo>
                  <a:lnTo>
                    <a:pt x="892" y="246"/>
                  </a:lnTo>
                  <a:lnTo>
                    <a:pt x="872" y="245"/>
                  </a:lnTo>
                  <a:lnTo>
                    <a:pt x="852" y="243"/>
                  </a:lnTo>
                  <a:lnTo>
                    <a:pt x="831" y="242"/>
                  </a:lnTo>
                  <a:lnTo>
                    <a:pt x="808" y="241"/>
                  </a:lnTo>
                  <a:lnTo>
                    <a:pt x="783" y="240"/>
                  </a:lnTo>
                  <a:lnTo>
                    <a:pt x="755" y="238"/>
                  </a:lnTo>
                  <a:lnTo>
                    <a:pt x="727" y="237"/>
                  </a:lnTo>
                  <a:lnTo>
                    <a:pt x="695" y="235"/>
                  </a:lnTo>
                  <a:lnTo>
                    <a:pt x="661" y="234"/>
                  </a:lnTo>
                  <a:lnTo>
                    <a:pt x="623" y="231"/>
                  </a:lnTo>
                  <a:lnTo>
                    <a:pt x="582" y="229"/>
                  </a:lnTo>
                  <a:lnTo>
                    <a:pt x="538" y="227"/>
                  </a:lnTo>
                  <a:lnTo>
                    <a:pt x="490" y="224"/>
                  </a:lnTo>
                  <a:lnTo>
                    <a:pt x="438" y="222"/>
                  </a:lnTo>
                  <a:lnTo>
                    <a:pt x="381" y="219"/>
                  </a:lnTo>
                  <a:lnTo>
                    <a:pt x="320" y="216"/>
                  </a:lnTo>
                  <a:lnTo>
                    <a:pt x="254" y="213"/>
                  </a:lnTo>
                  <a:lnTo>
                    <a:pt x="183" y="210"/>
                  </a:lnTo>
                  <a:lnTo>
                    <a:pt x="107" y="206"/>
                  </a:lnTo>
                  <a:lnTo>
                    <a:pt x="83" y="202"/>
                  </a:lnTo>
                  <a:lnTo>
                    <a:pt x="63" y="194"/>
                  </a:lnTo>
                  <a:lnTo>
                    <a:pt x="45" y="183"/>
                  </a:lnTo>
                  <a:lnTo>
                    <a:pt x="30" y="168"/>
                  </a:lnTo>
                  <a:lnTo>
                    <a:pt x="18" y="152"/>
                  </a:lnTo>
                  <a:lnTo>
                    <a:pt x="9" y="133"/>
                  </a:lnTo>
                  <a:lnTo>
                    <a:pt x="3" y="112"/>
                  </a:lnTo>
                  <a:lnTo>
                    <a:pt x="0" y="92"/>
                  </a:lnTo>
                  <a:lnTo>
                    <a:pt x="2" y="73"/>
                  </a:lnTo>
                  <a:lnTo>
                    <a:pt x="7" y="55"/>
                  </a:lnTo>
                  <a:lnTo>
                    <a:pt x="15" y="40"/>
                  </a:lnTo>
                  <a:lnTo>
                    <a:pt x="26" y="25"/>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5" name="Google Shape;605;p46"/>
            <p:cNvSpPr/>
            <p:nvPr/>
          </p:nvSpPr>
          <p:spPr>
            <a:xfrm>
              <a:off x="3680" y="2331"/>
              <a:ext cx="129" cy="21"/>
            </a:xfrm>
            <a:custGeom>
              <a:rect b="b" l="l" r="r" t="t"/>
              <a:pathLst>
                <a:path extrusionOk="0" h="255" w="1289">
                  <a:moveTo>
                    <a:pt x="98" y="0"/>
                  </a:moveTo>
                  <a:lnTo>
                    <a:pt x="130" y="2"/>
                  </a:lnTo>
                  <a:lnTo>
                    <a:pt x="161" y="3"/>
                  </a:lnTo>
                  <a:lnTo>
                    <a:pt x="188" y="5"/>
                  </a:lnTo>
                  <a:lnTo>
                    <a:pt x="214" y="6"/>
                  </a:lnTo>
                  <a:lnTo>
                    <a:pt x="238" y="7"/>
                  </a:lnTo>
                  <a:lnTo>
                    <a:pt x="260" y="8"/>
                  </a:lnTo>
                  <a:lnTo>
                    <a:pt x="282" y="9"/>
                  </a:lnTo>
                  <a:lnTo>
                    <a:pt x="301" y="10"/>
                  </a:lnTo>
                  <a:lnTo>
                    <a:pt x="321" y="11"/>
                  </a:lnTo>
                  <a:lnTo>
                    <a:pt x="340" y="12"/>
                  </a:lnTo>
                  <a:lnTo>
                    <a:pt x="359" y="13"/>
                  </a:lnTo>
                  <a:lnTo>
                    <a:pt x="378" y="14"/>
                  </a:lnTo>
                  <a:lnTo>
                    <a:pt x="398" y="15"/>
                  </a:lnTo>
                  <a:lnTo>
                    <a:pt x="417" y="16"/>
                  </a:lnTo>
                  <a:lnTo>
                    <a:pt x="438" y="18"/>
                  </a:lnTo>
                  <a:lnTo>
                    <a:pt x="460" y="19"/>
                  </a:lnTo>
                  <a:lnTo>
                    <a:pt x="483" y="20"/>
                  </a:lnTo>
                  <a:lnTo>
                    <a:pt x="508" y="21"/>
                  </a:lnTo>
                  <a:lnTo>
                    <a:pt x="535" y="22"/>
                  </a:lnTo>
                  <a:lnTo>
                    <a:pt x="564" y="24"/>
                  </a:lnTo>
                  <a:lnTo>
                    <a:pt x="596" y="26"/>
                  </a:lnTo>
                  <a:lnTo>
                    <a:pt x="630" y="27"/>
                  </a:lnTo>
                  <a:lnTo>
                    <a:pt x="667" y="29"/>
                  </a:lnTo>
                  <a:lnTo>
                    <a:pt x="708" y="32"/>
                  </a:lnTo>
                  <a:lnTo>
                    <a:pt x="751" y="34"/>
                  </a:lnTo>
                  <a:lnTo>
                    <a:pt x="799" y="37"/>
                  </a:lnTo>
                  <a:lnTo>
                    <a:pt x="850" y="39"/>
                  </a:lnTo>
                  <a:lnTo>
                    <a:pt x="907" y="43"/>
                  </a:lnTo>
                  <a:lnTo>
                    <a:pt x="967" y="47"/>
                  </a:lnTo>
                  <a:lnTo>
                    <a:pt x="1033" y="51"/>
                  </a:lnTo>
                  <a:lnTo>
                    <a:pt x="1103" y="55"/>
                  </a:lnTo>
                  <a:lnTo>
                    <a:pt x="1179" y="59"/>
                  </a:lnTo>
                  <a:lnTo>
                    <a:pt x="1207" y="62"/>
                  </a:lnTo>
                  <a:lnTo>
                    <a:pt x="1230" y="69"/>
                  </a:lnTo>
                  <a:lnTo>
                    <a:pt x="1248" y="80"/>
                  </a:lnTo>
                  <a:lnTo>
                    <a:pt x="1262" y="93"/>
                  </a:lnTo>
                  <a:lnTo>
                    <a:pt x="1273" y="109"/>
                  </a:lnTo>
                  <a:lnTo>
                    <a:pt x="1281" y="125"/>
                  </a:lnTo>
                  <a:lnTo>
                    <a:pt x="1286" y="143"/>
                  </a:lnTo>
                  <a:lnTo>
                    <a:pt x="1289" y="160"/>
                  </a:lnTo>
                  <a:lnTo>
                    <a:pt x="1288" y="181"/>
                  </a:lnTo>
                  <a:lnTo>
                    <a:pt x="1283" y="200"/>
                  </a:lnTo>
                  <a:lnTo>
                    <a:pt x="1274" y="215"/>
                  </a:lnTo>
                  <a:lnTo>
                    <a:pt x="1262" y="230"/>
                  </a:lnTo>
                  <a:lnTo>
                    <a:pt x="1247" y="241"/>
                  </a:lnTo>
                  <a:lnTo>
                    <a:pt x="1229" y="248"/>
                  </a:lnTo>
                  <a:lnTo>
                    <a:pt x="1208" y="254"/>
                  </a:lnTo>
                  <a:lnTo>
                    <a:pt x="1184" y="255"/>
                  </a:lnTo>
                  <a:lnTo>
                    <a:pt x="1152" y="253"/>
                  </a:lnTo>
                  <a:lnTo>
                    <a:pt x="1121" y="250"/>
                  </a:lnTo>
                  <a:lnTo>
                    <a:pt x="1094" y="248"/>
                  </a:lnTo>
                  <a:lnTo>
                    <a:pt x="1068" y="247"/>
                  </a:lnTo>
                  <a:lnTo>
                    <a:pt x="1045" y="245"/>
                  </a:lnTo>
                  <a:lnTo>
                    <a:pt x="1023" y="244"/>
                  </a:lnTo>
                  <a:lnTo>
                    <a:pt x="1001" y="243"/>
                  </a:lnTo>
                  <a:lnTo>
                    <a:pt x="981" y="241"/>
                  </a:lnTo>
                  <a:lnTo>
                    <a:pt x="962" y="240"/>
                  </a:lnTo>
                  <a:lnTo>
                    <a:pt x="942" y="239"/>
                  </a:lnTo>
                  <a:lnTo>
                    <a:pt x="924" y="238"/>
                  </a:lnTo>
                  <a:lnTo>
                    <a:pt x="905" y="237"/>
                  </a:lnTo>
                  <a:lnTo>
                    <a:pt x="885" y="236"/>
                  </a:lnTo>
                  <a:lnTo>
                    <a:pt x="865" y="235"/>
                  </a:lnTo>
                  <a:lnTo>
                    <a:pt x="845" y="233"/>
                  </a:lnTo>
                  <a:lnTo>
                    <a:pt x="824" y="232"/>
                  </a:lnTo>
                  <a:lnTo>
                    <a:pt x="801" y="231"/>
                  </a:lnTo>
                  <a:lnTo>
                    <a:pt x="776" y="230"/>
                  </a:lnTo>
                  <a:lnTo>
                    <a:pt x="748" y="228"/>
                  </a:lnTo>
                  <a:lnTo>
                    <a:pt x="720" y="227"/>
                  </a:lnTo>
                  <a:lnTo>
                    <a:pt x="688" y="225"/>
                  </a:lnTo>
                  <a:lnTo>
                    <a:pt x="654" y="224"/>
                  </a:lnTo>
                  <a:lnTo>
                    <a:pt x="616" y="221"/>
                  </a:lnTo>
                  <a:lnTo>
                    <a:pt x="575" y="219"/>
                  </a:lnTo>
                  <a:lnTo>
                    <a:pt x="531" y="217"/>
                  </a:lnTo>
                  <a:lnTo>
                    <a:pt x="483" y="214"/>
                  </a:lnTo>
                  <a:lnTo>
                    <a:pt x="431" y="212"/>
                  </a:lnTo>
                  <a:lnTo>
                    <a:pt x="374" y="209"/>
                  </a:lnTo>
                  <a:lnTo>
                    <a:pt x="313" y="206"/>
                  </a:lnTo>
                  <a:lnTo>
                    <a:pt x="247" y="203"/>
                  </a:lnTo>
                  <a:lnTo>
                    <a:pt x="176" y="200"/>
                  </a:lnTo>
                  <a:lnTo>
                    <a:pt x="100" y="196"/>
                  </a:lnTo>
                  <a:lnTo>
                    <a:pt x="78" y="192"/>
                  </a:lnTo>
                  <a:lnTo>
                    <a:pt x="60" y="185"/>
                  </a:lnTo>
                  <a:lnTo>
                    <a:pt x="43" y="175"/>
                  </a:lnTo>
                  <a:lnTo>
                    <a:pt x="29" y="161"/>
                  </a:lnTo>
                  <a:lnTo>
                    <a:pt x="16" y="145"/>
                  </a:lnTo>
                  <a:lnTo>
                    <a:pt x="7" y="127"/>
                  </a:lnTo>
                  <a:lnTo>
                    <a:pt x="2" y="108"/>
                  </a:lnTo>
                  <a:lnTo>
                    <a:pt x="0" y="87"/>
                  </a:lnTo>
                  <a:lnTo>
                    <a:pt x="1" y="69"/>
                  </a:lnTo>
                  <a:lnTo>
                    <a:pt x="6" y="53"/>
                  </a:lnTo>
                  <a:lnTo>
                    <a:pt x="14" y="38"/>
                  </a:lnTo>
                  <a:lnTo>
                    <a:pt x="26"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46"/>
            <p:cNvSpPr/>
            <p:nvPr/>
          </p:nvSpPr>
          <p:spPr>
            <a:xfrm>
              <a:off x="3680" y="2332"/>
              <a:ext cx="128" cy="20"/>
            </a:xfrm>
            <a:custGeom>
              <a:rect b="b" l="l" r="r" t="t"/>
              <a:pathLst>
                <a:path extrusionOk="0" h="243" w="1277">
                  <a:moveTo>
                    <a:pt x="93" y="0"/>
                  </a:moveTo>
                  <a:lnTo>
                    <a:pt x="125" y="2"/>
                  </a:lnTo>
                  <a:lnTo>
                    <a:pt x="156" y="3"/>
                  </a:lnTo>
                  <a:lnTo>
                    <a:pt x="183" y="4"/>
                  </a:lnTo>
                  <a:lnTo>
                    <a:pt x="209" y="6"/>
                  </a:lnTo>
                  <a:lnTo>
                    <a:pt x="233" y="7"/>
                  </a:lnTo>
                  <a:lnTo>
                    <a:pt x="255" y="8"/>
                  </a:lnTo>
                  <a:lnTo>
                    <a:pt x="277" y="9"/>
                  </a:lnTo>
                  <a:lnTo>
                    <a:pt x="296" y="10"/>
                  </a:lnTo>
                  <a:lnTo>
                    <a:pt x="316" y="11"/>
                  </a:lnTo>
                  <a:lnTo>
                    <a:pt x="335" y="12"/>
                  </a:lnTo>
                  <a:lnTo>
                    <a:pt x="354" y="13"/>
                  </a:lnTo>
                  <a:lnTo>
                    <a:pt x="373" y="14"/>
                  </a:lnTo>
                  <a:lnTo>
                    <a:pt x="393" y="15"/>
                  </a:lnTo>
                  <a:lnTo>
                    <a:pt x="412" y="16"/>
                  </a:lnTo>
                  <a:lnTo>
                    <a:pt x="433" y="17"/>
                  </a:lnTo>
                  <a:lnTo>
                    <a:pt x="455" y="18"/>
                  </a:lnTo>
                  <a:lnTo>
                    <a:pt x="478" y="19"/>
                  </a:lnTo>
                  <a:lnTo>
                    <a:pt x="503" y="20"/>
                  </a:lnTo>
                  <a:lnTo>
                    <a:pt x="530" y="21"/>
                  </a:lnTo>
                  <a:lnTo>
                    <a:pt x="559" y="23"/>
                  </a:lnTo>
                  <a:lnTo>
                    <a:pt x="591" y="24"/>
                  </a:lnTo>
                  <a:lnTo>
                    <a:pt x="625" y="26"/>
                  </a:lnTo>
                  <a:lnTo>
                    <a:pt x="662" y="28"/>
                  </a:lnTo>
                  <a:lnTo>
                    <a:pt x="703" y="30"/>
                  </a:lnTo>
                  <a:lnTo>
                    <a:pt x="746" y="33"/>
                  </a:lnTo>
                  <a:lnTo>
                    <a:pt x="794" y="36"/>
                  </a:lnTo>
                  <a:lnTo>
                    <a:pt x="845" y="39"/>
                  </a:lnTo>
                  <a:lnTo>
                    <a:pt x="902" y="42"/>
                  </a:lnTo>
                  <a:lnTo>
                    <a:pt x="962" y="45"/>
                  </a:lnTo>
                  <a:lnTo>
                    <a:pt x="1028" y="49"/>
                  </a:lnTo>
                  <a:lnTo>
                    <a:pt x="1098" y="53"/>
                  </a:lnTo>
                  <a:lnTo>
                    <a:pt x="1174" y="57"/>
                  </a:lnTo>
                  <a:lnTo>
                    <a:pt x="1202" y="61"/>
                  </a:lnTo>
                  <a:lnTo>
                    <a:pt x="1224" y="69"/>
                  </a:lnTo>
                  <a:lnTo>
                    <a:pt x="1241" y="79"/>
                  </a:lnTo>
                  <a:lnTo>
                    <a:pt x="1254" y="91"/>
                  </a:lnTo>
                  <a:lnTo>
                    <a:pt x="1265" y="106"/>
                  </a:lnTo>
                  <a:lnTo>
                    <a:pt x="1271" y="123"/>
                  </a:lnTo>
                  <a:lnTo>
                    <a:pt x="1275" y="139"/>
                  </a:lnTo>
                  <a:lnTo>
                    <a:pt x="1277" y="156"/>
                  </a:lnTo>
                  <a:lnTo>
                    <a:pt x="1277" y="175"/>
                  </a:lnTo>
                  <a:lnTo>
                    <a:pt x="1274" y="193"/>
                  </a:lnTo>
                  <a:lnTo>
                    <a:pt x="1266" y="207"/>
                  </a:lnTo>
                  <a:lnTo>
                    <a:pt x="1254" y="221"/>
                  </a:lnTo>
                  <a:lnTo>
                    <a:pt x="1239" y="230"/>
                  </a:lnTo>
                  <a:lnTo>
                    <a:pt x="1222" y="237"/>
                  </a:lnTo>
                  <a:lnTo>
                    <a:pt x="1202" y="242"/>
                  </a:lnTo>
                  <a:lnTo>
                    <a:pt x="1179" y="243"/>
                  </a:lnTo>
                  <a:lnTo>
                    <a:pt x="1147" y="241"/>
                  </a:lnTo>
                  <a:lnTo>
                    <a:pt x="1116" y="238"/>
                  </a:lnTo>
                  <a:lnTo>
                    <a:pt x="1089" y="236"/>
                  </a:lnTo>
                  <a:lnTo>
                    <a:pt x="1063" y="235"/>
                  </a:lnTo>
                  <a:lnTo>
                    <a:pt x="1040" y="233"/>
                  </a:lnTo>
                  <a:lnTo>
                    <a:pt x="1018" y="232"/>
                  </a:lnTo>
                  <a:lnTo>
                    <a:pt x="996" y="231"/>
                  </a:lnTo>
                  <a:lnTo>
                    <a:pt x="976" y="229"/>
                  </a:lnTo>
                  <a:lnTo>
                    <a:pt x="957" y="228"/>
                  </a:lnTo>
                  <a:lnTo>
                    <a:pt x="937" y="227"/>
                  </a:lnTo>
                  <a:lnTo>
                    <a:pt x="919" y="226"/>
                  </a:lnTo>
                  <a:lnTo>
                    <a:pt x="900" y="225"/>
                  </a:lnTo>
                  <a:lnTo>
                    <a:pt x="880" y="224"/>
                  </a:lnTo>
                  <a:lnTo>
                    <a:pt x="860" y="223"/>
                  </a:lnTo>
                  <a:lnTo>
                    <a:pt x="840" y="221"/>
                  </a:lnTo>
                  <a:lnTo>
                    <a:pt x="819" y="220"/>
                  </a:lnTo>
                  <a:lnTo>
                    <a:pt x="796" y="219"/>
                  </a:lnTo>
                  <a:lnTo>
                    <a:pt x="771" y="218"/>
                  </a:lnTo>
                  <a:lnTo>
                    <a:pt x="743" y="216"/>
                  </a:lnTo>
                  <a:lnTo>
                    <a:pt x="715" y="215"/>
                  </a:lnTo>
                  <a:lnTo>
                    <a:pt x="683" y="213"/>
                  </a:lnTo>
                  <a:lnTo>
                    <a:pt x="649" y="212"/>
                  </a:lnTo>
                  <a:lnTo>
                    <a:pt x="611" y="209"/>
                  </a:lnTo>
                  <a:lnTo>
                    <a:pt x="570" y="207"/>
                  </a:lnTo>
                  <a:lnTo>
                    <a:pt x="526" y="205"/>
                  </a:lnTo>
                  <a:lnTo>
                    <a:pt x="478" y="202"/>
                  </a:lnTo>
                  <a:lnTo>
                    <a:pt x="426" y="200"/>
                  </a:lnTo>
                  <a:lnTo>
                    <a:pt x="369" y="197"/>
                  </a:lnTo>
                  <a:lnTo>
                    <a:pt x="308" y="194"/>
                  </a:lnTo>
                  <a:lnTo>
                    <a:pt x="242" y="191"/>
                  </a:lnTo>
                  <a:lnTo>
                    <a:pt x="171" y="188"/>
                  </a:lnTo>
                  <a:lnTo>
                    <a:pt x="95" y="184"/>
                  </a:lnTo>
                  <a:lnTo>
                    <a:pt x="75" y="180"/>
                  </a:lnTo>
                  <a:lnTo>
                    <a:pt x="58" y="174"/>
                  </a:lnTo>
                  <a:lnTo>
                    <a:pt x="43" y="164"/>
                  </a:lnTo>
                  <a:lnTo>
                    <a:pt x="29" y="151"/>
                  </a:lnTo>
                  <a:lnTo>
                    <a:pt x="17" y="136"/>
                  </a:lnTo>
                  <a:lnTo>
                    <a:pt x="8" y="119"/>
                  </a:lnTo>
                  <a:lnTo>
                    <a:pt x="3" y="100"/>
                  </a:lnTo>
                  <a:lnTo>
                    <a:pt x="0" y="79"/>
                  </a:lnTo>
                  <a:lnTo>
                    <a:pt x="2" y="62"/>
                  </a:lnTo>
                  <a:lnTo>
                    <a:pt x="6" y="48"/>
                  </a:lnTo>
                  <a:lnTo>
                    <a:pt x="14" y="33"/>
                  </a:lnTo>
                  <a:lnTo>
                    <a:pt x="26" y="22"/>
                  </a:lnTo>
                  <a:lnTo>
                    <a:pt x="39" y="12"/>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46"/>
            <p:cNvSpPr/>
            <p:nvPr/>
          </p:nvSpPr>
          <p:spPr>
            <a:xfrm>
              <a:off x="3681" y="2333"/>
              <a:ext cx="127" cy="19"/>
            </a:xfrm>
            <a:custGeom>
              <a:rect b="b" l="l" r="r" t="t"/>
              <a:pathLst>
                <a:path extrusionOk="0" h="233" w="1267">
                  <a:moveTo>
                    <a:pt x="86" y="0"/>
                  </a:moveTo>
                  <a:lnTo>
                    <a:pt x="118" y="2"/>
                  </a:lnTo>
                  <a:lnTo>
                    <a:pt x="149" y="3"/>
                  </a:lnTo>
                  <a:lnTo>
                    <a:pt x="176" y="5"/>
                  </a:lnTo>
                  <a:lnTo>
                    <a:pt x="202" y="6"/>
                  </a:lnTo>
                  <a:lnTo>
                    <a:pt x="226" y="8"/>
                  </a:lnTo>
                  <a:lnTo>
                    <a:pt x="248" y="9"/>
                  </a:lnTo>
                  <a:lnTo>
                    <a:pt x="270" y="10"/>
                  </a:lnTo>
                  <a:lnTo>
                    <a:pt x="289" y="11"/>
                  </a:lnTo>
                  <a:lnTo>
                    <a:pt x="309" y="12"/>
                  </a:lnTo>
                  <a:lnTo>
                    <a:pt x="328" y="13"/>
                  </a:lnTo>
                  <a:lnTo>
                    <a:pt x="347" y="14"/>
                  </a:lnTo>
                  <a:lnTo>
                    <a:pt x="366" y="15"/>
                  </a:lnTo>
                  <a:lnTo>
                    <a:pt x="386" y="16"/>
                  </a:lnTo>
                  <a:lnTo>
                    <a:pt x="405" y="17"/>
                  </a:lnTo>
                  <a:lnTo>
                    <a:pt x="426" y="18"/>
                  </a:lnTo>
                  <a:lnTo>
                    <a:pt x="449" y="19"/>
                  </a:lnTo>
                  <a:lnTo>
                    <a:pt x="472" y="20"/>
                  </a:lnTo>
                  <a:lnTo>
                    <a:pt x="496" y="22"/>
                  </a:lnTo>
                  <a:lnTo>
                    <a:pt x="524" y="23"/>
                  </a:lnTo>
                  <a:lnTo>
                    <a:pt x="553" y="26"/>
                  </a:lnTo>
                  <a:lnTo>
                    <a:pt x="585" y="27"/>
                  </a:lnTo>
                  <a:lnTo>
                    <a:pt x="619" y="29"/>
                  </a:lnTo>
                  <a:lnTo>
                    <a:pt x="656" y="31"/>
                  </a:lnTo>
                  <a:lnTo>
                    <a:pt x="697" y="33"/>
                  </a:lnTo>
                  <a:lnTo>
                    <a:pt x="741" y="36"/>
                  </a:lnTo>
                  <a:lnTo>
                    <a:pt x="789" y="38"/>
                  </a:lnTo>
                  <a:lnTo>
                    <a:pt x="840" y="41"/>
                  </a:lnTo>
                  <a:lnTo>
                    <a:pt x="897" y="44"/>
                  </a:lnTo>
                  <a:lnTo>
                    <a:pt x="958" y="47"/>
                  </a:lnTo>
                  <a:lnTo>
                    <a:pt x="1023" y="51"/>
                  </a:lnTo>
                  <a:lnTo>
                    <a:pt x="1094" y="56"/>
                  </a:lnTo>
                  <a:lnTo>
                    <a:pt x="1170" y="60"/>
                  </a:lnTo>
                  <a:lnTo>
                    <a:pt x="1197" y="63"/>
                  </a:lnTo>
                  <a:lnTo>
                    <a:pt x="1217" y="69"/>
                  </a:lnTo>
                  <a:lnTo>
                    <a:pt x="1233" y="78"/>
                  </a:lnTo>
                  <a:lnTo>
                    <a:pt x="1246" y="91"/>
                  </a:lnTo>
                  <a:lnTo>
                    <a:pt x="1254" y="104"/>
                  </a:lnTo>
                  <a:lnTo>
                    <a:pt x="1261" y="120"/>
                  </a:lnTo>
                  <a:lnTo>
                    <a:pt x="1265" y="135"/>
                  </a:lnTo>
                  <a:lnTo>
                    <a:pt x="1267" y="151"/>
                  </a:lnTo>
                  <a:lnTo>
                    <a:pt x="1267" y="170"/>
                  </a:lnTo>
                  <a:lnTo>
                    <a:pt x="1263" y="188"/>
                  </a:lnTo>
                  <a:lnTo>
                    <a:pt x="1256" y="203"/>
                  </a:lnTo>
                  <a:lnTo>
                    <a:pt x="1244" y="214"/>
                  </a:lnTo>
                  <a:lnTo>
                    <a:pt x="1229" y="222"/>
                  </a:lnTo>
                  <a:lnTo>
                    <a:pt x="1213" y="228"/>
                  </a:lnTo>
                  <a:lnTo>
                    <a:pt x="1194" y="232"/>
                  </a:lnTo>
                  <a:lnTo>
                    <a:pt x="1172" y="233"/>
                  </a:lnTo>
                  <a:lnTo>
                    <a:pt x="1140" y="231"/>
                  </a:lnTo>
                  <a:lnTo>
                    <a:pt x="1109" y="228"/>
                  </a:lnTo>
                  <a:lnTo>
                    <a:pt x="1082" y="226"/>
                  </a:lnTo>
                  <a:lnTo>
                    <a:pt x="1056" y="225"/>
                  </a:lnTo>
                  <a:lnTo>
                    <a:pt x="1033" y="223"/>
                  </a:lnTo>
                  <a:lnTo>
                    <a:pt x="1011" y="222"/>
                  </a:lnTo>
                  <a:lnTo>
                    <a:pt x="989" y="221"/>
                  </a:lnTo>
                  <a:lnTo>
                    <a:pt x="969" y="219"/>
                  </a:lnTo>
                  <a:lnTo>
                    <a:pt x="950" y="218"/>
                  </a:lnTo>
                  <a:lnTo>
                    <a:pt x="930" y="217"/>
                  </a:lnTo>
                  <a:lnTo>
                    <a:pt x="912" y="216"/>
                  </a:lnTo>
                  <a:lnTo>
                    <a:pt x="893" y="215"/>
                  </a:lnTo>
                  <a:lnTo>
                    <a:pt x="873" y="214"/>
                  </a:lnTo>
                  <a:lnTo>
                    <a:pt x="853" y="213"/>
                  </a:lnTo>
                  <a:lnTo>
                    <a:pt x="833" y="211"/>
                  </a:lnTo>
                  <a:lnTo>
                    <a:pt x="812" y="210"/>
                  </a:lnTo>
                  <a:lnTo>
                    <a:pt x="789" y="209"/>
                  </a:lnTo>
                  <a:lnTo>
                    <a:pt x="764" y="208"/>
                  </a:lnTo>
                  <a:lnTo>
                    <a:pt x="736" y="206"/>
                  </a:lnTo>
                  <a:lnTo>
                    <a:pt x="708" y="205"/>
                  </a:lnTo>
                  <a:lnTo>
                    <a:pt x="676" y="203"/>
                  </a:lnTo>
                  <a:lnTo>
                    <a:pt x="642" y="202"/>
                  </a:lnTo>
                  <a:lnTo>
                    <a:pt x="604" y="199"/>
                  </a:lnTo>
                  <a:lnTo>
                    <a:pt x="563" y="197"/>
                  </a:lnTo>
                  <a:lnTo>
                    <a:pt x="519" y="195"/>
                  </a:lnTo>
                  <a:lnTo>
                    <a:pt x="471" y="192"/>
                  </a:lnTo>
                  <a:lnTo>
                    <a:pt x="419" y="190"/>
                  </a:lnTo>
                  <a:lnTo>
                    <a:pt x="362" y="187"/>
                  </a:lnTo>
                  <a:lnTo>
                    <a:pt x="301" y="184"/>
                  </a:lnTo>
                  <a:lnTo>
                    <a:pt x="235" y="181"/>
                  </a:lnTo>
                  <a:lnTo>
                    <a:pt x="164" y="178"/>
                  </a:lnTo>
                  <a:lnTo>
                    <a:pt x="88" y="174"/>
                  </a:lnTo>
                  <a:lnTo>
                    <a:pt x="70" y="170"/>
                  </a:lnTo>
                  <a:lnTo>
                    <a:pt x="55" y="164"/>
                  </a:lnTo>
                  <a:lnTo>
                    <a:pt x="40" y="155"/>
                  </a:lnTo>
                  <a:lnTo>
                    <a:pt x="27" y="143"/>
                  </a:lnTo>
                  <a:lnTo>
                    <a:pt x="16" y="128"/>
                  </a:lnTo>
                  <a:lnTo>
                    <a:pt x="7" y="111"/>
                  </a:lnTo>
                  <a:lnTo>
                    <a:pt x="2" y="93"/>
                  </a:lnTo>
                  <a:lnTo>
                    <a:pt x="0" y="72"/>
                  </a:lnTo>
                  <a:lnTo>
                    <a:pt x="1" y="57"/>
                  </a:lnTo>
                  <a:lnTo>
                    <a:pt x="6" y="42"/>
                  </a:lnTo>
                  <a:lnTo>
                    <a:pt x="14" y="30"/>
                  </a:lnTo>
                  <a:lnTo>
                    <a:pt x="24" y="19"/>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46"/>
            <p:cNvSpPr/>
            <p:nvPr/>
          </p:nvSpPr>
          <p:spPr>
            <a:xfrm>
              <a:off x="3682" y="2334"/>
              <a:ext cx="125" cy="18"/>
            </a:xfrm>
            <a:custGeom>
              <a:rect b="b" l="l" r="r" t="t"/>
              <a:pathLst>
                <a:path extrusionOk="0" h="221" w="1259">
                  <a:moveTo>
                    <a:pt x="81" y="0"/>
                  </a:moveTo>
                  <a:lnTo>
                    <a:pt x="1165" y="57"/>
                  </a:lnTo>
                  <a:lnTo>
                    <a:pt x="1192" y="60"/>
                  </a:lnTo>
                  <a:lnTo>
                    <a:pt x="1212" y="67"/>
                  </a:lnTo>
                  <a:lnTo>
                    <a:pt x="1227" y="77"/>
                  </a:lnTo>
                  <a:lnTo>
                    <a:pt x="1238" y="88"/>
                  </a:lnTo>
                  <a:lnTo>
                    <a:pt x="1246" y="101"/>
                  </a:lnTo>
                  <a:lnTo>
                    <a:pt x="1252" y="115"/>
                  </a:lnTo>
                  <a:lnTo>
                    <a:pt x="1256" y="129"/>
                  </a:lnTo>
                  <a:lnTo>
                    <a:pt x="1258" y="144"/>
                  </a:lnTo>
                  <a:lnTo>
                    <a:pt x="1259" y="164"/>
                  </a:lnTo>
                  <a:lnTo>
                    <a:pt x="1255" y="180"/>
                  </a:lnTo>
                  <a:lnTo>
                    <a:pt x="1247" y="194"/>
                  </a:lnTo>
                  <a:lnTo>
                    <a:pt x="1236" y="204"/>
                  </a:lnTo>
                  <a:lnTo>
                    <a:pt x="1222" y="212"/>
                  </a:lnTo>
                  <a:lnTo>
                    <a:pt x="1206" y="217"/>
                  </a:lnTo>
                  <a:lnTo>
                    <a:pt x="1186" y="221"/>
                  </a:lnTo>
                  <a:lnTo>
                    <a:pt x="1167" y="221"/>
                  </a:lnTo>
                  <a:lnTo>
                    <a:pt x="83" y="162"/>
                  </a:lnTo>
                  <a:lnTo>
                    <a:pt x="68" y="158"/>
                  </a:lnTo>
                  <a:lnTo>
                    <a:pt x="54" y="152"/>
                  </a:lnTo>
                  <a:lnTo>
                    <a:pt x="40" y="144"/>
                  </a:lnTo>
                  <a:lnTo>
                    <a:pt x="28" y="132"/>
                  </a:lnTo>
                  <a:lnTo>
                    <a:pt x="18" y="118"/>
                  </a:lnTo>
                  <a:lnTo>
                    <a:pt x="10" y="102"/>
                  </a:lnTo>
                  <a:lnTo>
                    <a:pt x="3" y="83"/>
                  </a:lnTo>
                  <a:lnTo>
                    <a:pt x="0" y="62"/>
                  </a:lnTo>
                  <a:lnTo>
                    <a:pt x="2" y="49"/>
                  </a:lnTo>
                  <a:lnTo>
                    <a:pt x="6" y="36"/>
                  </a:lnTo>
                  <a:lnTo>
                    <a:pt x="15" y="26"/>
                  </a:lnTo>
                  <a:lnTo>
                    <a:pt x="24" y="17"/>
                  </a:lnTo>
                  <a:lnTo>
                    <a:pt x="36" y="9"/>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46"/>
            <p:cNvSpPr/>
            <p:nvPr/>
          </p:nvSpPr>
          <p:spPr>
            <a:xfrm>
              <a:off x="3682" y="2332"/>
              <a:ext cx="38" cy="15"/>
            </a:xfrm>
            <a:custGeom>
              <a:rect b="b" l="l" r="r" t="t"/>
              <a:pathLst>
                <a:path extrusionOk="0" h="180" w="377">
                  <a:moveTo>
                    <a:pt x="356" y="180"/>
                  </a:moveTo>
                  <a:lnTo>
                    <a:pt x="363" y="179"/>
                  </a:lnTo>
                  <a:lnTo>
                    <a:pt x="370" y="175"/>
                  </a:lnTo>
                  <a:lnTo>
                    <a:pt x="375" y="169"/>
                  </a:lnTo>
                  <a:lnTo>
                    <a:pt x="377" y="161"/>
                  </a:lnTo>
                  <a:lnTo>
                    <a:pt x="374" y="37"/>
                  </a:lnTo>
                  <a:lnTo>
                    <a:pt x="371" y="29"/>
                  </a:lnTo>
                  <a:lnTo>
                    <a:pt x="367" y="22"/>
                  </a:lnTo>
                  <a:lnTo>
                    <a:pt x="360" y="18"/>
                  </a:lnTo>
                  <a:lnTo>
                    <a:pt x="352" y="17"/>
                  </a:lnTo>
                  <a:lnTo>
                    <a:pt x="192" y="7"/>
                  </a:lnTo>
                  <a:lnTo>
                    <a:pt x="73" y="0"/>
                  </a:lnTo>
                  <a:lnTo>
                    <a:pt x="57" y="0"/>
                  </a:lnTo>
                  <a:lnTo>
                    <a:pt x="43" y="3"/>
                  </a:lnTo>
                  <a:lnTo>
                    <a:pt x="31" y="9"/>
                  </a:lnTo>
                  <a:lnTo>
                    <a:pt x="21" y="18"/>
                  </a:lnTo>
                  <a:lnTo>
                    <a:pt x="12" y="27"/>
                  </a:lnTo>
                  <a:lnTo>
                    <a:pt x="5" y="39"/>
                  </a:lnTo>
                  <a:lnTo>
                    <a:pt x="1" y="52"/>
                  </a:lnTo>
                  <a:lnTo>
                    <a:pt x="0" y="66"/>
                  </a:lnTo>
                  <a:lnTo>
                    <a:pt x="0" y="89"/>
                  </a:lnTo>
                  <a:lnTo>
                    <a:pt x="2" y="104"/>
                  </a:lnTo>
                  <a:lnTo>
                    <a:pt x="7" y="117"/>
                  </a:lnTo>
                  <a:lnTo>
                    <a:pt x="15" y="130"/>
                  </a:lnTo>
                  <a:lnTo>
                    <a:pt x="24" y="140"/>
                  </a:lnTo>
                  <a:lnTo>
                    <a:pt x="35" y="149"/>
                  </a:lnTo>
                  <a:lnTo>
                    <a:pt x="47" y="155"/>
                  </a:lnTo>
                  <a:lnTo>
                    <a:pt x="60" y="161"/>
                  </a:lnTo>
                  <a:lnTo>
                    <a:pt x="75" y="163"/>
                  </a:lnTo>
                  <a:lnTo>
                    <a:pt x="356"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46"/>
            <p:cNvSpPr/>
            <p:nvPr/>
          </p:nvSpPr>
          <p:spPr>
            <a:xfrm>
              <a:off x="3769" y="2336"/>
              <a:ext cx="37" cy="14"/>
            </a:xfrm>
            <a:custGeom>
              <a:rect b="b" l="l" r="r" t="t"/>
              <a:pathLst>
                <a:path extrusionOk="0" h="178" w="376">
                  <a:moveTo>
                    <a:pt x="25" y="160"/>
                  </a:moveTo>
                  <a:lnTo>
                    <a:pt x="18" y="159"/>
                  </a:lnTo>
                  <a:lnTo>
                    <a:pt x="11" y="156"/>
                  </a:lnTo>
                  <a:lnTo>
                    <a:pt x="6" y="150"/>
                  </a:lnTo>
                  <a:lnTo>
                    <a:pt x="2" y="140"/>
                  </a:lnTo>
                  <a:lnTo>
                    <a:pt x="0" y="17"/>
                  </a:lnTo>
                  <a:lnTo>
                    <a:pt x="2" y="10"/>
                  </a:lnTo>
                  <a:lnTo>
                    <a:pt x="8" y="4"/>
                  </a:lnTo>
                  <a:lnTo>
                    <a:pt x="15" y="0"/>
                  </a:lnTo>
                  <a:lnTo>
                    <a:pt x="23" y="0"/>
                  </a:lnTo>
                  <a:lnTo>
                    <a:pt x="182" y="7"/>
                  </a:lnTo>
                  <a:lnTo>
                    <a:pt x="301" y="12"/>
                  </a:lnTo>
                  <a:lnTo>
                    <a:pt x="317" y="15"/>
                  </a:lnTo>
                  <a:lnTo>
                    <a:pt x="331" y="20"/>
                  </a:lnTo>
                  <a:lnTo>
                    <a:pt x="343" y="29"/>
                  </a:lnTo>
                  <a:lnTo>
                    <a:pt x="354" y="38"/>
                  </a:lnTo>
                  <a:lnTo>
                    <a:pt x="363" y="48"/>
                  </a:lnTo>
                  <a:lnTo>
                    <a:pt x="370" y="61"/>
                  </a:lnTo>
                  <a:lnTo>
                    <a:pt x="375" y="74"/>
                  </a:lnTo>
                  <a:lnTo>
                    <a:pt x="376" y="89"/>
                  </a:lnTo>
                  <a:lnTo>
                    <a:pt x="376" y="111"/>
                  </a:lnTo>
                  <a:lnTo>
                    <a:pt x="375" y="125"/>
                  </a:lnTo>
                  <a:lnTo>
                    <a:pt x="372" y="137"/>
                  </a:lnTo>
                  <a:lnTo>
                    <a:pt x="366" y="149"/>
                  </a:lnTo>
                  <a:lnTo>
                    <a:pt x="357" y="159"/>
                  </a:lnTo>
                  <a:lnTo>
                    <a:pt x="346" y="167"/>
                  </a:lnTo>
                  <a:lnTo>
                    <a:pt x="334" y="174"/>
                  </a:lnTo>
                  <a:lnTo>
                    <a:pt x="321" y="177"/>
                  </a:lnTo>
                  <a:lnTo>
                    <a:pt x="306" y="178"/>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46"/>
            <p:cNvSpPr/>
            <p:nvPr/>
          </p:nvSpPr>
          <p:spPr>
            <a:xfrm>
              <a:off x="3726" y="2333"/>
              <a:ext cx="37" cy="16"/>
            </a:xfrm>
            <a:custGeom>
              <a:rect b="b" l="l" r="r" t="t"/>
              <a:pathLst>
                <a:path extrusionOk="0" h="182" w="377">
                  <a:moveTo>
                    <a:pt x="20" y="0"/>
                  </a:moveTo>
                  <a:lnTo>
                    <a:pt x="353" y="18"/>
                  </a:lnTo>
                  <a:lnTo>
                    <a:pt x="361" y="21"/>
                  </a:lnTo>
                  <a:lnTo>
                    <a:pt x="368" y="25"/>
                  </a:lnTo>
                  <a:lnTo>
                    <a:pt x="373" y="31"/>
                  </a:lnTo>
                  <a:lnTo>
                    <a:pt x="375" y="39"/>
                  </a:lnTo>
                  <a:lnTo>
                    <a:pt x="377" y="163"/>
                  </a:lnTo>
                  <a:lnTo>
                    <a:pt x="376" y="171"/>
                  </a:lnTo>
                  <a:lnTo>
                    <a:pt x="371" y="177"/>
                  </a:lnTo>
                  <a:lnTo>
                    <a:pt x="365" y="181"/>
                  </a:lnTo>
                  <a:lnTo>
                    <a:pt x="357" y="182"/>
                  </a:lnTo>
                  <a:lnTo>
                    <a:pt x="24" y="163"/>
                  </a:lnTo>
                  <a:lnTo>
                    <a:pt x="16" y="161"/>
                  </a:lnTo>
                  <a:lnTo>
                    <a:pt x="9" y="156"/>
                  </a:lnTo>
                  <a:lnTo>
                    <a:pt x="5" y="150"/>
                  </a:lnTo>
                  <a:lnTo>
                    <a:pt x="3" y="143"/>
                  </a:lnTo>
                  <a:lnTo>
                    <a:pt x="0" y="18"/>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2" name="Google Shape;612;p46"/>
            <p:cNvSpPr/>
            <p:nvPr/>
          </p:nvSpPr>
          <p:spPr>
            <a:xfrm>
              <a:off x="3684" y="2330"/>
              <a:ext cx="38" cy="15"/>
            </a:xfrm>
            <a:custGeom>
              <a:rect b="b" l="l" r="r" t="t"/>
              <a:pathLst>
                <a:path extrusionOk="0" h="180" w="376">
                  <a:moveTo>
                    <a:pt x="355" y="180"/>
                  </a:moveTo>
                  <a:lnTo>
                    <a:pt x="362" y="179"/>
                  </a:lnTo>
                  <a:lnTo>
                    <a:pt x="369" y="175"/>
                  </a:lnTo>
                  <a:lnTo>
                    <a:pt x="374" y="169"/>
                  </a:lnTo>
                  <a:lnTo>
                    <a:pt x="376" y="160"/>
                  </a:lnTo>
                  <a:lnTo>
                    <a:pt x="371" y="37"/>
                  </a:lnTo>
                  <a:lnTo>
                    <a:pt x="369" y="30"/>
                  </a:lnTo>
                  <a:lnTo>
                    <a:pt x="365" y="23"/>
                  </a:lnTo>
                  <a:lnTo>
                    <a:pt x="359" y="19"/>
                  </a:lnTo>
                  <a:lnTo>
                    <a:pt x="352" y="17"/>
                  </a:lnTo>
                  <a:lnTo>
                    <a:pt x="189" y="7"/>
                  </a:lnTo>
                  <a:lnTo>
                    <a:pt x="70" y="0"/>
                  </a:lnTo>
                  <a:lnTo>
                    <a:pt x="55" y="1"/>
                  </a:lnTo>
                  <a:lnTo>
                    <a:pt x="42" y="4"/>
                  </a:lnTo>
                  <a:lnTo>
                    <a:pt x="28" y="9"/>
                  </a:lnTo>
                  <a:lnTo>
                    <a:pt x="18" y="17"/>
                  </a:lnTo>
                  <a:lnTo>
                    <a:pt x="10" y="27"/>
                  </a:lnTo>
                  <a:lnTo>
                    <a:pt x="4" y="39"/>
                  </a:lnTo>
                  <a:lnTo>
                    <a:pt x="0" y="51"/>
                  </a:lnTo>
                  <a:lnTo>
                    <a:pt x="0" y="66"/>
                  </a:lnTo>
                  <a:lnTo>
                    <a:pt x="0" y="89"/>
                  </a:lnTo>
                  <a:lnTo>
                    <a:pt x="1" y="103"/>
                  </a:lnTo>
                  <a:lnTo>
                    <a:pt x="6" y="116"/>
                  </a:lnTo>
                  <a:lnTo>
                    <a:pt x="13" y="129"/>
                  </a:lnTo>
                  <a:lnTo>
                    <a:pt x="22" y="139"/>
                  </a:lnTo>
                  <a:lnTo>
                    <a:pt x="33" y="149"/>
                  </a:lnTo>
                  <a:lnTo>
                    <a:pt x="46" y="156"/>
                  </a:lnTo>
                  <a:lnTo>
                    <a:pt x="60" y="161"/>
                  </a:lnTo>
                  <a:lnTo>
                    <a:pt x="75" y="163"/>
                  </a:lnTo>
                  <a:lnTo>
                    <a:pt x="355" y="18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3" name="Google Shape;613;p46"/>
            <p:cNvSpPr/>
            <p:nvPr/>
          </p:nvSpPr>
          <p:spPr>
            <a:xfrm>
              <a:off x="3771" y="2334"/>
              <a:ext cx="38" cy="15"/>
            </a:xfrm>
            <a:custGeom>
              <a:rect b="b" l="l" r="r" t="t"/>
              <a:pathLst>
                <a:path extrusionOk="0" h="178" w="376">
                  <a:moveTo>
                    <a:pt x="23" y="162"/>
                  </a:moveTo>
                  <a:lnTo>
                    <a:pt x="15" y="161"/>
                  </a:lnTo>
                  <a:lnTo>
                    <a:pt x="8" y="157"/>
                  </a:lnTo>
                  <a:lnTo>
                    <a:pt x="4" y="151"/>
                  </a:lnTo>
                  <a:lnTo>
                    <a:pt x="2" y="142"/>
                  </a:lnTo>
                  <a:lnTo>
                    <a:pt x="0" y="18"/>
                  </a:lnTo>
                  <a:lnTo>
                    <a:pt x="1" y="10"/>
                  </a:lnTo>
                  <a:lnTo>
                    <a:pt x="5" y="4"/>
                  </a:lnTo>
                  <a:lnTo>
                    <a:pt x="11" y="1"/>
                  </a:lnTo>
                  <a:lnTo>
                    <a:pt x="19" y="0"/>
                  </a:lnTo>
                  <a:lnTo>
                    <a:pt x="182" y="8"/>
                  </a:lnTo>
                  <a:lnTo>
                    <a:pt x="301" y="16"/>
                  </a:lnTo>
                  <a:lnTo>
                    <a:pt x="316" y="18"/>
                  </a:lnTo>
                  <a:lnTo>
                    <a:pt x="329" y="23"/>
                  </a:lnTo>
                  <a:lnTo>
                    <a:pt x="341" y="29"/>
                  </a:lnTo>
                  <a:lnTo>
                    <a:pt x="352" y="38"/>
                  </a:lnTo>
                  <a:lnTo>
                    <a:pt x="362" y="49"/>
                  </a:lnTo>
                  <a:lnTo>
                    <a:pt x="369" y="61"/>
                  </a:lnTo>
                  <a:lnTo>
                    <a:pt x="374" y="75"/>
                  </a:lnTo>
                  <a:lnTo>
                    <a:pt x="376" y="89"/>
                  </a:lnTo>
                  <a:lnTo>
                    <a:pt x="376" y="112"/>
                  </a:lnTo>
                  <a:lnTo>
                    <a:pt x="375" y="125"/>
                  </a:lnTo>
                  <a:lnTo>
                    <a:pt x="371" y="139"/>
                  </a:lnTo>
                  <a:lnTo>
                    <a:pt x="364" y="150"/>
                  </a:lnTo>
                  <a:lnTo>
                    <a:pt x="355" y="161"/>
                  </a:lnTo>
                  <a:lnTo>
                    <a:pt x="344" y="169"/>
                  </a:lnTo>
                  <a:lnTo>
                    <a:pt x="332" y="174"/>
                  </a:lnTo>
                  <a:lnTo>
                    <a:pt x="318" y="178"/>
                  </a:lnTo>
                  <a:lnTo>
                    <a:pt x="303" y="178"/>
                  </a:lnTo>
                  <a:lnTo>
                    <a:pt x="23" y="16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46"/>
            <p:cNvSpPr/>
            <p:nvPr/>
          </p:nvSpPr>
          <p:spPr>
            <a:xfrm>
              <a:off x="3728" y="2332"/>
              <a:ext cx="37" cy="15"/>
            </a:xfrm>
            <a:custGeom>
              <a:rect b="b" l="l" r="r" t="t"/>
              <a:pathLst>
                <a:path extrusionOk="0" h="182" w="376">
                  <a:moveTo>
                    <a:pt x="20" y="0"/>
                  </a:moveTo>
                  <a:lnTo>
                    <a:pt x="354"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5" name="Google Shape;615;p46"/>
            <p:cNvSpPr/>
            <p:nvPr/>
          </p:nvSpPr>
          <p:spPr>
            <a:xfrm>
              <a:off x="3692" y="2332"/>
              <a:ext cx="5" cy="10"/>
            </a:xfrm>
            <a:custGeom>
              <a:rect b="b" l="l" r="r" t="t"/>
              <a:pathLst>
                <a:path extrusionOk="0" h="127" w="48">
                  <a:moveTo>
                    <a:pt x="32" y="126"/>
                  </a:moveTo>
                  <a:lnTo>
                    <a:pt x="30" y="36"/>
                  </a:lnTo>
                  <a:lnTo>
                    <a:pt x="0" y="35"/>
                  </a:lnTo>
                  <a:lnTo>
                    <a:pt x="0" y="23"/>
                  </a:lnTo>
                  <a:lnTo>
                    <a:pt x="2" y="23"/>
                  </a:lnTo>
                  <a:lnTo>
                    <a:pt x="4" y="22"/>
                  </a:lnTo>
                  <a:lnTo>
                    <a:pt x="6" y="22"/>
                  </a:lnTo>
                  <a:lnTo>
                    <a:pt x="9" y="22"/>
                  </a:lnTo>
                  <a:lnTo>
                    <a:pt x="12" y="22"/>
                  </a:lnTo>
                  <a:lnTo>
                    <a:pt x="15" y="21"/>
                  </a:lnTo>
                  <a:lnTo>
                    <a:pt x="18" y="21"/>
                  </a:lnTo>
                  <a:lnTo>
                    <a:pt x="20" y="20"/>
                  </a:lnTo>
                  <a:lnTo>
                    <a:pt x="22" y="19"/>
                  </a:lnTo>
                  <a:lnTo>
                    <a:pt x="25" y="18"/>
                  </a:lnTo>
                  <a:lnTo>
                    <a:pt x="27" y="16"/>
                  </a:lnTo>
                  <a:lnTo>
                    <a:pt x="29" y="13"/>
                  </a:lnTo>
                  <a:lnTo>
                    <a:pt x="31" y="10"/>
                  </a:lnTo>
                  <a:lnTo>
                    <a:pt x="32" y="7"/>
                  </a:lnTo>
                  <a:lnTo>
                    <a:pt x="33" y="4"/>
                  </a:lnTo>
                  <a:lnTo>
                    <a:pt x="33" y="0"/>
                  </a:lnTo>
                  <a:lnTo>
                    <a:pt x="46" y="0"/>
                  </a:lnTo>
                  <a:lnTo>
                    <a:pt x="48" y="127"/>
                  </a:lnTo>
                  <a:lnTo>
                    <a:pt x="32"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46"/>
            <p:cNvSpPr/>
            <p:nvPr/>
          </p:nvSpPr>
          <p:spPr>
            <a:xfrm>
              <a:off x="3693" y="2359"/>
              <a:ext cx="5" cy="4"/>
            </a:xfrm>
            <a:custGeom>
              <a:rect b="b" l="l" r="r" t="t"/>
              <a:pathLst>
                <a:path extrusionOk="0" h="53" w="53">
                  <a:moveTo>
                    <a:pt x="0" y="53"/>
                  </a:moveTo>
                  <a:lnTo>
                    <a:pt x="38" y="0"/>
                  </a:lnTo>
                  <a:lnTo>
                    <a:pt x="52" y="1"/>
                  </a:lnTo>
                  <a:lnTo>
                    <a:pt x="53" y="53"/>
                  </a:lnTo>
                  <a:lnTo>
                    <a:pt x="37" y="53"/>
                  </a:lnTo>
                  <a:lnTo>
                    <a:pt x="37" y="25"/>
                  </a:lnTo>
                  <a:lnTo>
                    <a:pt x="16" y="53"/>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46"/>
            <p:cNvSpPr/>
            <p:nvPr/>
          </p:nvSpPr>
          <p:spPr>
            <a:xfrm>
              <a:off x="3691" y="2363"/>
              <a:ext cx="9" cy="6"/>
            </a:xfrm>
            <a:custGeom>
              <a:rect b="b" l="l" r="r" t="t"/>
              <a:pathLst>
                <a:path extrusionOk="0" h="75" w="89">
                  <a:moveTo>
                    <a:pt x="18" y="0"/>
                  </a:moveTo>
                  <a:lnTo>
                    <a:pt x="0" y="25"/>
                  </a:lnTo>
                  <a:lnTo>
                    <a:pt x="0" y="40"/>
                  </a:lnTo>
                  <a:lnTo>
                    <a:pt x="57" y="43"/>
                  </a:lnTo>
                  <a:lnTo>
                    <a:pt x="57" y="74"/>
                  </a:lnTo>
                  <a:lnTo>
                    <a:pt x="72" y="75"/>
                  </a:lnTo>
                  <a:lnTo>
                    <a:pt x="72" y="44"/>
                  </a:lnTo>
                  <a:lnTo>
                    <a:pt x="89" y="45"/>
                  </a:lnTo>
                  <a:lnTo>
                    <a:pt x="88" y="31"/>
                  </a:lnTo>
                  <a:lnTo>
                    <a:pt x="71" y="30"/>
                  </a:lnTo>
                  <a:lnTo>
                    <a:pt x="71" y="0"/>
                  </a:lnTo>
                  <a:lnTo>
                    <a:pt x="55" y="0"/>
                  </a:lnTo>
                  <a:lnTo>
                    <a:pt x="56" y="29"/>
                  </a:lnTo>
                  <a:lnTo>
                    <a:pt x="14" y="27"/>
                  </a:lnTo>
                  <a:lnTo>
                    <a:pt x="34" y="0"/>
                  </a:lnTo>
                  <a:lnTo>
                    <a:pt x="1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46"/>
            <p:cNvSpPr/>
            <p:nvPr/>
          </p:nvSpPr>
          <p:spPr>
            <a:xfrm>
              <a:off x="3692" y="2386"/>
              <a:ext cx="9" cy="11"/>
            </a:xfrm>
            <a:custGeom>
              <a:rect b="b" l="l" r="r" t="t"/>
              <a:pathLst>
                <a:path extrusionOk="0" h="127" w="86">
                  <a:moveTo>
                    <a:pt x="20" y="126"/>
                  </a:moveTo>
                  <a:lnTo>
                    <a:pt x="22" y="114"/>
                  </a:lnTo>
                  <a:lnTo>
                    <a:pt x="25" y="103"/>
                  </a:lnTo>
                  <a:lnTo>
                    <a:pt x="29" y="92"/>
                  </a:lnTo>
                  <a:lnTo>
                    <a:pt x="33" y="81"/>
                  </a:lnTo>
                  <a:lnTo>
                    <a:pt x="38" y="71"/>
                  </a:lnTo>
                  <a:lnTo>
                    <a:pt x="42" y="61"/>
                  </a:lnTo>
                  <a:lnTo>
                    <a:pt x="47" y="52"/>
                  </a:lnTo>
                  <a:lnTo>
                    <a:pt x="51" y="45"/>
                  </a:lnTo>
                  <a:lnTo>
                    <a:pt x="56" y="38"/>
                  </a:lnTo>
                  <a:lnTo>
                    <a:pt x="61" y="30"/>
                  </a:lnTo>
                  <a:lnTo>
                    <a:pt x="65" y="24"/>
                  </a:lnTo>
                  <a:lnTo>
                    <a:pt x="68" y="20"/>
                  </a:lnTo>
                  <a:lnTo>
                    <a:pt x="0" y="16"/>
                  </a:lnTo>
                  <a:lnTo>
                    <a:pt x="0" y="0"/>
                  </a:lnTo>
                  <a:lnTo>
                    <a:pt x="86" y="5"/>
                  </a:lnTo>
                  <a:lnTo>
                    <a:pt x="86" y="19"/>
                  </a:lnTo>
                  <a:lnTo>
                    <a:pt x="82" y="24"/>
                  </a:lnTo>
                  <a:lnTo>
                    <a:pt x="78" y="29"/>
                  </a:lnTo>
                  <a:lnTo>
                    <a:pt x="74" y="34"/>
                  </a:lnTo>
                  <a:lnTo>
                    <a:pt x="71" y="40"/>
                  </a:lnTo>
                  <a:lnTo>
                    <a:pt x="68" y="45"/>
                  </a:lnTo>
                  <a:lnTo>
                    <a:pt x="65" y="49"/>
                  </a:lnTo>
                  <a:lnTo>
                    <a:pt x="61" y="54"/>
                  </a:lnTo>
                  <a:lnTo>
                    <a:pt x="58" y="59"/>
                  </a:lnTo>
                  <a:lnTo>
                    <a:pt x="56" y="66"/>
                  </a:lnTo>
                  <a:lnTo>
                    <a:pt x="53" y="73"/>
                  </a:lnTo>
                  <a:lnTo>
                    <a:pt x="50" y="81"/>
                  </a:lnTo>
                  <a:lnTo>
                    <a:pt x="47" y="89"/>
                  </a:lnTo>
                  <a:lnTo>
                    <a:pt x="45" y="98"/>
                  </a:lnTo>
                  <a:lnTo>
                    <a:pt x="43" y="106"/>
                  </a:lnTo>
                  <a:lnTo>
                    <a:pt x="40" y="116"/>
                  </a:lnTo>
                  <a:lnTo>
                    <a:pt x="38" y="127"/>
                  </a:lnTo>
                  <a:lnTo>
                    <a:pt x="20"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46"/>
            <p:cNvSpPr/>
            <p:nvPr/>
          </p:nvSpPr>
          <p:spPr>
            <a:xfrm>
              <a:off x="3734" y="2334"/>
              <a:ext cx="9" cy="10"/>
            </a:xfrm>
            <a:custGeom>
              <a:rect b="b" l="l" r="r" t="t"/>
              <a:pathLst>
                <a:path extrusionOk="0" h="129" w="86">
                  <a:moveTo>
                    <a:pt x="0" y="124"/>
                  </a:moveTo>
                  <a:lnTo>
                    <a:pt x="1" y="114"/>
                  </a:lnTo>
                  <a:lnTo>
                    <a:pt x="3" y="104"/>
                  </a:lnTo>
                  <a:lnTo>
                    <a:pt x="5" y="97"/>
                  </a:lnTo>
                  <a:lnTo>
                    <a:pt x="9" y="92"/>
                  </a:lnTo>
                  <a:lnTo>
                    <a:pt x="14" y="86"/>
                  </a:lnTo>
                  <a:lnTo>
                    <a:pt x="20" y="81"/>
                  </a:lnTo>
                  <a:lnTo>
                    <a:pt x="28" y="75"/>
                  </a:lnTo>
                  <a:lnTo>
                    <a:pt x="36" y="70"/>
                  </a:lnTo>
                  <a:lnTo>
                    <a:pt x="45" y="66"/>
                  </a:lnTo>
                  <a:lnTo>
                    <a:pt x="53" y="62"/>
                  </a:lnTo>
                  <a:lnTo>
                    <a:pt x="58" y="59"/>
                  </a:lnTo>
                  <a:lnTo>
                    <a:pt x="62" y="57"/>
                  </a:lnTo>
                  <a:lnTo>
                    <a:pt x="65" y="54"/>
                  </a:lnTo>
                  <a:lnTo>
                    <a:pt x="66" y="50"/>
                  </a:lnTo>
                  <a:lnTo>
                    <a:pt x="67" y="44"/>
                  </a:lnTo>
                  <a:lnTo>
                    <a:pt x="67" y="39"/>
                  </a:lnTo>
                  <a:lnTo>
                    <a:pt x="67" y="34"/>
                  </a:lnTo>
                  <a:lnTo>
                    <a:pt x="66" y="29"/>
                  </a:lnTo>
                  <a:lnTo>
                    <a:pt x="64" y="25"/>
                  </a:lnTo>
                  <a:lnTo>
                    <a:pt x="61" y="22"/>
                  </a:lnTo>
                  <a:lnTo>
                    <a:pt x="58" y="19"/>
                  </a:lnTo>
                  <a:lnTo>
                    <a:pt x="54" y="16"/>
                  </a:lnTo>
                  <a:lnTo>
                    <a:pt x="49" y="14"/>
                  </a:lnTo>
                  <a:lnTo>
                    <a:pt x="44" y="14"/>
                  </a:lnTo>
                  <a:lnTo>
                    <a:pt x="32" y="15"/>
                  </a:lnTo>
                  <a:lnTo>
                    <a:pt x="24" y="21"/>
                  </a:lnTo>
                  <a:lnTo>
                    <a:pt x="19" y="30"/>
                  </a:lnTo>
                  <a:lnTo>
                    <a:pt x="17" y="43"/>
                  </a:lnTo>
                  <a:lnTo>
                    <a:pt x="1" y="42"/>
                  </a:lnTo>
                  <a:lnTo>
                    <a:pt x="1" y="36"/>
                  </a:lnTo>
                  <a:lnTo>
                    <a:pt x="2" y="31"/>
                  </a:lnTo>
                  <a:lnTo>
                    <a:pt x="4" y="25"/>
                  </a:lnTo>
                  <a:lnTo>
                    <a:pt x="6" y="20"/>
                  </a:lnTo>
                  <a:lnTo>
                    <a:pt x="8" y="15"/>
                  </a:lnTo>
                  <a:lnTo>
                    <a:pt x="11" y="11"/>
                  </a:lnTo>
                  <a:lnTo>
                    <a:pt x="15" y="7"/>
                  </a:lnTo>
                  <a:lnTo>
                    <a:pt x="19" y="4"/>
                  </a:lnTo>
                  <a:lnTo>
                    <a:pt x="24" y="2"/>
                  </a:lnTo>
                  <a:lnTo>
                    <a:pt x="30" y="0"/>
                  </a:lnTo>
                  <a:lnTo>
                    <a:pt x="36" y="0"/>
                  </a:lnTo>
                  <a:lnTo>
                    <a:pt x="44" y="0"/>
                  </a:lnTo>
                  <a:lnTo>
                    <a:pt x="50" y="0"/>
                  </a:lnTo>
                  <a:lnTo>
                    <a:pt x="55" y="1"/>
                  </a:lnTo>
                  <a:lnTo>
                    <a:pt x="59" y="3"/>
                  </a:lnTo>
                  <a:lnTo>
                    <a:pt x="64" y="5"/>
                  </a:lnTo>
                  <a:lnTo>
                    <a:pt x="68" y="7"/>
                  </a:lnTo>
                  <a:lnTo>
                    <a:pt x="72" y="10"/>
                  </a:lnTo>
                  <a:lnTo>
                    <a:pt x="75" y="14"/>
                  </a:lnTo>
                  <a:lnTo>
                    <a:pt x="78" y="20"/>
                  </a:lnTo>
                  <a:lnTo>
                    <a:pt x="81" y="24"/>
                  </a:lnTo>
                  <a:lnTo>
                    <a:pt x="83" y="29"/>
                  </a:lnTo>
                  <a:lnTo>
                    <a:pt x="84" y="35"/>
                  </a:lnTo>
                  <a:lnTo>
                    <a:pt x="85" y="41"/>
                  </a:lnTo>
                  <a:lnTo>
                    <a:pt x="84" y="49"/>
                  </a:lnTo>
                  <a:lnTo>
                    <a:pt x="82" y="55"/>
                  </a:lnTo>
                  <a:lnTo>
                    <a:pt x="79" y="61"/>
                  </a:lnTo>
                  <a:lnTo>
                    <a:pt x="76" y="66"/>
                  </a:lnTo>
                  <a:lnTo>
                    <a:pt x="72" y="70"/>
                  </a:lnTo>
                  <a:lnTo>
                    <a:pt x="66" y="73"/>
                  </a:lnTo>
                  <a:lnTo>
                    <a:pt x="60" y="78"/>
                  </a:lnTo>
                  <a:lnTo>
                    <a:pt x="52" y="82"/>
                  </a:lnTo>
                  <a:lnTo>
                    <a:pt x="44" y="86"/>
                  </a:lnTo>
                  <a:lnTo>
                    <a:pt x="38" y="89"/>
                  </a:lnTo>
                  <a:lnTo>
                    <a:pt x="31" y="92"/>
                  </a:lnTo>
                  <a:lnTo>
                    <a:pt x="27" y="95"/>
                  </a:lnTo>
                  <a:lnTo>
                    <a:pt x="24" y="98"/>
                  </a:lnTo>
                  <a:lnTo>
                    <a:pt x="22" y="101"/>
                  </a:lnTo>
                  <a:lnTo>
                    <a:pt x="20" y="106"/>
                  </a:lnTo>
                  <a:lnTo>
                    <a:pt x="18" y="111"/>
                  </a:lnTo>
                  <a:lnTo>
                    <a:pt x="86" y="115"/>
                  </a:lnTo>
                  <a:lnTo>
                    <a:pt x="86" y="129"/>
                  </a:lnTo>
                  <a:lnTo>
                    <a:pt x="0" y="1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46"/>
            <p:cNvSpPr/>
            <p:nvPr/>
          </p:nvSpPr>
          <p:spPr>
            <a:xfrm>
              <a:off x="3734" y="2361"/>
              <a:ext cx="9" cy="11"/>
            </a:xfrm>
            <a:custGeom>
              <a:rect b="b" l="l" r="r" t="t"/>
              <a:pathLst>
                <a:path extrusionOk="0" h="130" w="86">
                  <a:moveTo>
                    <a:pt x="0" y="92"/>
                  </a:moveTo>
                  <a:lnTo>
                    <a:pt x="17" y="93"/>
                  </a:lnTo>
                  <a:lnTo>
                    <a:pt x="20" y="102"/>
                  </a:lnTo>
                  <a:lnTo>
                    <a:pt x="25" y="109"/>
                  </a:lnTo>
                  <a:lnTo>
                    <a:pt x="33" y="114"/>
                  </a:lnTo>
                  <a:lnTo>
                    <a:pt x="45" y="116"/>
                  </a:lnTo>
                  <a:lnTo>
                    <a:pt x="50" y="116"/>
                  </a:lnTo>
                  <a:lnTo>
                    <a:pt x="55" y="114"/>
                  </a:lnTo>
                  <a:lnTo>
                    <a:pt x="59" y="113"/>
                  </a:lnTo>
                  <a:lnTo>
                    <a:pt x="63" y="110"/>
                  </a:lnTo>
                  <a:lnTo>
                    <a:pt x="66" y="106"/>
                  </a:lnTo>
                  <a:lnTo>
                    <a:pt x="69" y="101"/>
                  </a:lnTo>
                  <a:lnTo>
                    <a:pt x="70" y="96"/>
                  </a:lnTo>
                  <a:lnTo>
                    <a:pt x="71" y="90"/>
                  </a:lnTo>
                  <a:lnTo>
                    <a:pt x="70" y="83"/>
                  </a:lnTo>
                  <a:lnTo>
                    <a:pt x="68" y="77"/>
                  </a:lnTo>
                  <a:lnTo>
                    <a:pt x="65" y="71"/>
                  </a:lnTo>
                  <a:lnTo>
                    <a:pt x="62" y="67"/>
                  </a:lnTo>
                  <a:lnTo>
                    <a:pt x="58" y="63"/>
                  </a:lnTo>
                  <a:lnTo>
                    <a:pt x="53" y="60"/>
                  </a:lnTo>
                  <a:lnTo>
                    <a:pt x="48" y="59"/>
                  </a:lnTo>
                  <a:lnTo>
                    <a:pt x="43" y="58"/>
                  </a:lnTo>
                  <a:lnTo>
                    <a:pt x="38" y="58"/>
                  </a:lnTo>
                  <a:lnTo>
                    <a:pt x="35" y="58"/>
                  </a:lnTo>
                  <a:lnTo>
                    <a:pt x="31" y="59"/>
                  </a:lnTo>
                  <a:lnTo>
                    <a:pt x="28" y="60"/>
                  </a:lnTo>
                  <a:lnTo>
                    <a:pt x="25" y="61"/>
                  </a:lnTo>
                  <a:lnTo>
                    <a:pt x="22" y="63"/>
                  </a:lnTo>
                  <a:lnTo>
                    <a:pt x="20" y="65"/>
                  </a:lnTo>
                  <a:lnTo>
                    <a:pt x="18" y="68"/>
                  </a:lnTo>
                  <a:lnTo>
                    <a:pt x="5" y="66"/>
                  </a:lnTo>
                  <a:lnTo>
                    <a:pt x="12" y="0"/>
                  </a:lnTo>
                  <a:lnTo>
                    <a:pt x="78" y="3"/>
                  </a:lnTo>
                  <a:lnTo>
                    <a:pt x="78" y="19"/>
                  </a:lnTo>
                  <a:lnTo>
                    <a:pt x="25" y="16"/>
                  </a:lnTo>
                  <a:lnTo>
                    <a:pt x="19" y="50"/>
                  </a:lnTo>
                  <a:lnTo>
                    <a:pt x="21" y="49"/>
                  </a:lnTo>
                  <a:lnTo>
                    <a:pt x="24" y="48"/>
                  </a:lnTo>
                  <a:lnTo>
                    <a:pt x="26" y="47"/>
                  </a:lnTo>
                  <a:lnTo>
                    <a:pt x="29" y="46"/>
                  </a:lnTo>
                  <a:lnTo>
                    <a:pt x="33" y="45"/>
                  </a:lnTo>
                  <a:lnTo>
                    <a:pt x="36" y="43"/>
                  </a:lnTo>
                  <a:lnTo>
                    <a:pt x="40" y="43"/>
                  </a:lnTo>
                  <a:lnTo>
                    <a:pt x="44" y="45"/>
                  </a:lnTo>
                  <a:lnTo>
                    <a:pt x="48" y="45"/>
                  </a:lnTo>
                  <a:lnTo>
                    <a:pt x="53" y="46"/>
                  </a:lnTo>
                  <a:lnTo>
                    <a:pt x="57" y="47"/>
                  </a:lnTo>
                  <a:lnTo>
                    <a:pt x="61" y="49"/>
                  </a:lnTo>
                  <a:lnTo>
                    <a:pt x="65" y="50"/>
                  </a:lnTo>
                  <a:lnTo>
                    <a:pt x="68" y="52"/>
                  </a:lnTo>
                  <a:lnTo>
                    <a:pt x="71" y="54"/>
                  </a:lnTo>
                  <a:lnTo>
                    <a:pt x="74" y="56"/>
                  </a:lnTo>
                  <a:lnTo>
                    <a:pt x="77" y="60"/>
                  </a:lnTo>
                  <a:lnTo>
                    <a:pt x="79" y="63"/>
                  </a:lnTo>
                  <a:lnTo>
                    <a:pt x="81" y="66"/>
                  </a:lnTo>
                  <a:lnTo>
                    <a:pt x="83" y="70"/>
                  </a:lnTo>
                  <a:lnTo>
                    <a:pt x="84" y="74"/>
                  </a:lnTo>
                  <a:lnTo>
                    <a:pt x="85" y="78"/>
                  </a:lnTo>
                  <a:lnTo>
                    <a:pt x="86" y="82"/>
                  </a:lnTo>
                  <a:lnTo>
                    <a:pt x="86" y="86"/>
                  </a:lnTo>
                  <a:lnTo>
                    <a:pt x="86" y="92"/>
                  </a:lnTo>
                  <a:lnTo>
                    <a:pt x="86" y="98"/>
                  </a:lnTo>
                  <a:lnTo>
                    <a:pt x="85" y="104"/>
                  </a:lnTo>
                  <a:lnTo>
                    <a:pt x="83" y="109"/>
                  </a:lnTo>
                  <a:lnTo>
                    <a:pt x="80" y="114"/>
                  </a:lnTo>
                  <a:lnTo>
                    <a:pt x="77" y="118"/>
                  </a:lnTo>
                  <a:lnTo>
                    <a:pt x="73" y="121"/>
                  </a:lnTo>
                  <a:lnTo>
                    <a:pt x="69" y="124"/>
                  </a:lnTo>
                  <a:lnTo>
                    <a:pt x="64" y="127"/>
                  </a:lnTo>
                  <a:lnTo>
                    <a:pt x="58" y="128"/>
                  </a:lnTo>
                  <a:lnTo>
                    <a:pt x="51" y="130"/>
                  </a:lnTo>
                  <a:lnTo>
                    <a:pt x="44" y="130"/>
                  </a:lnTo>
                  <a:lnTo>
                    <a:pt x="40" y="129"/>
                  </a:lnTo>
                  <a:lnTo>
                    <a:pt x="35" y="128"/>
                  </a:lnTo>
                  <a:lnTo>
                    <a:pt x="31" y="128"/>
                  </a:lnTo>
                  <a:lnTo>
                    <a:pt x="27" y="127"/>
                  </a:lnTo>
                  <a:lnTo>
                    <a:pt x="23" y="125"/>
                  </a:lnTo>
                  <a:lnTo>
                    <a:pt x="20" y="123"/>
                  </a:lnTo>
                  <a:lnTo>
                    <a:pt x="17" y="121"/>
                  </a:lnTo>
                  <a:lnTo>
                    <a:pt x="14" y="118"/>
                  </a:lnTo>
                  <a:lnTo>
                    <a:pt x="11" y="116"/>
                  </a:lnTo>
                  <a:lnTo>
                    <a:pt x="9" y="113"/>
                  </a:lnTo>
                  <a:lnTo>
                    <a:pt x="7" y="110"/>
                  </a:lnTo>
                  <a:lnTo>
                    <a:pt x="5" y="106"/>
                  </a:lnTo>
                  <a:lnTo>
                    <a:pt x="4" y="102"/>
                  </a:lnTo>
                  <a:lnTo>
                    <a:pt x="2" y="99"/>
                  </a:lnTo>
                  <a:lnTo>
                    <a:pt x="1" y="96"/>
                  </a:lnTo>
                  <a:lnTo>
                    <a:pt x="0" y="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46"/>
            <p:cNvSpPr/>
            <p:nvPr/>
          </p:nvSpPr>
          <p:spPr>
            <a:xfrm>
              <a:off x="3735" y="2388"/>
              <a:ext cx="8" cy="3"/>
            </a:xfrm>
            <a:custGeom>
              <a:rect b="b" l="l" r="r" t="t"/>
              <a:pathLst>
                <a:path extrusionOk="0" h="34" w="76">
                  <a:moveTo>
                    <a:pt x="0" y="34"/>
                  </a:moveTo>
                  <a:lnTo>
                    <a:pt x="0" y="33"/>
                  </a:lnTo>
                  <a:lnTo>
                    <a:pt x="0" y="29"/>
                  </a:lnTo>
                  <a:lnTo>
                    <a:pt x="0" y="25"/>
                  </a:lnTo>
                  <a:lnTo>
                    <a:pt x="1" y="22"/>
                  </a:lnTo>
                  <a:lnTo>
                    <a:pt x="2" y="18"/>
                  </a:lnTo>
                  <a:lnTo>
                    <a:pt x="4" y="13"/>
                  </a:lnTo>
                  <a:lnTo>
                    <a:pt x="7" y="10"/>
                  </a:lnTo>
                  <a:lnTo>
                    <a:pt x="10" y="7"/>
                  </a:lnTo>
                  <a:lnTo>
                    <a:pt x="14" y="4"/>
                  </a:lnTo>
                  <a:lnTo>
                    <a:pt x="19" y="2"/>
                  </a:lnTo>
                  <a:lnTo>
                    <a:pt x="24" y="1"/>
                  </a:lnTo>
                  <a:lnTo>
                    <a:pt x="31" y="0"/>
                  </a:lnTo>
                  <a:lnTo>
                    <a:pt x="37" y="0"/>
                  </a:lnTo>
                  <a:lnTo>
                    <a:pt x="43" y="1"/>
                  </a:lnTo>
                  <a:lnTo>
                    <a:pt x="49" y="2"/>
                  </a:lnTo>
                  <a:lnTo>
                    <a:pt x="54" y="4"/>
                  </a:lnTo>
                  <a:lnTo>
                    <a:pt x="59" y="6"/>
                  </a:lnTo>
                  <a:lnTo>
                    <a:pt x="63" y="9"/>
                  </a:lnTo>
                  <a:lnTo>
                    <a:pt x="66" y="12"/>
                  </a:lnTo>
                  <a:lnTo>
                    <a:pt x="69" y="16"/>
                  </a:lnTo>
                  <a:lnTo>
                    <a:pt x="71" y="20"/>
                  </a:lnTo>
                  <a:lnTo>
                    <a:pt x="73" y="24"/>
                  </a:lnTo>
                  <a:lnTo>
                    <a:pt x="75" y="27"/>
                  </a:lnTo>
                  <a:lnTo>
                    <a:pt x="76" y="31"/>
                  </a:lnTo>
                  <a:lnTo>
                    <a:pt x="76" y="34"/>
                  </a:lnTo>
                  <a:lnTo>
                    <a:pt x="60" y="34"/>
                  </a:lnTo>
                  <a:lnTo>
                    <a:pt x="60" y="34"/>
                  </a:lnTo>
                  <a:lnTo>
                    <a:pt x="60" y="30"/>
                  </a:lnTo>
                  <a:lnTo>
                    <a:pt x="58" y="27"/>
                  </a:lnTo>
                  <a:lnTo>
                    <a:pt x="56" y="24"/>
                  </a:lnTo>
                  <a:lnTo>
                    <a:pt x="53" y="21"/>
                  </a:lnTo>
                  <a:lnTo>
                    <a:pt x="50" y="19"/>
                  </a:lnTo>
                  <a:lnTo>
                    <a:pt x="46" y="17"/>
                  </a:lnTo>
                  <a:lnTo>
                    <a:pt x="42" y="16"/>
                  </a:lnTo>
                  <a:lnTo>
                    <a:pt x="36" y="15"/>
                  </a:lnTo>
                  <a:lnTo>
                    <a:pt x="31" y="15"/>
                  </a:lnTo>
                  <a:lnTo>
                    <a:pt x="25" y="16"/>
                  </a:lnTo>
                  <a:lnTo>
                    <a:pt x="22" y="18"/>
                  </a:lnTo>
                  <a:lnTo>
                    <a:pt x="19" y="20"/>
                  </a:lnTo>
                  <a:lnTo>
                    <a:pt x="17" y="23"/>
                  </a:lnTo>
                  <a:lnTo>
                    <a:pt x="16" y="26"/>
                  </a:lnTo>
                  <a:lnTo>
                    <a:pt x="15" y="29"/>
                  </a:lnTo>
                  <a:lnTo>
                    <a:pt x="15" y="33"/>
                  </a:lnTo>
                  <a:lnTo>
                    <a:pt x="15" y="34"/>
                  </a:lnTo>
                  <a:lnTo>
                    <a:pt x="0"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2" name="Google Shape;622;p46"/>
            <p:cNvSpPr/>
            <p:nvPr/>
          </p:nvSpPr>
          <p:spPr>
            <a:xfrm>
              <a:off x="3735" y="2391"/>
              <a:ext cx="9" cy="5"/>
            </a:xfrm>
            <a:custGeom>
              <a:rect b="b" l="l" r="r" t="t"/>
              <a:pathLst>
                <a:path extrusionOk="0" h="59" w="84">
                  <a:moveTo>
                    <a:pt x="0" y="59"/>
                  </a:moveTo>
                  <a:lnTo>
                    <a:pt x="0" y="59"/>
                  </a:lnTo>
                  <a:lnTo>
                    <a:pt x="0" y="55"/>
                  </a:lnTo>
                  <a:lnTo>
                    <a:pt x="1" y="45"/>
                  </a:lnTo>
                  <a:lnTo>
                    <a:pt x="4" y="36"/>
                  </a:lnTo>
                  <a:lnTo>
                    <a:pt x="10" y="30"/>
                  </a:lnTo>
                  <a:lnTo>
                    <a:pt x="19" y="25"/>
                  </a:lnTo>
                  <a:lnTo>
                    <a:pt x="12" y="21"/>
                  </a:lnTo>
                  <a:lnTo>
                    <a:pt x="7" y="15"/>
                  </a:lnTo>
                  <a:lnTo>
                    <a:pt x="4" y="7"/>
                  </a:lnTo>
                  <a:lnTo>
                    <a:pt x="3" y="0"/>
                  </a:lnTo>
                  <a:lnTo>
                    <a:pt x="18" y="0"/>
                  </a:lnTo>
                  <a:lnTo>
                    <a:pt x="18" y="3"/>
                  </a:lnTo>
                  <a:lnTo>
                    <a:pt x="20" y="7"/>
                  </a:lnTo>
                  <a:lnTo>
                    <a:pt x="21" y="11"/>
                  </a:lnTo>
                  <a:lnTo>
                    <a:pt x="24" y="14"/>
                  </a:lnTo>
                  <a:lnTo>
                    <a:pt x="28" y="17"/>
                  </a:lnTo>
                  <a:lnTo>
                    <a:pt x="33" y="18"/>
                  </a:lnTo>
                  <a:lnTo>
                    <a:pt x="37" y="20"/>
                  </a:lnTo>
                  <a:lnTo>
                    <a:pt x="41" y="20"/>
                  </a:lnTo>
                  <a:lnTo>
                    <a:pt x="45" y="20"/>
                  </a:lnTo>
                  <a:lnTo>
                    <a:pt x="50" y="19"/>
                  </a:lnTo>
                  <a:lnTo>
                    <a:pt x="54" y="18"/>
                  </a:lnTo>
                  <a:lnTo>
                    <a:pt x="57" y="15"/>
                  </a:lnTo>
                  <a:lnTo>
                    <a:pt x="60" y="12"/>
                  </a:lnTo>
                  <a:lnTo>
                    <a:pt x="62" y="8"/>
                  </a:lnTo>
                  <a:lnTo>
                    <a:pt x="63" y="4"/>
                  </a:lnTo>
                  <a:lnTo>
                    <a:pt x="63" y="0"/>
                  </a:lnTo>
                  <a:lnTo>
                    <a:pt x="79" y="0"/>
                  </a:lnTo>
                  <a:lnTo>
                    <a:pt x="79" y="1"/>
                  </a:lnTo>
                  <a:lnTo>
                    <a:pt x="79" y="5"/>
                  </a:lnTo>
                  <a:lnTo>
                    <a:pt x="78" y="8"/>
                  </a:lnTo>
                  <a:lnTo>
                    <a:pt x="78" y="12"/>
                  </a:lnTo>
                  <a:lnTo>
                    <a:pt x="77" y="15"/>
                  </a:lnTo>
                  <a:lnTo>
                    <a:pt x="76" y="18"/>
                  </a:lnTo>
                  <a:lnTo>
                    <a:pt x="74" y="20"/>
                  </a:lnTo>
                  <a:lnTo>
                    <a:pt x="73" y="21"/>
                  </a:lnTo>
                  <a:lnTo>
                    <a:pt x="71" y="23"/>
                  </a:lnTo>
                  <a:lnTo>
                    <a:pt x="69" y="24"/>
                  </a:lnTo>
                  <a:lnTo>
                    <a:pt x="68" y="25"/>
                  </a:lnTo>
                  <a:lnTo>
                    <a:pt x="66" y="27"/>
                  </a:lnTo>
                  <a:lnTo>
                    <a:pt x="64" y="28"/>
                  </a:lnTo>
                  <a:lnTo>
                    <a:pt x="69" y="30"/>
                  </a:lnTo>
                  <a:lnTo>
                    <a:pt x="74" y="33"/>
                  </a:lnTo>
                  <a:lnTo>
                    <a:pt x="77" y="37"/>
                  </a:lnTo>
                  <a:lnTo>
                    <a:pt x="80" y="42"/>
                  </a:lnTo>
                  <a:lnTo>
                    <a:pt x="82" y="46"/>
                  </a:lnTo>
                  <a:lnTo>
                    <a:pt x="83" y="51"/>
                  </a:lnTo>
                  <a:lnTo>
                    <a:pt x="84" y="55"/>
                  </a:lnTo>
                  <a:lnTo>
                    <a:pt x="84" y="59"/>
                  </a:lnTo>
                  <a:lnTo>
                    <a:pt x="68" y="59"/>
                  </a:lnTo>
                  <a:lnTo>
                    <a:pt x="67" y="55"/>
                  </a:lnTo>
                  <a:lnTo>
                    <a:pt x="66" y="50"/>
                  </a:lnTo>
                  <a:lnTo>
                    <a:pt x="64" y="46"/>
                  </a:lnTo>
                  <a:lnTo>
                    <a:pt x="61" y="42"/>
                  </a:lnTo>
                  <a:lnTo>
                    <a:pt x="57" y="38"/>
                  </a:lnTo>
                  <a:lnTo>
                    <a:pt x="53" y="36"/>
                  </a:lnTo>
                  <a:lnTo>
                    <a:pt x="48" y="35"/>
                  </a:lnTo>
                  <a:lnTo>
                    <a:pt x="43" y="34"/>
                  </a:lnTo>
                  <a:lnTo>
                    <a:pt x="39" y="34"/>
                  </a:lnTo>
                  <a:lnTo>
                    <a:pt x="35" y="35"/>
                  </a:lnTo>
                  <a:lnTo>
                    <a:pt x="32" y="36"/>
                  </a:lnTo>
                  <a:lnTo>
                    <a:pt x="28" y="37"/>
                  </a:lnTo>
                  <a:lnTo>
                    <a:pt x="25" y="38"/>
                  </a:lnTo>
                  <a:lnTo>
                    <a:pt x="23" y="41"/>
                  </a:lnTo>
                  <a:lnTo>
                    <a:pt x="21" y="43"/>
                  </a:lnTo>
                  <a:lnTo>
                    <a:pt x="19" y="45"/>
                  </a:lnTo>
                  <a:lnTo>
                    <a:pt x="18" y="48"/>
                  </a:lnTo>
                  <a:lnTo>
                    <a:pt x="17" y="51"/>
                  </a:lnTo>
                  <a:lnTo>
                    <a:pt x="16" y="54"/>
                  </a:lnTo>
                  <a:lnTo>
                    <a:pt x="16" y="57"/>
                  </a:lnTo>
                  <a:lnTo>
                    <a:pt x="16" y="59"/>
                  </a:lnTo>
                  <a:lnTo>
                    <a:pt x="0"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3" name="Google Shape;623;p46"/>
            <p:cNvSpPr/>
            <p:nvPr/>
          </p:nvSpPr>
          <p:spPr>
            <a:xfrm>
              <a:off x="3735" y="2396"/>
              <a:ext cx="9" cy="3"/>
            </a:xfrm>
            <a:custGeom>
              <a:rect b="b" l="l" r="r" t="t"/>
              <a:pathLst>
                <a:path extrusionOk="0" h="40" w="84">
                  <a:moveTo>
                    <a:pt x="0" y="0"/>
                  </a:moveTo>
                  <a:lnTo>
                    <a:pt x="1" y="3"/>
                  </a:lnTo>
                  <a:lnTo>
                    <a:pt x="1" y="7"/>
                  </a:lnTo>
                  <a:lnTo>
                    <a:pt x="2" y="12"/>
                  </a:lnTo>
                  <a:lnTo>
                    <a:pt x="4" y="16"/>
                  </a:lnTo>
                  <a:lnTo>
                    <a:pt x="6" y="20"/>
                  </a:lnTo>
                  <a:lnTo>
                    <a:pt x="9" y="24"/>
                  </a:lnTo>
                  <a:lnTo>
                    <a:pt x="13" y="27"/>
                  </a:lnTo>
                  <a:lnTo>
                    <a:pt x="16" y="30"/>
                  </a:lnTo>
                  <a:lnTo>
                    <a:pt x="20" y="32"/>
                  </a:lnTo>
                  <a:lnTo>
                    <a:pt x="23" y="34"/>
                  </a:lnTo>
                  <a:lnTo>
                    <a:pt x="27" y="36"/>
                  </a:lnTo>
                  <a:lnTo>
                    <a:pt x="32" y="37"/>
                  </a:lnTo>
                  <a:lnTo>
                    <a:pt x="36" y="37"/>
                  </a:lnTo>
                  <a:lnTo>
                    <a:pt x="40" y="38"/>
                  </a:lnTo>
                  <a:lnTo>
                    <a:pt x="44" y="40"/>
                  </a:lnTo>
                  <a:lnTo>
                    <a:pt x="48" y="40"/>
                  </a:lnTo>
                  <a:lnTo>
                    <a:pt x="52" y="38"/>
                  </a:lnTo>
                  <a:lnTo>
                    <a:pt x="56" y="37"/>
                  </a:lnTo>
                  <a:lnTo>
                    <a:pt x="60" y="36"/>
                  </a:lnTo>
                  <a:lnTo>
                    <a:pt x="64" y="35"/>
                  </a:lnTo>
                  <a:lnTo>
                    <a:pt x="67" y="33"/>
                  </a:lnTo>
                  <a:lnTo>
                    <a:pt x="70" y="31"/>
                  </a:lnTo>
                  <a:lnTo>
                    <a:pt x="73" y="29"/>
                  </a:lnTo>
                  <a:lnTo>
                    <a:pt x="76" y="26"/>
                  </a:lnTo>
                  <a:lnTo>
                    <a:pt x="78" y="23"/>
                  </a:lnTo>
                  <a:lnTo>
                    <a:pt x="80" y="20"/>
                  </a:lnTo>
                  <a:lnTo>
                    <a:pt x="82" y="17"/>
                  </a:lnTo>
                  <a:lnTo>
                    <a:pt x="83" y="13"/>
                  </a:lnTo>
                  <a:lnTo>
                    <a:pt x="84" y="8"/>
                  </a:lnTo>
                  <a:lnTo>
                    <a:pt x="84" y="5"/>
                  </a:lnTo>
                  <a:lnTo>
                    <a:pt x="84" y="1"/>
                  </a:lnTo>
                  <a:lnTo>
                    <a:pt x="84" y="0"/>
                  </a:lnTo>
                  <a:lnTo>
                    <a:pt x="68" y="0"/>
                  </a:lnTo>
                  <a:lnTo>
                    <a:pt x="68" y="2"/>
                  </a:lnTo>
                  <a:lnTo>
                    <a:pt x="67" y="13"/>
                  </a:lnTo>
                  <a:lnTo>
                    <a:pt x="63" y="20"/>
                  </a:lnTo>
                  <a:lnTo>
                    <a:pt x="55" y="24"/>
                  </a:lnTo>
                  <a:lnTo>
                    <a:pt x="44" y="25"/>
                  </a:lnTo>
                  <a:lnTo>
                    <a:pt x="40" y="24"/>
                  </a:lnTo>
                  <a:lnTo>
                    <a:pt x="36" y="23"/>
                  </a:lnTo>
                  <a:lnTo>
                    <a:pt x="32" y="22"/>
                  </a:lnTo>
                  <a:lnTo>
                    <a:pt x="28" y="21"/>
                  </a:lnTo>
                  <a:lnTo>
                    <a:pt x="25" y="19"/>
                  </a:lnTo>
                  <a:lnTo>
                    <a:pt x="23" y="16"/>
                  </a:lnTo>
                  <a:lnTo>
                    <a:pt x="21" y="13"/>
                  </a:lnTo>
                  <a:lnTo>
                    <a:pt x="19" y="10"/>
                  </a:lnTo>
                  <a:lnTo>
                    <a:pt x="18" y="6"/>
                  </a:lnTo>
                  <a:lnTo>
                    <a:pt x="17" y="3"/>
                  </a:lnTo>
                  <a:lnTo>
                    <a:pt x="16" y="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46"/>
            <p:cNvSpPr/>
            <p:nvPr/>
          </p:nvSpPr>
          <p:spPr>
            <a:xfrm>
              <a:off x="3735" y="2416"/>
              <a:ext cx="8" cy="5"/>
            </a:xfrm>
            <a:custGeom>
              <a:rect b="b" l="l" r="r" t="t"/>
              <a:pathLst>
                <a:path extrusionOk="0" h="65" w="84">
                  <a:moveTo>
                    <a:pt x="0" y="65"/>
                  </a:moveTo>
                  <a:lnTo>
                    <a:pt x="0" y="64"/>
                  </a:lnTo>
                  <a:lnTo>
                    <a:pt x="0" y="63"/>
                  </a:lnTo>
                  <a:lnTo>
                    <a:pt x="0" y="61"/>
                  </a:lnTo>
                  <a:lnTo>
                    <a:pt x="0" y="59"/>
                  </a:lnTo>
                  <a:lnTo>
                    <a:pt x="0" y="57"/>
                  </a:lnTo>
                  <a:lnTo>
                    <a:pt x="0" y="56"/>
                  </a:lnTo>
                  <a:lnTo>
                    <a:pt x="0" y="54"/>
                  </a:lnTo>
                  <a:lnTo>
                    <a:pt x="0" y="53"/>
                  </a:lnTo>
                  <a:lnTo>
                    <a:pt x="1" y="45"/>
                  </a:lnTo>
                  <a:lnTo>
                    <a:pt x="2" y="38"/>
                  </a:lnTo>
                  <a:lnTo>
                    <a:pt x="4" y="30"/>
                  </a:lnTo>
                  <a:lnTo>
                    <a:pt x="5" y="24"/>
                  </a:lnTo>
                  <a:lnTo>
                    <a:pt x="8" y="19"/>
                  </a:lnTo>
                  <a:lnTo>
                    <a:pt x="11" y="14"/>
                  </a:lnTo>
                  <a:lnTo>
                    <a:pt x="14" y="10"/>
                  </a:lnTo>
                  <a:lnTo>
                    <a:pt x="17" y="6"/>
                  </a:lnTo>
                  <a:lnTo>
                    <a:pt x="22" y="3"/>
                  </a:lnTo>
                  <a:lnTo>
                    <a:pt x="27" y="1"/>
                  </a:lnTo>
                  <a:lnTo>
                    <a:pt x="33" y="0"/>
                  </a:lnTo>
                  <a:lnTo>
                    <a:pt x="40" y="0"/>
                  </a:lnTo>
                  <a:lnTo>
                    <a:pt x="46" y="1"/>
                  </a:lnTo>
                  <a:lnTo>
                    <a:pt x="52" y="2"/>
                  </a:lnTo>
                  <a:lnTo>
                    <a:pt x="58" y="4"/>
                  </a:lnTo>
                  <a:lnTo>
                    <a:pt x="63" y="8"/>
                  </a:lnTo>
                  <a:lnTo>
                    <a:pt x="67" y="12"/>
                  </a:lnTo>
                  <a:lnTo>
                    <a:pt x="71" y="17"/>
                  </a:lnTo>
                  <a:lnTo>
                    <a:pt x="74" y="22"/>
                  </a:lnTo>
                  <a:lnTo>
                    <a:pt x="77" y="29"/>
                  </a:lnTo>
                  <a:lnTo>
                    <a:pt x="80" y="38"/>
                  </a:lnTo>
                  <a:lnTo>
                    <a:pt x="82" y="46"/>
                  </a:lnTo>
                  <a:lnTo>
                    <a:pt x="83" y="55"/>
                  </a:lnTo>
                  <a:lnTo>
                    <a:pt x="84" y="65"/>
                  </a:lnTo>
                  <a:lnTo>
                    <a:pt x="68" y="65"/>
                  </a:lnTo>
                  <a:lnTo>
                    <a:pt x="68" y="59"/>
                  </a:lnTo>
                  <a:lnTo>
                    <a:pt x="67" y="51"/>
                  </a:lnTo>
                  <a:lnTo>
                    <a:pt x="65" y="44"/>
                  </a:lnTo>
                  <a:lnTo>
                    <a:pt x="64" y="38"/>
                  </a:lnTo>
                  <a:lnTo>
                    <a:pt x="62" y="32"/>
                  </a:lnTo>
                  <a:lnTo>
                    <a:pt x="60" y="27"/>
                  </a:lnTo>
                  <a:lnTo>
                    <a:pt x="58" y="24"/>
                  </a:lnTo>
                  <a:lnTo>
                    <a:pt x="55" y="21"/>
                  </a:lnTo>
                  <a:lnTo>
                    <a:pt x="52" y="18"/>
                  </a:lnTo>
                  <a:lnTo>
                    <a:pt x="48" y="16"/>
                  </a:lnTo>
                  <a:lnTo>
                    <a:pt x="45" y="15"/>
                  </a:lnTo>
                  <a:lnTo>
                    <a:pt x="41" y="15"/>
                  </a:lnTo>
                  <a:lnTo>
                    <a:pt x="37" y="15"/>
                  </a:lnTo>
                  <a:lnTo>
                    <a:pt x="32" y="16"/>
                  </a:lnTo>
                  <a:lnTo>
                    <a:pt x="29" y="18"/>
                  </a:lnTo>
                  <a:lnTo>
                    <a:pt x="26" y="20"/>
                  </a:lnTo>
                  <a:lnTo>
                    <a:pt x="23" y="24"/>
                  </a:lnTo>
                  <a:lnTo>
                    <a:pt x="21" y="28"/>
                  </a:lnTo>
                  <a:lnTo>
                    <a:pt x="19" y="32"/>
                  </a:lnTo>
                  <a:lnTo>
                    <a:pt x="18" y="38"/>
                  </a:lnTo>
                  <a:lnTo>
                    <a:pt x="17" y="43"/>
                  </a:lnTo>
                  <a:lnTo>
                    <a:pt x="16" y="49"/>
                  </a:lnTo>
                  <a:lnTo>
                    <a:pt x="16" y="55"/>
                  </a:lnTo>
                  <a:lnTo>
                    <a:pt x="16" y="61"/>
                  </a:lnTo>
                  <a:lnTo>
                    <a:pt x="16" y="65"/>
                  </a:lnTo>
                  <a:lnTo>
                    <a:pt x="0" y="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46"/>
            <p:cNvSpPr/>
            <p:nvPr/>
          </p:nvSpPr>
          <p:spPr>
            <a:xfrm>
              <a:off x="3735" y="2421"/>
              <a:ext cx="8" cy="6"/>
            </a:xfrm>
            <a:custGeom>
              <a:rect b="b" l="l" r="r" t="t"/>
              <a:pathLst>
                <a:path extrusionOk="0" h="67" w="84">
                  <a:moveTo>
                    <a:pt x="0" y="0"/>
                  </a:moveTo>
                  <a:lnTo>
                    <a:pt x="0" y="2"/>
                  </a:lnTo>
                  <a:lnTo>
                    <a:pt x="0" y="10"/>
                  </a:lnTo>
                  <a:lnTo>
                    <a:pt x="1" y="18"/>
                  </a:lnTo>
                  <a:lnTo>
                    <a:pt x="2" y="25"/>
                  </a:lnTo>
                  <a:lnTo>
                    <a:pt x="4" y="33"/>
                  </a:lnTo>
                  <a:lnTo>
                    <a:pt x="7" y="40"/>
                  </a:lnTo>
                  <a:lnTo>
                    <a:pt x="10" y="46"/>
                  </a:lnTo>
                  <a:lnTo>
                    <a:pt x="14" y="52"/>
                  </a:lnTo>
                  <a:lnTo>
                    <a:pt x="19" y="56"/>
                  </a:lnTo>
                  <a:lnTo>
                    <a:pt x="24" y="61"/>
                  </a:lnTo>
                  <a:lnTo>
                    <a:pt x="29" y="64"/>
                  </a:lnTo>
                  <a:lnTo>
                    <a:pt x="36" y="66"/>
                  </a:lnTo>
                  <a:lnTo>
                    <a:pt x="43" y="67"/>
                  </a:lnTo>
                  <a:lnTo>
                    <a:pt x="48" y="67"/>
                  </a:lnTo>
                  <a:lnTo>
                    <a:pt x="53" y="66"/>
                  </a:lnTo>
                  <a:lnTo>
                    <a:pt x="58" y="65"/>
                  </a:lnTo>
                  <a:lnTo>
                    <a:pt x="62" y="63"/>
                  </a:lnTo>
                  <a:lnTo>
                    <a:pt x="66" y="61"/>
                  </a:lnTo>
                  <a:lnTo>
                    <a:pt x="69" y="57"/>
                  </a:lnTo>
                  <a:lnTo>
                    <a:pt x="72" y="54"/>
                  </a:lnTo>
                  <a:lnTo>
                    <a:pt x="75" y="50"/>
                  </a:lnTo>
                  <a:lnTo>
                    <a:pt x="77" y="46"/>
                  </a:lnTo>
                  <a:lnTo>
                    <a:pt x="79" y="42"/>
                  </a:lnTo>
                  <a:lnTo>
                    <a:pt x="81" y="37"/>
                  </a:lnTo>
                  <a:lnTo>
                    <a:pt x="83" y="32"/>
                  </a:lnTo>
                  <a:lnTo>
                    <a:pt x="83" y="25"/>
                  </a:lnTo>
                  <a:lnTo>
                    <a:pt x="84" y="19"/>
                  </a:lnTo>
                  <a:lnTo>
                    <a:pt x="84" y="13"/>
                  </a:lnTo>
                  <a:lnTo>
                    <a:pt x="84" y="6"/>
                  </a:lnTo>
                  <a:lnTo>
                    <a:pt x="84" y="0"/>
                  </a:lnTo>
                  <a:lnTo>
                    <a:pt x="84" y="0"/>
                  </a:lnTo>
                  <a:lnTo>
                    <a:pt x="68" y="0"/>
                  </a:lnTo>
                  <a:lnTo>
                    <a:pt x="68" y="3"/>
                  </a:lnTo>
                  <a:lnTo>
                    <a:pt x="68" y="9"/>
                  </a:lnTo>
                  <a:lnTo>
                    <a:pt x="67" y="14"/>
                  </a:lnTo>
                  <a:lnTo>
                    <a:pt x="67" y="20"/>
                  </a:lnTo>
                  <a:lnTo>
                    <a:pt x="66" y="25"/>
                  </a:lnTo>
                  <a:lnTo>
                    <a:pt x="66" y="31"/>
                  </a:lnTo>
                  <a:lnTo>
                    <a:pt x="65" y="36"/>
                  </a:lnTo>
                  <a:lnTo>
                    <a:pt x="63" y="41"/>
                  </a:lnTo>
                  <a:lnTo>
                    <a:pt x="60" y="45"/>
                  </a:lnTo>
                  <a:lnTo>
                    <a:pt x="57" y="49"/>
                  </a:lnTo>
                  <a:lnTo>
                    <a:pt x="53" y="51"/>
                  </a:lnTo>
                  <a:lnTo>
                    <a:pt x="48" y="52"/>
                  </a:lnTo>
                  <a:lnTo>
                    <a:pt x="43" y="52"/>
                  </a:lnTo>
                  <a:lnTo>
                    <a:pt x="37" y="51"/>
                  </a:lnTo>
                  <a:lnTo>
                    <a:pt x="30" y="48"/>
                  </a:lnTo>
                  <a:lnTo>
                    <a:pt x="26" y="44"/>
                  </a:lnTo>
                  <a:lnTo>
                    <a:pt x="23" y="37"/>
                  </a:lnTo>
                  <a:lnTo>
                    <a:pt x="20" y="28"/>
                  </a:lnTo>
                  <a:lnTo>
                    <a:pt x="18" y="19"/>
                  </a:lnTo>
                  <a:lnTo>
                    <a:pt x="16" y="8"/>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46"/>
            <p:cNvSpPr/>
            <p:nvPr/>
          </p:nvSpPr>
          <p:spPr>
            <a:xfrm>
              <a:off x="3778" y="2336"/>
              <a:ext cx="9" cy="11"/>
            </a:xfrm>
            <a:custGeom>
              <a:rect b="b" l="l" r="r" t="t"/>
              <a:pathLst>
                <a:path extrusionOk="0" h="132" w="88">
                  <a:moveTo>
                    <a:pt x="71" y="100"/>
                  </a:moveTo>
                  <a:lnTo>
                    <a:pt x="71" y="98"/>
                  </a:lnTo>
                  <a:lnTo>
                    <a:pt x="71" y="97"/>
                  </a:lnTo>
                  <a:lnTo>
                    <a:pt x="71" y="95"/>
                  </a:lnTo>
                  <a:lnTo>
                    <a:pt x="71" y="94"/>
                  </a:lnTo>
                  <a:lnTo>
                    <a:pt x="70" y="88"/>
                  </a:lnTo>
                  <a:lnTo>
                    <a:pt x="68" y="83"/>
                  </a:lnTo>
                  <a:lnTo>
                    <a:pt x="65" y="77"/>
                  </a:lnTo>
                  <a:lnTo>
                    <a:pt x="62" y="74"/>
                  </a:lnTo>
                  <a:lnTo>
                    <a:pt x="57" y="72"/>
                  </a:lnTo>
                  <a:lnTo>
                    <a:pt x="52" y="70"/>
                  </a:lnTo>
                  <a:lnTo>
                    <a:pt x="46" y="69"/>
                  </a:lnTo>
                  <a:lnTo>
                    <a:pt x="39" y="68"/>
                  </a:lnTo>
                  <a:lnTo>
                    <a:pt x="33" y="68"/>
                  </a:lnTo>
                  <a:lnTo>
                    <a:pt x="33" y="55"/>
                  </a:lnTo>
                  <a:lnTo>
                    <a:pt x="35" y="55"/>
                  </a:lnTo>
                  <a:lnTo>
                    <a:pt x="36" y="55"/>
                  </a:lnTo>
                  <a:lnTo>
                    <a:pt x="39" y="55"/>
                  </a:lnTo>
                  <a:lnTo>
                    <a:pt x="40" y="55"/>
                  </a:lnTo>
                  <a:lnTo>
                    <a:pt x="46" y="55"/>
                  </a:lnTo>
                  <a:lnTo>
                    <a:pt x="51" y="55"/>
                  </a:lnTo>
                  <a:lnTo>
                    <a:pt x="55" y="54"/>
                  </a:lnTo>
                  <a:lnTo>
                    <a:pt x="58" y="52"/>
                  </a:lnTo>
                  <a:lnTo>
                    <a:pt x="61" y="48"/>
                  </a:lnTo>
                  <a:lnTo>
                    <a:pt x="63" y="45"/>
                  </a:lnTo>
                  <a:lnTo>
                    <a:pt x="64" y="41"/>
                  </a:lnTo>
                  <a:lnTo>
                    <a:pt x="64" y="37"/>
                  </a:lnTo>
                  <a:lnTo>
                    <a:pt x="64" y="34"/>
                  </a:lnTo>
                  <a:lnTo>
                    <a:pt x="63" y="31"/>
                  </a:lnTo>
                  <a:lnTo>
                    <a:pt x="62" y="28"/>
                  </a:lnTo>
                  <a:lnTo>
                    <a:pt x="61" y="26"/>
                  </a:lnTo>
                  <a:lnTo>
                    <a:pt x="59" y="24"/>
                  </a:lnTo>
                  <a:lnTo>
                    <a:pt x="57" y="22"/>
                  </a:lnTo>
                  <a:lnTo>
                    <a:pt x="55" y="19"/>
                  </a:lnTo>
                  <a:lnTo>
                    <a:pt x="53" y="17"/>
                  </a:lnTo>
                  <a:lnTo>
                    <a:pt x="50" y="16"/>
                  </a:lnTo>
                  <a:lnTo>
                    <a:pt x="47" y="15"/>
                  </a:lnTo>
                  <a:lnTo>
                    <a:pt x="44" y="15"/>
                  </a:lnTo>
                  <a:lnTo>
                    <a:pt x="41" y="14"/>
                  </a:lnTo>
                  <a:lnTo>
                    <a:pt x="36" y="14"/>
                  </a:lnTo>
                  <a:lnTo>
                    <a:pt x="33" y="15"/>
                  </a:lnTo>
                  <a:lnTo>
                    <a:pt x="30" y="16"/>
                  </a:lnTo>
                  <a:lnTo>
                    <a:pt x="27" y="17"/>
                  </a:lnTo>
                  <a:lnTo>
                    <a:pt x="25" y="19"/>
                  </a:lnTo>
                  <a:lnTo>
                    <a:pt x="23" y="22"/>
                  </a:lnTo>
                  <a:lnTo>
                    <a:pt x="21" y="24"/>
                  </a:lnTo>
                  <a:lnTo>
                    <a:pt x="19" y="26"/>
                  </a:lnTo>
                  <a:lnTo>
                    <a:pt x="18" y="29"/>
                  </a:lnTo>
                  <a:lnTo>
                    <a:pt x="18" y="33"/>
                  </a:lnTo>
                  <a:lnTo>
                    <a:pt x="17" y="36"/>
                  </a:lnTo>
                  <a:lnTo>
                    <a:pt x="17" y="40"/>
                  </a:lnTo>
                  <a:lnTo>
                    <a:pt x="2" y="39"/>
                  </a:lnTo>
                  <a:lnTo>
                    <a:pt x="2" y="34"/>
                  </a:lnTo>
                  <a:lnTo>
                    <a:pt x="3" y="29"/>
                  </a:lnTo>
                  <a:lnTo>
                    <a:pt x="4" y="24"/>
                  </a:lnTo>
                  <a:lnTo>
                    <a:pt x="6" y="18"/>
                  </a:lnTo>
                  <a:lnTo>
                    <a:pt x="8" y="14"/>
                  </a:lnTo>
                  <a:lnTo>
                    <a:pt x="11" y="11"/>
                  </a:lnTo>
                  <a:lnTo>
                    <a:pt x="14" y="7"/>
                  </a:lnTo>
                  <a:lnTo>
                    <a:pt x="18" y="4"/>
                  </a:lnTo>
                  <a:lnTo>
                    <a:pt x="23" y="3"/>
                  </a:lnTo>
                  <a:lnTo>
                    <a:pt x="28" y="1"/>
                  </a:lnTo>
                  <a:lnTo>
                    <a:pt x="34" y="0"/>
                  </a:lnTo>
                  <a:lnTo>
                    <a:pt x="41" y="0"/>
                  </a:lnTo>
                  <a:lnTo>
                    <a:pt x="47" y="1"/>
                  </a:lnTo>
                  <a:lnTo>
                    <a:pt x="53" y="2"/>
                  </a:lnTo>
                  <a:lnTo>
                    <a:pt x="58" y="4"/>
                  </a:lnTo>
                  <a:lnTo>
                    <a:pt x="62" y="6"/>
                  </a:lnTo>
                  <a:lnTo>
                    <a:pt x="66" y="8"/>
                  </a:lnTo>
                  <a:lnTo>
                    <a:pt x="70" y="11"/>
                  </a:lnTo>
                  <a:lnTo>
                    <a:pt x="73" y="14"/>
                  </a:lnTo>
                  <a:lnTo>
                    <a:pt x="76" y="18"/>
                  </a:lnTo>
                  <a:lnTo>
                    <a:pt x="78" y="23"/>
                  </a:lnTo>
                  <a:lnTo>
                    <a:pt x="79" y="26"/>
                  </a:lnTo>
                  <a:lnTo>
                    <a:pt x="80" y="29"/>
                  </a:lnTo>
                  <a:lnTo>
                    <a:pt x="80" y="33"/>
                  </a:lnTo>
                  <a:lnTo>
                    <a:pt x="80" y="44"/>
                  </a:lnTo>
                  <a:lnTo>
                    <a:pt x="77" y="53"/>
                  </a:lnTo>
                  <a:lnTo>
                    <a:pt x="72" y="59"/>
                  </a:lnTo>
                  <a:lnTo>
                    <a:pt x="65" y="62"/>
                  </a:lnTo>
                  <a:lnTo>
                    <a:pt x="70" y="63"/>
                  </a:lnTo>
                  <a:lnTo>
                    <a:pt x="75" y="66"/>
                  </a:lnTo>
                  <a:lnTo>
                    <a:pt x="78" y="70"/>
                  </a:lnTo>
                  <a:lnTo>
                    <a:pt x="81" y="75"/>
                  </a:lnTo>
                  <a:lnTo>
                    <a:pt x="84" y="81"/>
                  </a:lnTo>
                  <a:lnTo>
                    <a:pt x="86" y="86"/>
                  </a:lnTo>
                  <a:lnTo>
                    <a:pt x="87" y="92"/>
                  </a:lnTo>
                  <a:lnTo>
                    <a:pt x="88" y="98"/>
                  </a:lnTo>
                  <a:lnTo>
                    <a:pt x="88" y="101"/>
                  </a:lnTo>
                  <a:lnTo>
                    <a:pt x="87" y="105"/>
                  </a:lnTo>
                  <a:lnTo>
                    <a:pt x="85" y="110"/>
                  </a:lnTo>
                  <a:lnTo>
                    <a:pt x="83" y="114"/>
                  </a:lnTo>
                  <a:lnTo>
                    <a:pt x="80" y="118"/>
                  </a:lnTo>
                  <a:lnTo>
                    <a:pt x="76" y="122"/>
                  </a:lnTo>
                  <a:lnTo>
                    <a:pt x="72" y="125"/>
                  </a:lnTo>
                  <a:lnTo>
                    <a:pt x="68" y="127"/>
                  </a:lnTo>
                  <a:lnTo>
                    <a:pt x="63" y="129"/>
                  </a:lnTo>
                  <a:lnTo>
                    <a:pt x="57" y="131"/>
                  </a:lnTo>
                  <a:lnTo>
                    <a:pt x="50" y="132"/>
                  </a:lnTo>
                  <a:lnTo>
                    <a:pt x="43" y="132"/>
                  </a:lnTo>
                  <a:lnTo>
                    <a:pt x="34" y="131"/>
                  </a:lnTo>
                  <a:lnTo>
                    <a:pt x="26" y="129"/>
                  </a:lnTo>
                  <a:lnTo>
                    <a:pt x="19" y="126"/>
                  </a:lnTo>
                  <a:lnTo>
                    <a:pt x="13" y="121"/>
                  </a:lnTo>
                  <a:lnTo>
                    <a:pt x="8" y="115"/>
                  </a:lnTo>
                  <a:lnTo>
                    <a:pt x="5" y="107"/>
                  </a:lnTo>
                  <a:lnTo>
                    <a:pt x="2" y="97"/>
                  </a:lnTo>
                  <a:lnTo>
                    <a:pt x="0" y="86"/>
                  </a:lnTo>
                  <a:lnTo>
                    <a:pt x="16" y="87"/>
                  </a:lnTo>
                  <a:lnTo>
                    <a:pt x="16" y="92"/>
                  </a:lnTo>
                  <a:lnTo>
                    <a:pt x="17" y="97"/>
                  </a:lnTo>
                  <a:lnTo>
                    <a:pt x="19" y="101"/>
                  </a:lnTo>
                  <a:lnTo>
                    <a:pt x="21" y="104"/>
                  </a:lnTo>
                  <a:lnTo>
                    <a:pt x="23" y="108"/>
                  </a:lnTo>
                  <a:lnTo>
                    <a:pt x="26" y="112"/>
                  </a:lnTo>
                  <a:lnTo>
                    <a:pt x="29" y="114"/>
                  </a:lnTo>
                  <a:lnTo>
                    <a:pt x="32" y="115"/>
                  </a:lnTo>
                  <a:lnTo>
                    <a:pt x="35" y="116"/>
                  </a:lnTo>
                  <a:lnTo>
                    <a:pt x="38" y="117"/>
                  </a:lnTo>
                  <a:lnTo>
                    <a:pt x="41" y="118"/>
                  </a:lnTo>
                  <a:lnTo>
                    <a:pt x="43" y="118"/>
                  </a:lnTo>
                  <a:lnTo>
                    <a:pt x="48" y="118"/>
                  </a:lnTo>
                  <a:lnTo>
                    <a:pt x="53" y="117"/>
                  </a:lnTo>
                  <a:lnTo>
                    <a:pt x="57" y="116"/>
                  </a:lnTo>
                  <a:lnTo>
                    <a:pt x="62" y="114"/>
                  </a:lnTo>
                  <a:lnTo>
                    <a:pt x="65" y="111"/>
                  </a:lnTo>
                  <a:lnTo>
                    <a:pt x="68" y="107"/>
                  </a:lnTo>
                  <a:lnTo>
                    <a:pt x="70" y="104"/>
                  </a:lnTo>
                  <a:lnTo>
                    <a:pt x="71" y="1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46"/>
            <p:cNvSpPr/>
            <p:nvPr/>
          </p:nvSpPr>
          <p:spPr>
            <a:xfrm>
              <a:off x="3778" y="2363"/>
              <a:ext cx="9" cy="8"/>
            </a:xfrm>
            <a:custGeom>
              <a:rect b="b" l="l" r="r" t="t"/>
              <a:pathLst>
                <a:path extrusionOk="0" h="89" w="87">
                  <a:moveTo>
                    <a:pt x="2" y="89"/>
                  </a:moveTo>
                  <a:lnTo>
                    <a:pt x="1" y="84"/>
                  </a:lnTo>
                  <a:lnTo>
                    <a:pt x="0" y="78"/>
                  </a:lnTo>
                  <a:lnTo>
                    <a:pt x="0" y="71"/>
                  </a:lnTo>
                  <a:lnTo>
                    <a:pt x="0" y="70"/>
                  </a:lnTo>
                  <a:lnTo>
                    <a:pt x="0" y="70"/>
                  </a:lnTo>
                  <a:lnTo>
                    <a:pt x="0" y="70"/>
                  </a:lnTo>
                  <a:lnTo>
                    <a:pt x="0" y="69"/>
                  </a:lnTo>
                  <a:lnTo>
                    <a:pt x="0" y="68"/>
                  </a:lnTo>
                  <a:lnTo>
                    <a:pt x="0" y="67"/>
                  </a:lnTo>
                  <a:lnTo>
                    <a:pt x="0" y="67"/>
                  </a:lnTo>
                  <a:lnTo>
                    <a:pt x="0" y="66"/>
                  </a:lnTo>
                  <a:lnTo>
                    <a:pt x="0" y="60"/>
                  </a:lnTo>
                  <a:lnTo>
                    <a:pt x="1" y="55"/>
                  </a:lnTo>
                  <a:lnTo>
                    <a:pt x="1" y="50"/>
                  </a:lnTo>
                  <a:lnTo>
                    <a:pt x="1" y="44"/>
                  </a:lnTo>
                  <a:lnTo>
                    <a:pt x="2" y="39"/>
                  </a:lnTo>
                  <a:lnTo>
                    <a:pt x="3" y="35"/>
                  </a:lnTo>
                  <a:lnTo>
                    <a:pt x="4" y="30"/>
                  </a:lnTo>
                  <a:lnTo>
                    <a:pt x="6" y="26"/>
                  </a:lnTo>
                  <a:lnTo>
                    <a:pt x="9" y="20"/>
                  </a:lnTo>
                  <a:lnTo>
                    <a:pt x="12" y="14"/>
                  </a:lnTo>
                  <a:lnTo>
                    <a:pt x="16" y="10"/>
                  </a:lnTo>
                  <a:lnTo>
                    <a:pt x="20" y="6"/>
                  </a:lnTo>
                  <a:lnTo>
                    <a:pt x="24" y="3"/>
                  </a:lnTo>
                  <a:lnTo>
                    <a:pt x="30" y="1"/>
                  </a:lnTo>
                  <a:lnTo>
                    <a:pt x="37" y="0"/>
                  </a:lnTo>
                  <a:lnTo>
                    <a:pt x="45" y="0"/>
                  </a:lnTo>
                  <a:lnTo>
                    <a:pt x="50" y="0"/>
                  </a:lnTo>
                  <a:lnTo>
                    <a:pt x="54" y="1"/>
                  </a:lnTo>
                  <a:lnTo>
                    <a:pt x="59" y="3"/>
                  </a:lnTo>
                  <a:lnTo>
                    <a:pt x="63" y="5"/>
                  </a:lnTo>
                  <a:lnTo>
                    <a:pt x="67" y="7"/>
                  </a:lnTo>
                  <a:lnTo>
                    <a:pt x="70" y="10"/>
                  </a:lnTo>
                  <a:lnTo>
                    <a:pt x="73" y="13"/>
                  </a:lnTo>
                  <a:lnTo>
                    <a:pt x="76" y="18"/>
                  </a:lnTo>
                  <a:lnTo>
                    <a:pt x="78" y="22"/>
                  </a:lnTo>
                  <a:lnTo>
                    <a:pt x="80" y="27"/>
                  </a:lnTo>
                  <a:lnTo>
                    <a:pt x="81" y="31"/>
                  </a:lnTo>
                  <a:lnTo>
                    <a:pt x="81" y="36"/>
                  </a:lnTo>
                  <a:lnTo>
                    <a:pt x="66" y="35"/>
                  </a:lnTo>
                  <a:lnTo>
                    <a:pt x="65" y="31"/>
                  </a:lnTo>
                  <a:lnTo>
                    <a:pt x="64" y="27"/>
                  </a:lnTo>
                  <a:lnTo>
                    <a:pt x="62" y="24"/>
                  </a:lnTo>
                  <a:lnTo>
                    <a:pt x="59" y="21"/>
                  </a:lnTo>
                  <a:lnTo>
                    <a:pt x="56" y="18"/>
                  </a:lnTo>
                  <a:lnTo>
                    <a:pt x="53" y="15"/>
                  </a:lnTo>
                  <a:lnTo>
                    <a:pt x="49" y="14"/>
                  </a:lnTo>
                  <a:lnTo>
                    <a:pt x="45" y="14"/>
                  </a:lnTo>
                  <a:lnTo>
                    <a:pt x="41" y="14"/>
                  </a:lnTo>
                  <a:lnTo>
                    <a:pt x="38" y="14"/>
                  </a:lnTo>
                  <a:lnTo>
                    <a:pt x="33" y="16"/>
                  </a:lnTo>
                  <a:lnTo>
                    <a:pt x="30" y="19"/>
                  </a:lnTo>
                  <a:lnTo>
                    <a:pt x="27" y="21"/>
                  </a:lnTo>
                  <a:lnTo>
                    <a:pt x="24" y="24"/>
                  </a:lnTo>
                  <a:lnTo>
                    <a:pt x="21" y="28"/>
                  </a:lnTo>
                  <a:lnTo>
                    <a:pt x="19" y="33"/>
                  </a:lnTo>
                  <a:lnTo>
                    <a:pt x="17" y="39"/>
                  </a:lnTo>
                  <a:lnTo>
                    <a:pt x="16" y="45"/>
                  </a:lnTo>
                  <a:lnTo>
                    <a:pt x="16" y="53"/>
                  </a:lnTo>
                  <a:lnTo>
                    <a:pt x="16" y="61"/>
                  </a:lnTo>
                  <a:lnTo>
                    <a:pt x="18" y="57"/>
                  </a:lnTo>
                  <a:lnTo>
                    <a:pt x="20" y="54"/>
                  </a:lnTo>
                  <a:lnTo>
                    <a:pt x="23" y="52"/>
                  </a:lnTo>
                  <a:lnTo>
                    <a:pt x="26" y="50"/>
                  </a:lnTo>
                  <a:lnTo>
                    <a:pt x="30" y="49"/>
                  </a:lnTo>
                  <a:lnTo>
                    <a:pt x="34" y="47"/>
                  </a:lnTo>
                  <a:lnTo>
                    <a:pt x="40" y="47"/>
                  </a:lnTo>
                  <a:lnTo>
                    <a:pt x="45" y="47"/>
                  </a:lnTo>
                  <a:lnTo>
                    <a:pt x="51" y="48"/>
                  </a:lnTo>
                  <a:lnTo>
                    <a:pt x="57" y="49"/>
                  </a:lnTo>
                  <a:lnTo>
                    <a:pt x="61" y="51"/>
                  </a:lnTo>
                  <a:lnTo>
                    <a:pt x="66" y="54"/>
                  </a:lnTo>
                  <a:lnTo>
                    <a:pt x="70" y="57"/>
                  </a:lnTo>
                  <a:lnTo>
                    <a:pt x="74" y="60"/>
                  </a:lnTo>
                  <a:lnTo>
                    <a:pt x="77" y="65"/>
                  </a:lnTo>
                  <a:lnTo>
                    <a:pt x="80" y="69"/>
                  </a:lnTo>
                  <a:lnTo>
                    <a:pt x="83" y="74"/>
                  </a:lnTo>
                  <a:lnTo>
                    <a:pt x="85" y="80"/>
                  </a:lnTo>
                  <a:lnTo>
                    <a:pt x="86" y="85"/>
                  </a:lnTo>
                  <a:lnTo>
                    <a:pt x="87" y="89"/>
                  </a:lnTo>
                  <a:lnTo>
                    <a:pt x="70" y="89"/>
                  </a:lnTo>
                  <a:lnTo>
                    <a:pt x="69" y="84"/>
                  </a:lnTo>
                  <a:lnTo>
                    <a:pt x="68" y="78"/>
                  </a:lnTo>
                  <a:lnTo>
                    <a:pt x="65" y="72"/>
                  </a:lnTo>
                  <a:lnTo>
                    <a:pt x="62" y="68"/>
                  </a:lnTo>
                  <a:lnTo>
                    <a:pt x="58" y="65"/>
                  </a:lnTo>
                  <a:lnTo>
                    <a:pt x="54" y="63"/>
                  </a:lnTo>
                  <a:lnTo>
                    <a:pt x="49" y="61"/>
                  </a:lnTo>
                  <a:lnTo>
                    <a:pt x="45" y="61"/>
                  </a:lnTo>
                  <a:lnTo>
                    <a:pt x="41" y="61"/>
                  </a:lnTo>
                  <a:lnTo>
                    <a:pt x="37" y="61"/>
                  </a:lnTo>
                  <a:lnTo>
                    <a:pt x="32" y="62"/>
                  </a:lnTo>
                  <a:lnTo>
                    <a:pt x="29" y="63"/>
                  </a:lnTo>
                  <a:lnTo>
                    <a:pt x="27" y="65"/>
                  </a:lnTo>
                  <a:lnTo>
                    <a:pt x="25" y="67"/>
                  </a:lnTo>
                  <a:lnTo>
                    <a:pt x="23" y="70"/>
                  </a:lnTo>
                  <a:lnTo>
                    <a:pt x="21" y="72"/>
                  </a:lnTo>
                  <a:lnTo>
                    <a:pt x="20" y="77"/>
                  </a:lnTo>
                  <a:lnTo>
                    <a:pt x="19" y="81"/>
                  </a:lnTo>
                  <a:lnTo>
                    <a:pt x="18" y="85"/>
                  </a:lnTo>
                  <a:lnTo>
                    <a:pt x="18" y="89"/>
                  </a:lnTo>
                  <a:lnTo>
                    <a:pt x="2" y="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46"/>
            <p:cNvSpPr/>
            <p:nvPr/>
          </p:nvSpPr>
          <p:spPr>
            <a:xfrm>
              <a:off x="3778" y="2371"/>
              <a:ext cx="9" cy="3"/>
            </a:xfrm>
            <a:custGeom>
              <a:rect b="b" l="l" r="r" t="t"/>
              <a:pathLst>
                <a:path extrusionOk="0" h="42" w="85">
                  <a:moveTo>
                    <a:pt x="0" y="0"/>
                  </a:moveTo>
                  <a:lnTo>
                    <a:pt x="0" y="1"/>
                  </a:lnTo>
                  <a:lnTo>
                    <a:pt x="1" y="6"/>
                  </a:lnTo>
                  <a:lnTo>
                    <a:pt x="3" y="12"/>
                  </a:lnTo>
                  <a:lnTo>
                    <a:pt x="6" y="18"/>
                  </a:lnTo>
                  <a:lnTo>
                    <a:pt x="8" y="22"/>
                  </a:lnTo>
                  <a:lnTo>
                    <a:pt x="11" y="26"/>
                  </a:lnTo>
                  <a:lnTo>
                    <a:pt x="14" y="29"/>
                  </a:lnTo>
                  <a:lnTo>
                    <a:pt x="18" y="32"/>
                  </a:lnTo>
                  <a:lnTo>
                    <a:pt x="22" y="35"/>
                  </a:lnTo>
                  <a:lnTo>
                    <a:pt x="26" y="37"/>
                  </a:lnTo>
                  <a:lnTo>
                    <a:pt x="31" y="39"/>
                  </a:lnTo>
                  <a:lnTo>
                    <a:pt x="36" y="41"/>
                  </a:lnTo>
                  <a:lnTo>
                    <a:pt x="41" y="42"/>
                  </a:lnTo>
                  <a:lnTo>
                    <a:pt x="46" y="42"/>
                  </a:lnTo>
                  <a:lnTo>
                    <a:pt x="51" y="42"/>
                  </a:lnTo>
                  <a:lnTo>
                    <a:pt x="56" y="41"/>
                  </a:lnTo>
                  <a:lnTo>
                    <a:pt x="61" y="39"/>
                  </a:lnTo>
                  <a:lnTo>
                    <a:pt x="66" y="37"/>
                  </a:lnTo>
                  <a:lnTo>
                    <a:pt x="70" y="34"/>
                  </a:lnTo>
                  <a:lnTo>
                    <a:pt x="74" y="31"/>
                  </a:lnTo>
                  <a:lnTo>
                    <a:pt x="77" y="27"/>
                  </a:lnTo>
                  <a:lnTo>
                    <a:pt x="80" y="22"/>
                  </a:lnTo>
                  <a:lnTo>
                    <a:pt x="82" y="17"/>
                  </a:lnTo>
                  <a:lnTo>
                    <a:pt x="84" y="11"/>
                  </a:lnTo>
                  <a:lnTo>
                    <a:pt x="85" y="6"/>
                  </a:lnTo>
                  <a:lnTo>
                    <a:pt x="85" y="1"/>
                  </a:lnTo>
                  <a:lnTo>
                    <a:pt x="85" y="0"/>
                  </a:lnTo>
                  <a:lnTo>
                    <a:pt x="68" y="0"/>
                  </a:lnTo>
                  <a:lnTo>
                    <a:pt x="68" y="1"/>
                  </a:lnTo>
                  <a:lnTo>
                    <a:pt x="68" y="7"/>
                  </a:lnTo>
                  <a:lnTo>
                    <a:pt x="66" y="13"/>
                  </a:lnTo>
                  <a:lnTo>
                    <a:pt x="64" y="19"/>
                  </a:lnTo>
                  <a:lnTo>
                    <a:pt x="61" y="23"/>
                  </a:lnTo>
                  <a:lnTo>
                    <a:pt x="57" y="25"/>
                  </a:lnTo>
                  <a:lnTo>
                    <a:pt x="53" y="27"/>
                  </a:lnTo>
                  <a:lnTo>
                    <a:pt x="49" y="28"/>
                  </a:lnTo>
                  <a:lnTo>
                    <a:pt x="45" y="28"/>
                  </a:lnTo>
                  <a:lnTo>
                    <a:pt x="41" y="28"/>
                  </a:lnTo>
                  <a:lnTo>
                    <a:pt x="38" y="27"/>
                  </a:lnTo>
                  <a:lnTo>
                    <a:pt x="35" y="25"/>
                  </a:lnTo>
                  <a:lnTo>
                    <a:pt x="31" y="24"/>
                  </a:lnTo>
                  <a:lnTo>
                    <a:pt x="28" y="23"/>
                  </a:lnTo>
                  <a:lnTo>
                    <a:pt x="25" y="21"/>
                  </a:lnTo>
                  <a:lnTo>
                    <a:pt x="23" y="19"/>
                  </a:lnTo>
                  <a:lnTo>
                    <a:pt x="21" y="15"/>
                  </a:lnTo>
                  <a:lnTo>
                    <a:pt x="19" y="11"/>
                  </a:lnTo>
                  <a:lnTo>
                    <a:pt x="17" y="7"/>
                  </a:lnTo>
                  <a:lnTo>
                    <a:pt x="16" y="4"/>
                  </a:lnTo>
                  <a:lnTo>
                    <a:pt x="16" y="0"/>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46"/>
            <p:cNvSpPr/>
            <p:nvPr/>
          </p:nvSpPr>
          <p:spPr>
            <a:xfrm>
              <a:off x="3778" y="2390"/>
              <a:ext cx="9" cy="3"/>
            </a:xfrm>
            <a:custGeom>
              <a:rect b="b" l="l" r="r" t="t"/>
              <a:pathLst>
                <a:path extrusionOk="0" h="42" w="83">
                  <a:moveTo>
                    <a:pt x="0" y="42"/>
                  </a:moveTo>
                  <a:lnTo>
                    <a:pt x="0" y="40"/>
                  </a:lnTo>
                  <a:lnTo>
                    <a:pt x="1" y="35"/>
                  </a:lnTo>
                  <a:lnTo>
                    <a:pt x="1" y="31"/>
                  </a:lnTo>
                  <a:lnTo>
                    <a:pt x="1" y="27"/>
                  </a:lnTo>
                  <a:lnTo>
                    <a:pt x="3" y="23"/>
                  </a:lnTo>
                  <a:lnTo>
                    <a:pt x="4" y="18"/>
                  </a:lnTo>
                  <a:lnTo>
                    <a:pt x="6" y="15"/>
                  </a:lnTo>
                  <a:lnTo>
                    <a:pt x="8" y="13"/>
                  </a:lnTo>
                  <a:lnTo>
                    <a:pt x="11" y="10"/>
                  </a:lnTo>
                  <a:lnTo>
                    <a:pt x="14" y="7"/>
                  </a:lnTo>
                  <a:lnTo>
                    <a:pt x="17" y="5"/>
                  </a:lnTo>
                  <a:lnTo>
                    <a:pt x="21" y="3"/>
                  </a:lnTo>
                  <a:lnTo>
                    <a:pt x="25" y="2"/>
                  </a:lnTo>
                  <a:lnTo>
                    <a:pt x="29" y="1"/>
                  </a:lnTo>
                  <a:lnTo>
                    <a:pt x="35" y="0"/>
                  </a:lnTo>
                  <a:lnTo>
                    <a:pt x="39" y="0"/>
                  </a:lnTo>
                  <a:lnTo>
                    <a:pt x="47" y="1"/>
                  </a:lnTo>
                  <a:lnTo>
                    <a:pt x="54" y="3"/>
                  </a:lnTo>
                  <a:lnTo>
                    <a:pt x="60" y="6"/>
                  </a:lnTo>
                  <a:lnTo>
                    <a:pt x="66" y="10"/>
                  </a:lnTo>
                  <a:lnTo>
                    <a:pt x="70" y="14"/>
                  </a:lnTo>
                  <a:lnTo>
                    <a:pt x="75" y="19"/>
                  </a:lnTo>
                  <a:lnTo>
                    <a:pt x="78" y="25"/>
                  </a:lnTo>
                  <a:lnTo>
                    <a:pt x="80" y="31"/>
                  </a:lnTo>
                  <a:lnTo>
                    <a:pt x="82" y="37"/>
                  </a:lnTo>
                  <a:lnTo>
                    <a:pt x="83" y="42"/>
                  </a:lnTo>
                  <a:lnTo>
                    <a:pt x="68" y="42"/>
                  </a:lnTo>
                  <a:lnTo>
                    <a:pt x="68" y="41"/>
                  </a:lnTo>
                  <a:lnTo>
                    <a:pt x="67" y="39"/>
                  </a:lnTo>
                  <a:lnTo>
                    <a:pt x="66" y="34"/>
                  </a:lnTo>
                  <a:lnTo>
                    <a:pt x="64" y="29"/>
                  </a:lnTo>
                  <a:lnTo>
                    <a:pt x="62" y="25"/>
                  </a:lnTo>
                  <a:lnTo>
                    <a:pt x="58" y="20"/>
                  </a:lnTo>
                  <a:lnTo>
                    <a:pt x="54" y="18"/>
                  </a:lnTo>
                  <a:lnTo>
                    <a:pt x="50" y="16"/>
                  </a:lnTo>
                  <a:lnTo>
                    <a:pt x="46" y="15"/>
                  </a:lnTo>
                  <a:lnTo>
                    <a:pt x="41" y="14"/>
                  </a:lnTo>
                  <a:lnTo>
                    <a:pt x="36" y="15"/>
                  </a:lnTo>
                  <a:lnTo>
                    <a:pt x="30" y="16"/>
                  </a:lnTo>
                  <a:lnTo>
                    <a:pt x="26" y="18"/>
                  </a:lnTo>
                  <a:lnTo>
                    <a:pt x="22" y="20"/>
                  </a:lnTo>
                  <a:lnTo>
                    <a:pt x="19" y="25"/>
                  </a:lnTo>
                  <a:lnTo>
                    <a:pt x="18" y="29"/>
                  </a:lnTo>
                  <a:lnTo>
                    <a:pt x="16" y="34"/>
                  </a:lnTo>
                  <a:lnTo>
                    <a:pt x="16" y="40"/>
                  </a:lnTo>
                  <a:lnTo>
                    <a:pt x="16" y="42"/>
                  </a:lnTo>
                  <a:lnTo>
                    <a:pt x="0" y="4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46"/>
            <p:cNvSpPr/>
            <p:nvPr/>
          </p:nvSpPr>
          <p:spPr>
            <a:xfrm>
              <a:off x="3778" y="2393"/>
              <a:ext cx="9" cy="8"/>
            </a:xfrm>
            <a:custGeom>
              <a:rect b="b" l="l" r="r" t="t"/>
              <a:pathLst>
                <a:path extrusionOk="0" h="90" w="84">
                  <a:moveTo>
                    <a:pt x="0" y="0"/>
                  </a:moveTo>
                  <a:lnTo>
                    <a:pt x="0" y="2"/>
                  </a:lnTo>
                  <a:lnTo>
                    <a:pt x="0" y="8"/>
                  </a:lnTo>
                  <a:lnTo>
                    <a:pt x="1" y="14"/>
                  </a:lnTo>
                  <a:lnTo>
                    <a:pt x="3" y="19"/>
                  </a:lnTo>
                  <a:lnTo>
                    <a:pt x="5" y="23"/>
                  </a:lnTo>
                  <a:lnTo>
                    <a:pt x="9" y="28"/>
                  </a:lnTo>
                  <a:lnTo>
                    <a:pt x="13" y="32"/>
                  </a:lnTo>
                  <a:lnTo>
                    <a:pt x="17" y="35"/>
                  </a:lnTo>
                  <a:lnTo>
                    <a:pt x="21" y="39"/>
                  </a:lnTo>
                  <a:lnTo>
                    <a:pt x="26" y="41"/>
                  </a:lnTo>
                  <a:lnTo>
                    <a:pt x="30" y="43"/>
                  </a:lnTo>
                  <a:lnTo>
                    <a:pt x="36" y="44"/>
                  </a:lnTo>
                  <a:lnTo>
                    <a:pt x="41" y="44"/>
                  </a:lnTo>
                  <a:lnTo>
                    <a:pt x="45" y="44"/>
                  </a:lnTo>
                  <a:lnTo>
                    <a:pt x="49" y="44"/>
                  </a:lnTo>
                  <a:lnTo>
                    <a:pt x="53" y="43"/>
                  </a:lnTo>
                  <a:lnTo>
                    <a:pt x="57" y="41"/>
                  </a:lnTo>
                  <a:lnTo>
                    <a:pt x="61" y="39"/>
                  </a:lnTo>
                  <a:lnTo>
                    <a:pt x="64" y="36"/>
                  </a:lnTo>
                  <a:lnTo>
                    <a:pt x="68" y="33"/>
                  </a:lnTo>
                  <a:lnTo>
                    <a:pt x="71" y="30"/>
                  </a:lnTo>
                  <a:lnTo>
                    <a:pt x="70" y="39"/>
                  </a:lnTo>
                  <a:lnTo>
                    <a:pt x="69" y="46"/>
                  </a:lnTo>
                  <a:lnTo>
                    <a:pt x="67" y="52"/>
                  </a:lnTo>
                  <a:lnTo>
                    <a:pt x="66" y="58"/>
                  </a:lnTo>
                  <a:lnTo>
                    <a:pt x="64" y="62"/>
                  </a:lnTo>
                  <a:lnTo>
                    <a:pt x="61" y="66"/>
                  </a:lnTo>
                  <a:lnTo>
                    <a:pt x="59" y="70"/>
                  </a:lnTo>
                  <a:lnTo>
                    <a:pt x="56" y="73"/>
                  </a:lnTo>
                  <a:lnTo>
                    <a:pt x="53" y="75"/>
                  </a:lnTo>
                  <a:lnTo>
                    <a:pt x="49" y="76"/>
                  </a:lnTo>
                  <a:lnTo>
                    <a:pt x="46" y="77"/>
                  </a:lnTo>
                  <a:lnTo>
                    <a:pt x="42" y="77"/>
                  </a:lnTo>
                  <a:lnTo>
                    <a:pt x="32" y="75"/>
                  </a:lnTo>
                  <a:lnTo>
                    <a:pt x="26" y="71"/>
                  </a:lnTo>
                  <a:lnTo>
                    <a:pt x="21" y="64"/>
                  </a:lnTo>
                  <a:lnTo>
                    <a:pt x="18" y="55"/>
                  </a:lnTo>
                  <a:lnTo>
                    <a:pt x="2" y="54"/>
                  </a:lnTo>
                  <a:lnTo>
                    <a:pt x="3" y="59"/>
                  </a:lnTo>
                  <a:lnTo>
                    <a:pt x="4" y="64"/>
                  </a:lnTo>
                  <a:lnTo>
                    <a:pt x="6" y="69"/>
                  </a:lnTo>
                  <a:lnTo>
                    <a:pt x="9" y="74"/>
                  </a:lnTo>
                  <a:lnTo>
                    <a:pt x="12" y="77"/>
                  </a:lnTo>
                  <a:lnTo>
                    <a:pt x="15" y="80"/>
                  </a:lnTo>
                  <a:lnTo>
                    <a:pt x="18" y="83"/>
                  </a:lnTo>
                  <a:lnTo>
                    <a:pt x="22" y="85"/>
                  </a:lnTo>
                  <a:lnTo>
                    <a:pt x="27" y="87"/>
                  </a:lnTo>
                  <a:lnTo>
                    <a:pt x="31" y="88"/>
                  </a:lnTo>
                  <a:lnTo>
                    <a:pt x="37" y="89"/>
                  </a:lnTo>
                  <a:lnTo>
                    <a:pt x="42" y="89"/>
                  </a:lnTo>
                  <a:lnTo>
                    <a:pt x="43" y="90"/>
                  </a:lnTo>
                  <a:lnTo>
                    <a:pt x="44" y="90"/>
                  </a:lnTo>
                  <a:lnTo>
                    <a:pt x="45" y="90"/>
                  </a:lnTo>
                  <a:lnTo>
                    <a:pt x="46" y="90"/>
                  </a:lnTo>
                  <a:lnTo>
                    <a:pt x="50" y="90"/>
                  </a:lnTo>
                  <a:lnTo>
                    <a:pt x="54" y="89"/>
                  </a:lnTo>
                  <a:lnTo>
                    <a:pt x="58" y="87"/>
                  </a:lnTo>
                  <a:lnTo>
                    <a:pt x="61" y="85"/>
                  </a:lnTo>
                  <a:lnTo>
                    <a:pt x="65" y="83"/>
                  </a:lnTo>
                  <a:lnTo>
                    <a:pt x="68" y="80"/>
                  </a:lnTo>
                  <a:lnTo>
                    <a:pt x="71" y="77"/>
                  </a:lnTo>
                  <a:lnTo>
                    <a:pt x="74" y="73"/>
                  </a:lnTo>
                  <a:lnTo>
                    <a:pt x="77" y="67"/>
                  </a:lnTo>
                  <a:lnTo>
                    <a:pt x="79" y="62"/>
                  </a:lnTo>
                  <a:lnTo>
                    <a:pt x="81" y="56"/>
                  </a:lnTo>
                  <a:lnTo>
                    <a:pt x="82" y="49"/>
                  </a:lnTo>
                  <a:lnTo>
                    <a:pt x="83" y="42"/>
                  </a:lnTo>
                  <a:lnTo>
                    <a:pt x="84" y="34"/>
                  </a:lnTo>
                  <a:lnTo>
                    <a:pt x="84" y="25"/>
                  </a:lnTo>
                  <a:lnTo>
                    <a:pt x="84" y="16"/>
                  </a:lnTo>
                  <a:lnTo>
                    <a:pt x="84" y="10"/>
                  </a:lnTo>
                  <a:lnTo>
                    <a:pt x="83" y="2"/>
                  </a:lnTo>
                  <a:lnTo>
                    <a:pt x="83" y="0"/>
                  </a:lnTo>
                  <a:lnTo>
                    <a:pt x="68" y="0"/>
                  </a:lnTo>
                  <a:lnTo>
                    <a:pt x="68" y="1"/>
                  </a:lnTo>
                  <a:lnTo>
                    <a:pt x="68" y="2"/>
                  </a:lnTo>
                  <a:lnTo>
                    <a:pt x="68" y="2"/>
                  </a:lnTo>
                  <a:lnTo>
                    <a:pt x="68" y="6"/>
                  </a:lnTo>
                  <a:lnTo>
                    <a:pt x="67" y="11"/>
                  </a:lnTo>
                  <a:lnTo>
                    <a:pt x="66" y="14"/>
                  </a:lnTo>
                  <a:lnTo>
                    <a:pt x="65" y="18"/>
                  </a:lnTo>
                  <a:lnTo>
                    <a:pt x="64" y="20"/>
                  </a:lnTo>
                  <a:lnTo>
                    <a:pt x="62" y="22"/>
                  </a:lnTo>
                  <a:lnTo>
                    <a:pt x="60" y="24"/>
                  </a:lnTo>
                  <a:lnTo>
                    <a:pt x="57" y="26"/>
                  </a:lnTo>
                  <a:lnTo>
                    <a:pt x="54" y="27"/>
                  </a:lnTo>
                  <a:lnTo>
                    <a:pt x="50" y="28"/>
                  </a:lnTo>
                  <a:lnTo>
                    <a:pt x="47" y="28"/>
                  </a:lnTo>
                  <a:lnTo>
                    <a:pt x="43" y="28"/>
                  </a:lnTo>
                  <a:lnTo>
                    <a:pt x="43" y="28"/>
                  </a:lnTo>
                  <a:lnTo>
                    <a:pt x="43" y="28"/>
                  </a:lnTo>
                  <a:lnTo>
                    <a:pt x="43" y="28"/>
                  </a:lnTo>
                  <a:lnTo>
                    <a:pt x="43" y="28"/>
                  </a:lnTo>
                  <a:lnTo>
                    <a:pt x="43" y="28"/>
                  </a:lnTo>
                  <a:lnTo>
                    <a:pt x="43" y="28"/>
                  </a:lnTo>
                  <a:lnTo>
                    <a:pt x="42" y="29"/>
                  </a:lnTo>
                  <a:lnTo>
                    <a:pt x="42" y="29"/>
                  </a:lnTo>
                  <a:lnTo>
                    <a:pt x="30" y="26"/>
                  </a:lnTo>
                  <a:lnTo>
                    <a:pt x="23" y="20"/>
                  </a:lnTo>
                  <a:lnTo>
                    <a:pt x="18" y="1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46"/>
            <p:cNvSpPr/>
            <p:nvPr/>
          </p:nvSpPr>
          <p:spPr>
            <a:xfrm>
              <a:off x="3780" y="2417"/>
              <a:ext cx="8" cy="5"/>
            </a:xfrm>
            <a:custGeom>
              <a:rect b="b" l="l" r="r" t="t"/>
              <a:pathLst>
                <a:path extrusionOk="0" h="63" w="85">
                  <a:moveTo>
                    <a:pt x="17" y="63"/>
                  </a:moveTo>
                  <a:lnTo>
                    <a:pt x="18" y="50"/>
                  </a:lnTo>
                  <a:lnTo>
                    <a:pt x="0" y="49"/>
                  </a:lnTo>
                  <a:lnTo>
                    <a:pt x="2" y="37"/>
                  </a:lnTo>
                  <a:lnTo>
                    <a:pt x="21" y="38"/>
                  </a:lnTo>
                  <a:lnTo>
                    <a:pt x="25" y="0"/>
                  </a:lnTo>
                  <a:lnTo>
                    <a:pt x="37" y="1"/>
                  </a:lnTo>
                  <a:lnTo>
                    <a:pt x="32" y="39"/>
                  </a:lnTo>
                  <a:lnTo>
                    <a:pt x="54" y="40"/>
                  </a:lnTo>
                  <a:lnTo>
                    <a:pt x="58" y="2"/>
                  </a:lnTo>
                  <a:lnTo>
                    <a:pt x="71" y="2"/>
                  </a:lnTo>
                  <a:lnTo>
                    <a:pt x="66" y="40"/>
                  </a:lnTo>
                  <a:lnTo>
                    <a:pt x="85" y="41"/>
                  </a:lnTo>
                  <a:lnTo>
                    <a:pt x="84" y="53"/>
                  </a:lnTo>
                  <a:lnTo>
                    <a:pt x="65" y="52"/>
                  </a:lnTo>
                  <a:lnTo>
                    <a:pt x="64" y="63"/>
                  </a:lnTo>
                  <a:lnTo>
                    <a:pt x="52" y="63"/>
                  </a:lnTo>
                  <a:lnTo>
                    <a:pt x="54" y="52"/>
                  </a:lnTo>
                  <a:lnTo>
                    <a:pt x="31" y="51"/>
                  </a:lnTo>
                  <a:lnTo>
                    <a:pt x="29" y="63"/>
                  </a:lnTo>
                  <a:lnTo>
                    <a:pt x="17" y="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46"/>
            <p:cNvSpPr/>
            <p:nvPr/>
          </p:nvSpPr>
          <p:spPr>
            <a:xfrm>
              <a:off x="3779" y="2422"/>
              <a:ext cx="9" cy="6"/>
            </a:xfrm>
            <a:custGeom>
              <a:rect b="b" l="l" r="r" t="t"/>
              <a:pathLst>
                <a:path extrusionOk="0" h="63" w="84">
                  <a:moveTo>
                    <a:pt x="21" y="0"/>
                  </a:moveTo>
                  <a:lnTo>
                    <a:pt x="20" y="11"/>
                  </a:lnTo>
                  <a:lnTo>
                    <a:pt x="2" y="10"/>
                  </a:lnTo>
                  <a:lnTo>
                    <a:pt x="0" y="22"/>
                  </a:lnTo>
                  <a:lnTo>
                    <a:pt x="19" y="23"/>
                  </a:lnTo>
                  <a:lnTo>
                    <a:pt x="15" y="61"/>
                  </a:lnTo>
                  <a:lnTo>
                    <a:pt x="27" y="61"/>
                  </a:lnTo>
                  <a:lnTo>
                    <a:pt x="31" y="23"/>
                  </a:lnTo>
                  <a:lnTo>
                    <a:pt x="53" y="24"/>
                  </a:lnTo>
                  <a:lnTo>
                    <a:pt x="49" y="62"/>
                  </a:lnTo>
                  <a:lnTo>
                    <a:pt x="60" y="63"/>
                  </a:lnTo>
                  <a:lnTo>
                    <a:pt x="65" y="25"/>
                  </a:lnTo>
                  <a:lnTo>
                    <a:pt x="82" y="26"/>
                  </a:lnTo>
                  <a:lnTo>
                    <a:pt x="84" y="15"/>
                  </a:lnTo>
                  <a:lnTo>
                    <a:pt x="66" y="14"/>
                  </a:lnTo>
                  <a:lnTo>
                    <a:pt x="68" y="0"/>
                  </a:lnTo>
                  <a:lnTo>
                    <a:pt x="56" y="0"/>
                  </a:lnTo>
                  <a:lnTo>
                    <a:pt x="54" y="12"/>
                  </a:lnTo>
                  <a:lnTo>
                    <a:pt x="32" y="11"/>
                  </a:lnTo>
                  <a:lnTo>
                    <a:pt x="33" y="0"/>
                  </a:lnTo>
                  <a:lnTo>
                    <a:pt x="2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46"/>
            <p:cNvSpPr/>
            <p:nvPr/>
          </p:nvSpPr>
          <p:spPr>
            <a:xfrm>
              <a:off x="3688" y="2419"/>
              <a:ext cx="12" cy="2"/>
            </a:xfrm>
            <a:custGeom>
              <a:rect b="b" l="l" r="r" t="t"/>
              <a:pathLst>
                <a:path extrusionOk="0" h="26" w="121">
                  <a:moveTo>
                    <a:pt x="121" y="26"/>
                  </a:moveTo>
                  <a:lnTo>
                    <a:pt x="0" y="19"/>
                  </a:lnTo>
                  <a:lnTo>
                    <a:pt x="0" y="0"/>
                  </a:lnTo>
                  <a:lnTo>
                    <a:pt x="121" y="6"/>
                  </a:lnTo>
                  <a:lnTo>
                    <a:pt x="121" y="2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46"/>
            <p:cNvSpPr/>
            <p:nvPr/>
          </p:nvSpPr>
          <p:spPr>
            <a:xfrm>
              <a:off x="3689" y="2416"/>
              <a:ext cx="10" cy="8"/>
            </a:xfrm>
            <a:custGeom>
              <a:rect b="b" l="l" r="r" t="t"/>
              <a:pathLst>
                <a:path extrusionOk="0" h="104" w="101">
                  <a:moveTo>
                    <a:pt x="88" y="104"/>
                  </a:moveTo>
                  <a:lnTo>
                    <a:pt x="0" y="14"/>
                  </a:lnTo>
                  <a:lnTo>
                    <a:pt x="13" y="0"/>
                  </a:lnTo>
                  <a:lnTo>
                    <a:pt x="101" y="90"/>
                  </a:lnTo>
                  <a:lnTo>
                    <a:pt x="88" y="10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46"/>
            <p:cNvSpPr/>
            <p:nvPr/>
          </p:nvSpPr>
          <p:spPr>
            <a:xfrm>
              <a:off x="3690" y="2416"/>
              <a:ext cx="10" cy="8"/>
            </a:xfrm>
            <a:custGeom>
              <a:rect b="b" l="l" r="r" t="t"/>
              <a:pathLst>
                <a:path extrusionOk="0" h="96" w="97">
                  <a:moveTo>
                    <a:pt x="13" y="96"/>
                  </a:moveTo>
                  <a:lnTo>
                    <a:pt x="97" y="15"/>
                  </a:lnTo>
                  <a:lnTo>
                    <a:pt x="84" y="0"/>
                  </a:lnTo>
                  <a:lnTo>
                    <a:pt x="0" y="81"/>
                  </a:lnTo>
                  <a:lnTo>
                    <a:pt x="13" y="9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46"/>
            <p:cNvSpPr/>
            <p:nvPr/>
          </p:nvSpPr>
          <p:spPr>
            <a:xfrm>
              <a:off x="3687" y="2302"/>
              <a:ext cx="114" cy="26"/>
            </a:xfrm>
            <a:custGeom>
              <a:rect b="b" l="l" r="r" t="t"/>
              <a:pathLst>
                <a:path extrusionOk="0" h="312" w="1134">
                  <a:moveTo>
                    <a:pt x="137" y="0"/>
                  </a:moveTo>
                  <a:lnTo>
                    <a:pt x="992" y="43"/>
                  </a:lnTo>
                  <a:lnTo>
                    <a:pt x="1025" y="48"/>
                  </a:lnTo>
                  <a:lnTo>
                    <a:pt x="1053" y="57"/>
                  </a:lnTo>
                  <a:lnTo>
                    <a:pt x="1078" y="72"/>
                  </a:lnTo>
                  <a:lnTo>
                    <a:pt x="1098" y="90"/>
                  </a:lnTo>
                  <a:lnTo>
                    <a:pt x="1113" y="111"/>
                  </a:lnTo>
                  <a:lnTo>
                    <a:pt x="1124" y="134"/>
                  </a:lnTo>
                  <a:lnTo>
                    <a:pt x="1132" y="159"/>
                  </a:lnTo>
                  <a:lnTo>
                    <a:pt x="1134" y="183"/>
                  </a:lnTo>
                  <a:lnTo>
                    <a:pt x="1133" y="209"/>
                  </a:lnTo>
                  <a:lnTo>
                    <a:pt x="1126" y="233"/>
                  </a:lnTo>
                  <a:lnTo>
                    <a:pt x="1116" y="256"/>
                  </a:lnTo>
                  <a:lnTo>
                    <a:pt x="1102" y="276"/>
                  </a:lnTo>
                  <a:lnTo>
                    <a:pt x="1084" y="292"/>
                  </a:lnTo>
                  <a:lnTo>
                    <a:pt x="1060" y="303"/>
                  </a:lnTo>
                  <a:lnTo>
                    <a:pt x="1033" y="311"/>
                  </a:lnTo>
                  <a:lnTo>
                    <a:pt x="1000" y="312"/>
                  </a:lnTo>
                  <a:lnTo>
                    <a:pt x="144" y="270"/>
                  </a:lnTo>
                  <a:lnTo>
                    <a:pt x="111" y="265"/>
                  </a:lnTo>
                  <a:lnTo>
                    <a:pt x="83" y="256"/>
                  </a:lnTo>
                  <a:lnTo>
                    <a:pt x="59" y="241"/>
                  </a:lnTo>
                  <a:lnTo>
                    <a:pt x="39" y="223"/>
                  </a:lnTo>
                  <a:lnTo>
                    <a:pt x="23" y="202"/>
                  </a:lnTo>
                  <a:lnTo>
                    <a:pt x="12" y="179"/>
                  </a:lnTo>
                  <a:lnTo>
                    <a:pt x="3" y="154"/>
                  </a:lnTo>
                  <a:lnTo>
                    <a:pt x="0" y="130"/>
                  </a:lnTo>
                  <a:lnTo>
                    <a:pt x="2" y="104"/>
                  </a:lnTo>
                  <a:lnTo>
                    <a:pt x="8" y="80"/>
                  </a:lnTo>
                  <a:lnTo>
                    <a:pt x="19" y="57"/>
                  </a:lnTo>
                  <a:lnTo>
                    <a:pt x="34" y="37"/>
                  </a:lnTo>
                  <a:lnTo>
                    <a:pt x="53" y="21"/>
                  </a:lnTo>
                  <a:lnTo>
                    <a:pt x="77" y="8"/>
                  </a:lnTo>
                  <a:lnTo>
                    <a:pt x="104" y="1"/>
                  </a:lnTo>
                  <a:lnTo>
                    <a:pt x="137" y="0"/>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46"/>
            <p:cNvSpPr/>
            <p:nvPr/>
          </p:nvSpPr>
          <p:spPr>
            <a:xfrm>
              <a:off x="3687" y="2303"/>
              <a:ext cx="114" cy="25"/>
            </a:xfrm>
            <a:custGeom>
              <a:rect b="b" l="l" r="r" t="t"/>
              <a:pathLst>
                <a:path extrusionOk="0" h="299" w="1134">
                  <a:moveTo>
                    <a:pt x="131" y="0"/>
                  </a:moveTo>
                  <a:lnTo>
                    <a:pt x="155" y="2"/>
                  </a:lnTo>
                  <a:lnTo>
                    <a:pt x="177" y="4"/>
                  </a:lnTo>
                  <a:lnTo>
                    <a:pt x="199" y="5"/>
                  </a:lnTo>
                  <a:lnTo>
                    <a:pt x="219" y="7"/>
                  </a:lnTo>
                  <a:lnTo>
                    <a:pt x="238" y="8"/>
                  </a:lnTo>
                  <a:lnTo>
                    <a:pt x="256" y="10"/>
                  </a:lnTo>
                  <a:lnTo>
                    <a:pt x="275" y="11"/>
                  </a:lnTo>
                  <a:lnTo>
                    <a:pt x="292" y="12"/>
                  </a:lnTo>
                  <a:lnTo>
                    <a:pt x="309" y="13"/>
                  </a:lnTo>
                  <a:lnTo>
                    <a:pt x="327" y="15"/>
                  </a:lnTo>
                  <a:lnTo>
                    <a:pt x="344" y="16"/>
                  </a:lnTo>
                  <a:lnTo>
                    <a:pt x="361" y="17"/>
                  </a:lnTo>
                  <a:lnTo>
                    <a:pt x="379" y="18"/>
                  </a:lnTo>
                  <a:lnTo>
                    <a:pt x="398" y="19"/>
                  </a:lnTo>
                  <a:lnTo>
                    <a:pt x="417" y="20"/>
                  </a:lnTo>
                  <a:lnTo>
                    <a:pt x="437" y="21"/>
                  </a:lnTo>
                  <a:lnTo>
                    <a:pt x="459" y="22"/>
                  </a:lnTo>
                  <a:lnTo>
                    <a:pt x="480" y="23"/>
                  </a:lnTo>
                  <a:lnTo>
                    <a:pt x="504" y="24"/>
                  </a:lnTo>
                  <a:lnTo>
                    <a:pt x="529" y="25"/>
                  </a:lnTo>
                  <a:lnTo>
                    <a:pt x="555" y="28"/>
                  </a:lnTo>
                  <a:lnTo>
                    <a:pt x="584" y="29"/>
                  </a:lnTo>
                  <a:lnTo>
                    <a:pt x="614" y="30"/>
                  </a:lnTo>
                  <a:lnTo>
                    <a:pt x="647" y="31"/>
                  </a:lnTo>
                  <a:lnTo>
                    <a:pt x="681" y="33"/>
                  </a:lnTo>
                  <a:lnTo>
                    <a:pt x="719" y="34"/>
                  </a:lnTo>
                  <a:lnTo>
                    <a:pt x="759" y="35"/>
                  </a:lnTo>
                  <a:lnTo>
                    <a:pt x="800" y="37"/>
                  </a:lnTo>
                  <a:lnTo>
                    <a:pt x="846" y="39"/>
                  </a:lnTo>
                  <a:lnTo>
                    <a:pt x="894" y="40"/>
                  </a:lnTo>
                  <a:lnTo>
                    <a:pt x="946" y="42"/>
                  </a:lnTo>
                  <a:lnTo>
                    <a:pt x="1000" y="44"/>
                  </a:lnTo>
                  <a:lnTo>
                    <a:pt x="1030" y="48"/>
                  </a:lnTo>
                  <a:lnTo>
                    <a:pt x="1056" y="57"/>
                  </a:lnTo>
                  <a:lnTo>
                    <a:pt x="1079" y="70"/>
                  </a:lnTo>
                  <a:lnTo>
                    <a:pt x="1097" y="87"/>
                  </a:lnTo>
                  <a:lnTo>
                    <a:pt x="1111" y="105"/>
                  </a:lnTo>
                  <a:lnTo>
                    <a:pt x="1122" y="126"/>
                  </a:lnTo>
                  <a:lnTo>
                    <a:pt x="1130" y="149"/>
                  </a:lnTo>
                  <a:lnTo>
                    <a:pt x="1134" y="170"/>
                  </a:lnTo>
                  <a:lnTo>
                    <a:pt x="1133" y="196"/>
                  </a:lnTo>
                  <a:lnTo>
                    <a:pt x="1126" y="220"/>
                  </a:lnTo>
                  <a:lnTo>
                    <a:pt x="1116" y="243"/>
                  </a:lnTo>
                  <a:lnTo>
                    <a:pt x="1102" y="263"/>
                  </a:lnTo>
                  <a:lnTo>
                    <a:pt x="1084" y="279"/>
                  </a:lnTo>
                  <a:lnTo>
                    <a:pt x="1060" y="290"/>
                  </a:lnTo>
                  <a:lnTo>
                    <a:pt x="1033" y="298"/>
                  </a:lnTo>
                  <a:lnTo>
                    <a:pt x="1000" y="299"/>
                  </a:lnTo>
                  <a:lnTo>
                    <a:pt x="975" y="298"/>
                  </a:lnTo>
                  <a:lnTo>
                    <a:pt x="951" y="297"/>
                  </a:lnTo>
                  <a:lnTo>
                    <a:pt x="929" y="296"/>
                  </a:lnTo>
                  <a:lnTo>
                    <a:pt x="909" y="295"/>
                  </a:lnTo>
                  <a:lnTo>
                    <a:pt x="890" y="294"/>
                  </a:lnTo>
                  <a:lnTo>
                    <a:pt x="872" y="293"/>
                  </a:lnTo>
                  <a:lnTo>
                    <a:pt x="855" y="291"/>
                  </a:lnTo>
                  <a:lnTo>
                    <a:pt x="839" y="290"/>
                  </a:lnTo>
                  <a:lnTo>
                    <a:pt x="824" y="289"/>
                  </a:lnTo>
                  <a:lnTo>
                    <a:pt x="808" y="289"/>
                  </a:lnTo>
                  <a:lnTo>
                    <a:pt x="794" y="288"/>
                  </a:lnTo>
                  <a:lnTo>
                    <a:pt x="779" y="287"/>
                  </a:lnTo>
                  <a:lnTo>
                    <a:pt x="764" y="287"/>
                  </a:lnTo>
                  <a:lnTo>
                    <a:pt x="748" y="286"/>
                  </a:lnTo>
                  <a:lnTo>
                    <a:pt x="732" y="285"/>
                  </a:lnTo>
                  <a:lnTo>
                    <a:pt x="715" y="284"/>
                  </a:lnTo>
                  <a:lnTo>
                    <a:pt x="697" y="284"/>
                  </a:lnTo>
                  <a:lnTo>
                    <a:pt x="676" y="283"/>
                  </a:lnTo>
                  <a:lnTo>
                    <a:pt x="655" y="282"/>
                  </a:lnTo>
                  <a:lnTo>
                    <a:pt x="633" y="281"/>
                  </a:lnTo>
                  <a:lnTo>
                    <a:pt x="607" y="279"/>
                  </a:lnTo>
                  <a:lnTo>
                    <a:pt x="580" y="278"/>
                  </a:lnTo>
                  <a:lnTo>
                    <a:pt x="550" y="277"/>
                  </a:lnTo>
                  <a:lnTo>
                    <a:pt x="519" y="275"/>
                  </a:lnTo>
                  <a:lnTo>
                    <a:pt x="483" y="274"/>
                  </a:lnTo>
                  <a:lnTo>
                    <a:pt x="445" y="272"/>
                  </a:lnTo>
                  <a:lnTo>
                    <a:pt x="405" y="270"/>
                  </a:lnTo>
                  <a:lnTo>
                    <a:pt x="360" y="268"/>
                  </a:lnTo>
                  <a:lnTo>
                    <a:pt x="311" y="266"/>
                  </a:lnTo>
                  <a:lnTo>
                    <a:pt x="260" y="263"/>
                  </a:lnTo>
                  <a:lnTo>
                    <a:pt x="204" y="260"/>
                  </a:lnTo>
                  <a:lnTo>
                    <a:pt x="144" y="257"/>
                  </a:lnTo>
                  <a:lnTo>
                    <a:pt x="111" y="252"/>
                  </a:lnTo>
                  <a:lnTo>
                    <a:pt x="83" y="243"/>
                  </a:lnTo>
                  <a:lnTo>
                    <a:pt x="59" y="228"/>
                  </a:lnTo>
                  <a:lnTo>
                    <a:pt x="39" y="210"/>
                  </a:lnTo>
                  <a:lnTo>
                    <a:pt x="23" y="189"/>
                  </a:lnTo>
                  <a:lnTo>
                    <a:pt x="12" y="166"/>
                  </a:lnTo>
                  <a:lnTo>
                    <a:pt x="3" y="141"/>
                  </a:lnTo>
                  <a:lnTo>
                    <a:pt x="0" y="117"/>
                  </a:lnTo>
                  <a:lnTo>
                    <a:pt x="3" y="94"/>
                  </a:lnTo>
                  <a:lnTo>
                    <a:pt x="9" y="71"/>
                  </a:lnTo>
                  <a:lnTo>
                    <a:pt x="20" y="51"/>
                  </a:lnTo>
                  <a:lnTo>
                    <a:pt x="34" y="33"/>
                  </a:lnTo>
                  <a:lnTo>
                    <a:pt x="51" y="18"/>
                  </a:lnTo>
                  <a:lnTo>
                    <a:pt x="74" y="8"/>
                  </a:lnTo>
                  <a:lnTo>
                    <a:pt x="100" y="1"/>
                  </a:lnTo>
                  <a:lnTo>
                    <a:pt x="131" y="0"/>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46"/>
            <p:cNvSpPr/>
            <p:nvPr/>
          </p:nvSpPr>
          <p:spPr>
            <a:xfrm>
              <a:off x="3687" y="2304"/>
              <a:ext cx="114" cy="24"/>
            </a:xfrm>
            <a:custGeom>
              <a:rect b="b" l="l" r="r" t="t"/>
              <a:pathLst>
                <a:path extrusionOk="0" h="287" w="1134">
                  <a:moveTo>
                    <a:pt x="127" y="0"/>
                  </a:moveTo>
                  <a:lnTo>
                    <a:pt x="149" y="3"/>
                  </a:lnTo>
                  <a:lnTo>
                    <a:pt x="170" y="5"/>
                  </a:lnTo>
                  <a:lnTo>
                    <a:pt x="190" y="8"/>
                  </a:lnTo>
                  <a:lnTo>
                    <a:pt x="210" y="10"/>
                  </a:lnTo>
                  <a:lnTo>
                    <a:pt x="229" y="12"/>
                  </a:lnTo>
                  <a:lnTo>
                    <a:pt x="248" y="15"/>
                  </a:lnTo>
                  <a:lnTo>
                    <a:pt x="268" y="17"/>
                  </a:lnTo>
                  <a:lnTo>
                    <a:pt x="287" y="19"/>
                  </a:lnTo>
                  <a:lnTo>
                    <a:pt x="306" y="21"/>
                  </a:lnTo>
                  <a:lnTo>
                    <a:pt x="326" y="22"/>
                  </a:lnTo>
                  <a:lnTo>
                    <a:pt x="345" y="24"/>
                  </a:lnTo>
                  <a:lnTo>
                    <a:pt x="365" y="26"/>
                  </a:lnTo>
                  <a:lnTo>
                    <a:pt x="386" y="27"/>
                  </a:lnTo>
                  <a:lnTo>
                    <a:pt x="407" y="28"/>
                  </a:lnTo>
                  <a:lnTo>
                    <a:pt x="428" y="30"/>
                  </a:lnTo>
                  <a:lnTo>
                    <a:pt x="452" y="31"/>
                  </a:lnTo>
                  <a:lnTo>
                    <a:pt x="475" y="32"/>
                  </a:lnTo>
                  <a:lnTo>
                    <a:pt x="499" y="33"/>
                  </a:lnTo>
                  <a:lnTo>
                    <a:pt x="525" y="34"/>
                  </a:lnTo>
                  <a:lnTo>
                    <a:pt x="552" y="35"/>
                  </a:lnTo>
                  <a:lnTo>
                    <a:pt x="581" y="36"/>
                  </a:lnTo>
                  <a:lnTo>
                    <a:pt x="610" y="37"/>
                  </a:lnTo>
                  <a:lnTo>
                    <a:pt x="642" y="38"/>
                  </a:lnTo>
                  <a:lnTo>
                    <a:pt x="674" y="38"/>
                  </a:lnTo>
                  <a:lnTo>
                    <a:pt x="709" y="39"/>
                  </a:lnTo>
                  <a:lnTo>
                    <a:pt x="745" y="40"/>
                  </a:lnTo>
                  <a:lnTo>
                    <a:pt x="783" y="41"/>
                  </a:lnTo>
                  <a:lnTo>
                    <a:pt x="824" y="41"/>
                  </a:lnTo>
                  <a:lnTo>
                    <a:pt x="865" y="42"/>
                  </a:lnTo>
                  <a:lnTo>
                    <a:pt x="911" y="43"/>
                  </a:lnTo>
                  <a:lnTo>
                    <a:pt x="958" y="43"/>
                  </a:lnTo>
                  <a:lnTo>
                    <a:pt x="1008" y="45"/>
                  </a:lnTo>
                  <a:lnTo>
                    <a:pt x="1036" y="48"/>
                  </a:lnTo>
                  <a:lnTo>
                    <a:pt x="1059" y="56"/>
                  </a:lnTo>
                  <a:lnTo>
                    <a:pt x="1080" y="67"/>
                  </a:lnTo>
                  <a:lnTo>
                    <a:pt x="1097" y="83"/>
                  </a:lnTo>
                  <a:lnTo>
                    <a:pt x="1110" y="99"/>
                  </a:lnTo>
                  <a:lnTo>
                    <a:pt x="1121" y="118"/>
                  </a:lnTo>
                  <a:lnTo>
                    <a:pt x="1128" y="138"/>
                  </a:lnTo>
                  <a:lnTo>
                    <a:pt x="1134" y="158"/>
                  </a:lnTo>
                  <a:lnTo>
                    <a:pt x="1133" y="184"/>
                  </a:lnTo>
                  <a:lnTo>
                    <a:pt x="1126" y="208"/>
                  </a:lnTo>
                  <a:lnTo>
                    <a:pt x="1116" y="231"/>
                  </a:lnTo>
                  <a:lnTo>
                    <a:pt x="1102" y="251"/>
                  </a:lnTo>
                  <a:lnTo>
                    <a:pt x="1084" y="267"/>
                  </a:lnTo>
                  <a:lnTo>
                    <a:pt x="1060" y="278"/>
                  </a:lnTo>
                  <a:lnTo>
                    <a:pt x="1033" y="286"/>
                  </a:lnTo>
                  <a:lnTo>
                    <a:pt x="1000" y="287"/>
                  </a:lnTo>
                  <a:lnTo>
                    <a:pt x="975" y="286"/>
                  </a:lnTo>
                  <a:lnTo>
                    <a:pt x="951" y="285"/>
                  </a:lnTo>
                  <a:lnTo>
                    <a:pt x="929" y="284"/>
                  </a:lnTo>
                  <a:lnTo>
                    <a:pt x="909" y="283"/>
                  </a:lnTo>
                  <a:lnTo>
                    <a:pt x="890" y="282"/>
                  </a:lnTo>
                  <a:lnTo>
                    <a:pt x="872" y="281"/>
                  </a:lnTo>
                  <a:lnTo>
                    <a:pt x="855" y="279"/>
                  </a:lnTo>
                  <a:lnTo>
                    <a:pt x="839" y="278"/>
                  </a:lnTo>
                  <a:lnTo>
                    <a:pt x="824" y="277"/>
                  </a:lnTo>
                  <a:lnTo>
                    <a:pt x="808" y="277"/>
                  </a:lnTo>
                  <a:lnTo>
                    <a:pt x="794" y="276"/>
                  </a:lnTo>
                  <a:lnTo>
                    <a:pt x="779" y="275"/>
                  </a:lnTo>
                  <a:lnTo>
                    <a:pt x="764" y="275"/>
                  </a:lnTo>
                  <a:lnTo>
                    <a:pt x="748" y="274"/>
                  </a:lnTo>
                  <a:lnTo>
                    <a:pt x="732" y="273"/>
                  </a:lnTo>
                  <a:lnTo>
                    <a:pt x="715" y="272"/>
                  </a:lnTo>
                  <a:lnTo>
                    <a:pt x="697" y="272"/>
                  </a:lnTo>
                  <a:lnTo>
                    <a:pt x="676" y="271"/>
                  </a:lnTo>
                  <a:lnTo>
                    <a:pt x="655" y="270"/>
                  </a:lnTo>
                  <a:lnTo>
                    <a:pt x="633" y="269"/>
                  </a:lnTo>
                  <a:lnTo>
                    <a:pt x="607" y="267"/>
                  </a:lnTo>
                  <a:lnTo>
                    <a:pt x="580" y="266"/>
                  </a:lnTo>
                  <a:lnTo>
                    <a:pt x="550" y="265"/>
                  </a:lnTo>
                  <a:lnTo>
                    <a:pt x="519" y="263"/>
                  </a:lnTo>
                  <a:lnTo>
                    <a:pt x="483" y="262"/>
                  </a:lnTo>
                  <a:lnTo>
                    <a:pt x="445" y="260"/>
                  </a:lnTo>
                  <a:lnTo>
                    <a:pt x="405" y="258"/>
                  </a:lnTo>
                  <a:lnTo>
                    <a:pt x="360" y="256"/>
                  </a:lnTo>
                  <a:lnTo>
                    <a:pt x="311" y="254"/>
                  </a:lnTo>
                  <a:lnTo>
                    <a:pt x="260" y="251"/>
                  </a:lnTo>
                  <a:lnTo>
                    <a:pt x="204" y="248"/>
                  </a:lnTo>
                  <a:lnTo>
                    <a:pt x="144" y="245"/>
                  </a:lnTo>
                  <a:lnTo>
                    <a:pt x="111" y="240"/>
                  </a:lnTo>
                  <a:lnTo>
                    <a:pt x="83" y="231"/>
                  </a:lnTo>
                  <a:lnTo>
                    <a:pt x="59" y="216"/>
                  </a:lnTo>
                  <a:lnTo>
                    <a:pt x="39" y="198"/>
                  </a:lnTo>
                  <a:lnTo>
                    <a:pt x="23" y="177"/>
                  </a:lnTo>
                  <a:lnTo>
                    <a:pt x="12" y="154"/>
                  </a:lnTo>
                  <a:lnTo>
                    <a:pt x="3" y="129"/>
                  </a:lnTo>
                  <a:lnTo>
                    <a:pt x="0" y="105"/>
                  </a:lnTo>
                  <a:lnTo>
                    <a:pt x="3" y="84"/>
                  </a:lnTo>
                  <a:lnTo>
                    <a:pt x="10" y="64"/>
                  </a:lnTo>
                  <a:lnTo>
                    <a:pt x="20" y="47"/>
                  </a:lnTo>
                  <a:lnTo>
                    <a:pt x="33" y="30"/>
                  </a:lnTo>
                  <a:lnTo>
                    <a:pt x="50" y="17"/>
                  </a:lnTo>
                  <a:lnTo>
                    <a:pt x="71" y="7"/>
                  </a:lnTo>
                  <a:lnTo>
                    <a:pt x="97" y="1"/>
                  </a:lnTo>
                  <a:lnTo>
                    <a:pt x="127" y="0"/>
                  </a:lnTo>
                  <a:close/>
                </a:path>
              </a:pathLst>
            </a:custGeom>
            <a:solidFill>
              <a:srgbClr val="5E63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46"/>
            <p:cNvSpPr/>
            <p:nvPr/>
          </p:nvSpPr>
          <p:spPr>
            <a:xfrm>
              <a:off x="3687" y="2305"/>
              <a:ext cx="114" cy="23"/>
            </a:xfrm>
            <a:custGeom>
              <a:rect b="b" l="l" r="r" t="t"/>
              <a:pathLst>
                <a:path extrusionOk="0" h="275" w="1134">
                  <a:moveTo>
                    <a:pt x="120" y="0"/>
                  </a:moveTo>
                  <a:lnTo>
                    <a:pt x="140" y="4"/>
                  </a:lnTo>
                  <a:lnTo>
                    <a:pt x="159" y="7"/>
                  </a:lnTo>
                  <a:lnTo>
                    <a:pt x="179" y="10"/>
                  </a:lnTo>
                  <a:lnTo>
                    <a:pt x="199" y="13"/>
                  </a:lnTo>
                  <a:lnTo>
                    <a:pt x="219" y="16"/>
                  </a:lnTo>
                  <a:lnTo>
                    <a:pt x="239" y="19"/>
                  </a:lnTo>
                  <a:lnTo>
                    <a:pt x="260" y="21"/>
                  </a:lnTo>
                  <a:lnTo>
                    <a:pt x="280" y="24"/>
                  </a:lnTo>
                  <a:lnTo>
                    <a:pt x="301" y="26"/>
                  </a:lnTo>
                  <a:lnTo>
                    <a:pt x="323" y="28"/>
                  </a:lnTo>
                  <a:lnTo>
                    <a:pt x="345" y="30"/>
                  </a:lnTo>
                  <a:lnTo>
                    <a:pt x="368" y="33"/>
                  </a:lnTo>
                  <a:lnTo>
                    <a:pt x="392" y="34"/>
                  </a:lnTo>
                  <a:lnTo>
                    <a:pt x="415" y="36"/>
                  </a:lnTo>
                  <a:lnTo>
                    <a:pt x="439" y="38"/>
                  </a:lnTo>
                  <a:lnTo>
                    <a:pt x="465" y="39"/>
                  </a:lnTo>
                  <a:lnTo>
                    <a:pt x="491" y="40"/>
                  </a:lnTo>
                  <a:lnTo>
                    <a:pt x="519" y="41"/>
                  </a:lnTo>
                  <a:lnTo>
                    <a:pt x="546" y="42"/>
                  </a:lnTo>
                  <a:lnTo>
                    <a:pt x="576" y="43"/>
                  </a:lnTo>
                  <a:lnTo>
                    <a:pt x="605" y="44"/>
                  </a:lnTo>
                  <a:lnTo>
                    <a:pt x="636" y="44"/>
                  </a:lnTo>
                  <a:lnTo>
                    <a:pt x="668" y="45"/>
                  </a:lnTo>
                  <a:lnTo>
                    <a:pt x="702" y="45"/>
                  </a:lnTo>
                  <a:lnTo>
                    <a:pt x="736" y="46"/>
                  </a:lnTo>
                  <a:lnTo>
                    <a:pt x="771" y="46"/>
                  </a:lnTo>
                  <a:lnTo>
                    <a:pt x="807" y="46"/>
                  </a:lnTo>
                  <a:lnTo>
                    <a:pt x="846" y="46"/>
                  </a:lnTo>
                  <a:lnTo>
                    <a:pt x="886" y="46"/>
                  </a:lnTo>
                  <a:lnTo>
                    <a:pt x="927" y="46"/>
                  </a:lnTo>
                  <a:lnTo>
                    <a:pt x="970" y="45"/>
                  </a:lnTo>
                  <a:lnTo>
                    <a:pt x="1015" y="45"/>
                  </a:lnTo>
                  <a:lnTo>
                    <a:pt x="1040" y="48"/>
                  </a:lnTo>
                  <a:lnTo>
                    <a:pt x="1062" y="55"/>
                  </a:lnTo>
                  <a:lnTo>
                    <a:pt x="1081" y="66"/>
                  </a:lnTo>
                  <a:lnTo>
                    <a:pt x="1096" y="79"/>
                  </a:lnTo>
                  <a:lnTo>
                    <a:pt x="1109" y="95"/>
                  </a:lnTo>
                  <a:lnTo>
                    <a:pt x="1119" y="111"/>
                  </a:lnTo>
                  <a:lnTo>
                    <a:pt x="1127" y="129"/>
                  </a:lnTo>
                  <a:lnTo>
                    <a:pt x="1134" y="146"/>
                  </a:lnTo>
                  <a:lnTo>
                    <a:pt x="1133" y="172"/>
                  </a:lnTo>
                  <a:lnTo>
                    <a:pt x="1126" y="196"/>
                  </a:lnTo>
                  <a:lnTo>
                    <a:pt x="1116" y="219"/>
                  </a:lnTo>
                  <a:lnTo>
                    <a:pt x="1102" y="239"/>
                  </a:lnTo>
                  <a:lnTo>
                    <a:pt x="1084" y="255"/>
                  </a:lnTo>
                  <a:lnTo>
                    <a:pt x="1060" y="266"/>
                  </a:lnTo>
                  <a:lnTo>
                    <a:pt x="1033" y="274"/>
                  </a:lnTo>
                  <a:lnTo>
                    <a:pt x="1000" y="275"/>
                  </a:lnTo>
                  <a:lnTo>
                    <a:pt x="975" y="274"/>
                  </a:lnTo>
                  <a:lnTo>
                    <a:pt x="951" y="273"/>
                  </a:lnTo>
                  <a:lnTo>
                    <a:pt x="929" y="272"/>
                  </a:lnTo>
                  <a:lnTo>
                    <a:pt x="909" y="271"/>
                  </a:lnTo>
                  <a:lnTo>
                    <a:pt x="890" y="270"/>
                  </a:lnTo>
                  <a:lnTo>
                    <a:pt x="872" y="269"/>
                  </a:lnTo>
                  <a:lnTo>
                    <a:pt x="855" y="267"/>
                  </a:lnTo>
                  <a:lnTo>
                    <a:pt x="839" y="266"/>
                  </a:lnTo>
                  <a:lnTo>
                    <a:pt x="824" y="265"/>
                  </a:lnTo>
                  <a:lnTo>
                    <a:pt x="808" y="265"/>
                  </a:lnTo>
                  <a:lnTo>
                    <a:pt x="794" y="264"/>
                  </a:lnTo>
                  <a:lnTo>
                    <a:pt x="779" y="263"/>
                  </a:lnTo>
                  <a:lnTo>
                    <a:pt x="764" y="263"/>
                  </a:lnTo>
                  <a:lnTo>
                    <a:pt x="748" y="262"/>
                  </a:lnTo>
                  <a:lnTo>
                    <a:pt x="732" y="261"/>
                  </a:lnTo>
                  <a:lnTo>
                    <a:pt x="715" y="260"/>
                  </a:lnTo>
                  <a:lnTo>
                    <a:pt x="697" y="260"/>
                  </a:lnTo>
                  <a:lnTo>
                    <a:pt x="676" y="259"/>
                  </a:lnTo>
                  <a:lnTo>
                    <a:pt x="655" y="258"/>
                  </a:lnTo>
                  <a:lnTo>
                    <a:pt x="633" y="257"/>
                  </a:lnTo>
                  <a:lnTo>
                    <a:pt x="607" y="255"/>
                  </a:lnTo>
                  <a:lnTo>
                    <a:pt x="580" y="254"/>
                  </a:lnTo>
                  <a:lnTo>
                    <a:pt x="550" y="253"/>
                  </a:lnTo>
                  <a:lnTo>
                    <a:pt x="519" y="251"/>
                  </a:lnTo>
                  <a:lnTo>
                    <a:pt x="483" y="250"/>
                  </a:lnTo>
                  <a:lnTo>
                    <a:pt x="445" y="248"/>
                  </a:lnTo>
                  <a:lnTo>
                    <a:pt x="405" y="246"/>
                  </a:lnTo>
                  <a:lnTo>
                    <a:pt x="360" y="244"/>
                  </a:lnTo>
                  <a:lnTo>
                    <a:pt x="311" y="242"/>
                  </a:lnTo>
                  <a:lnTo>
                    <a:pt x="260" y="239"/>
                  </a:lnTo>
                  <a:lnTo>
                    <a:pt x="204" y="236"/>
                  </a:lnTo>
                  <a:lnTo>
                    <a:pt x="144" y="233"/>
                  </a:lnTo>
                  <a:lnTo>
                    <a:pt x="111" y="228"/>
                  </a:lnTo>
                  <a:lnTo>
                    <a:pt x="83" y="219"/>
                  </a:lnTo>
                  <a:lnTo>
                    <a:pt x="59" y="204"/>
                  </a:lnTo>
                  <a:lnTo>
                    <a:pt x="39" y="186"/>
                  </a:lnTo>
                  <a:lnTo>
                    <a:pt x="23" y="165"/>
                  </a:lnTo>
                  <a:lnTo>
                    <a:pt x="12" y="142"/>
                  </a:lnTo>
                  <a:lnTo>
                    <a:pt x="3" y="117"/>
                  </a:lnTo>
                  <a:lnTo>
                    <a:pt x="0" y="93"/>
                  </a:lnTo>
                  <a:lnTo>
                    <a:pt x="4" y="74"/>
                  </a:lnTo>
                  <a:lnTo>
                    <a:pt x="10" y="56"/>
                  </a:lnTo>
                  <a:lnTo>
                    <a:pt x="20" y="41"/>
                  </a:lnTo>
                  <a:lnTo>
                    <a:pt x="32" y="26"/>
                  </a:lnTo>
                  <a:lnTo>
                    <a:pt x="48" y="15"/>
                  </a:lnTo>
                  <a:lnTo>
                    <a:pt x="67" y="6"/>
                  </a:lnTo>
                  <a:lnTo>
                    <a:pt x="92" y="1"/>
                  </a:lnTo>
                  <a:lnTo>
                    <a:pt x="1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46"/>
            <p:cNvSpPr/>
            <p:nvPr/>
          </p:nvSpPr>
          <p:spPr>
            <a:xfrm>
              <a:off x="3687" y="2306"/>
              <a:ext cx="114" cy="22"/>
            </a:xfrm>
            <a:custGeom>
              <a:rect b="b" l="l" r="r" t="t"/>
              <a:pathLst>
                <a:path extrusionOk="0" h="262" w="1134">
                  <a:moveTo>
                    <a:pt x="115" y="0"/>
                  </a:moveTo>
                  <a:lnTo>
                    <a:pt x="132" y="4"/>
                  </a:lnTo>
                  <a:lnTo>
                    <a:pt x="151" y="8"/>
                  </a:lnTo>
                  <a:lnTo>
                    <a:pt x="169" y="11"/>
                  </a:lnTo>
                  <a:lnTo>
                    <a:pt x="189" y="15"/>
                  </a:lnTo>
                  <a:lnTo>
                    <a:pt x="210" y="18"/>
                  </a:lnTo>
                  <a:lnTo>
                    <a:pt x="230" y="23"/>
                  </a:lnTo>
                  <a:lnTo>
                    <a:pt x="252" y="26"/>
                  </a:lnTo>
                  <a:lnTo>
                    <a:pt x="275" y="29"/>
                  </a:lnTo>
                  <a:lnTo>
                    <a:pt x="297" y="31"/>
                  </a:lnTo>
                  <a:lnTo>
                    <a:pt x="321" y="34"/>
                  </a:lnTo>
                  <a:lnTo>
                    <a:pt x="346" y="36"/>
                  </a:lnTo>
                  <a:lnTo>
                    <a:pt x="370" y="39"/>
                  </a:lnTo>
                  <a:lnTo>
                    <a:pt x="397" y="41"/>
                  </a:lnTo>
                  <a:lnTo>
                    <a:pt x="423" y="42"/>
                  </a:lnTo>
                  <a:lnTo>
                    <a:pt x="451" y="44"/>
                  </a:lnTo>
                  <a:lnTo>
                    <a:pt x="478" y="46"/>
                  </a:lnTo>
                  <a:lnTo>
                    <a:pt x="507" y="47"/>
                  </a:lnTo>
                  <a:lnTo>
                    <a:pt x="536" y="49"/>
                  </a:lnTo>
                  <a:lnTo>
                    <a:pt x="566" y="50"/>
                  </a:lnTo>
                  <a:lnTo>
                    <a:pt x="597" y="51"/>
                  </a:lnTo>
                  <a:lnTo>
                    <a:pt x="628" y="52"/>
                  </a:lnTo>
                  <a:lnTo>
                    <a:pt x="661" y="52"/>
                  </a:lnTo>
                  <a:lnTo>
                    <a:pt x="693" y="52"/>
                  </a:lnTo>
                  <a:lnTo>
                    <a:pt x="727" y="52"/>
                  </a:lnTo>
                  <a:lnTo>
                    <a:pt x="762" y="52"/>
                  </a:lnTo>
                  <a:lnTo>
                    <a:pt x="795" y="52"/>
                  </a:lnTo>
                  <a:lnTo>
                    <a:pt x="831" y="51"/>
                  </a:lnTo>
                  <a:lnTo>
                    <a:pt x="867" y="50"/>
                  </a:lnTo>
                  <a:lnTo>
                    <a:pt x="905" y="49"/>
                  </a:lnTo>
                  <a:lnTo>
                    <a:pt x="942" y="47"/>
                  </a:lnTo>
                  <a:lnTo>
                    <a:pt x="981" y="46"/>
                  </a:lnTo>
                  <a:lnTo>
                    <a:pt x="1020" y="44"/>
                  </a:lnTo>
                  <a:lnTo>
                    <a:pt x="1043" y="47"/>
                  </a:lnTo>
                  <a:lnTo>
                    <a:pt x="1063" y="54"/>
                  </a:lnTo>
                  <a:lnTo>
                    <a:pt x="1081" y="63"/>
                  </a:lnTo>
                  <a:lnTo>
                    <a:pt x="1096" y="74"/>
                  </a:lnTo>
                  <a:lnTo>
                    <a:pt x="1108" y="88"/>
                  </a:lnTo>
                  <a:lnTo>
                    <a:pt x="1118" y="102"/>
                  </a:lnTo>
                  <a:lnTo>
                    <a:pt x="1126" y="118"/>
                  </a:lnTo>
                  <a:lnTo>
                    <a:pt x="1134" y="133"/>
                  </a:lnTo>
                  <a:lnTo>
                    <a:pt x="1133" y="159"/>
                  </a:lnTo>
                  <a:lnTo>
                    <a:pt x="1126" y="183"/>
                  </a:lnTo>
                  <a:lnTo>
                    <a:pt x="1116" y="206"/>
                  </a:lnTo>
                  <a:lnTo>
                    <a:pt x="1102" y="226"/>
                  </a:lnTo>
                  <a:lnTo>
                    <a:pt x="1084" y="242"/>
                  </a:lnTo>
                  <a:lnTo>
                    <a:pt x="1060" y="253"/>
                  </a:lnTo>
                  <a:lnTo>
                    <a:pt x="1033" y="261"/>
                  </a:lnTo>
                  <a:lnTo>
                    <a:pt x="1000" y="262"/>
                  </a:lnTo>
                  <a:lnTo>
                    <a:pt x="975" y="261"/>
                  </a:lnTo>
                  <a:lnTo>
                    <a:pt x="951" y="260"/>
                  </a:lnTo>
                  <a:lnTo>
                    <a:pt x="929" y="259"/>
                  </a:lnTo>
                  <a:lnTo>
                    <a:pt x="909" y="258"/>
                  </a:lnTo>
                  <a:lnTo>
                    <a:pt x="890" y="257"/>
                  </a:lnTo>
                  <a:lnTo>
                    <a:pt x="872" y="256"/>
                  </a:lnTo>
                  <a:lnTo>
                    <a:pt x="855" y="254"/>
                  </a:lnTo>
                  <a:lnTo>
                    <a:pt x="839" y="253"/>
                  </a:lnTo>
                  <a:lnTo>
                    <a:pt x="824" y="252"/>
                  </a:lnTo>
                  <a:lnTo>
                    <a:pt x="808" y="252"/>
                  </a:lnTo>
                  <a:lnTo>
                    <a:pt x="794" y="251"/>
                  </a:lnTo>
                  <a:lnTo>
                    <a:pt x="779" y="250"/>
                  </a:lnTo>
                  <a:lnTo>
                    <a:pt x="764" y="250"/>
                  </a:lnTo>
                  <a:lnTo>
                    <a:pt x="748" y="249"/>
                  </a:lnTo>
                  <a:lnTo>
                    <a:pt x="732" y="248"/>
                  </a:lnTo>
                  <a:lnTo>
                    <a:pt x="715" y="247"/>
                  </a:lnTo>
                  <a:lnTo>
                    <a:pt x="697" y="247"/>
                  </a:lnTo>
                  <a:lnTo>
                    <a:pt x="676" y="246"/>
                  </a:lnTo>
                  <a:lnTo>
                    <a:pt x="655" y="245"/>
                  </a:lnTo>
                  <a:lnTo>
                    <a:pt x="633" y="244"/>
                  </a:lnTo>
                  <a:lnTo>
                    <a:pt x="607" y="242"/>
                  </a:lnTo>
                  <a:lnTo>
                    <a:pt x="580" y="241"/>
                  </a:lnTo>
                  <a:lnTo>
                    <a:pt x="550" y="240"/>
                  </a:lnTo>
                  <a:lnTo>
                    <a:pt x="519" y="238"/>
                  </a:lnTo>
                  <a:lnTo>
                    <a:pt x="483" y="237"/>
                  </a:lnTo>
                  <a:lnTo>
                    <a:pt x="445" y="235"/>
                  </a:lnTo>
                  <a:lnTo>
                    <a:pt x="405" y="233"/>
                  </a:lnTo>
                  <a:lnTo>
                    <a:pt x="360" y="231"/>
                  </a:lnTo>
                  <a:lnTo>
                    <a:pt x="311" y="229"/>
                  </a:lnTo>
                  <a:lnTo>
                    <a:pt x="260" y="226"/>
                  </a:lnTo>
                  <a:lnTo>
                    <a:pt x="204" y="223"/>
                  </a:lnTo>
                  <a:lnTo>
                    <a:pt x="144" y="220"/>
                  </a:lnTo>
                  <a:lnTo>
                    <a:pt x="111" y="215"/>
                  </a:lnTo>
                  <a:lnTo>
                    <a:pt x="83" y="206"/>
                  </a:lnTo>
                  <a:lnTo>
                    <a:pt x="59" y="191"/>
                  </a:lnTo>
                  <a:lnTo>
                    <a:pt x="39" y="173"/>
                  </a:lnTo>
                  <a:lnTo>
                    <a:pt x="23" y="152"/>
                  </a:lnTo>
                  <a:lnTo>
                    <a:pt x="12" y="129"/>
                  </a:lnTo>
                  <a:lnTo>
                    <a:pt x="3" y="104"/>
                  </a:lnTo>
                  <a:lnTo>
                    <a:pt x="0" y="80"/>
                  </a:lnTo>
                  <a:lnTo>
                    <a:pt x="4" y="63"/>
                  </a:lnTo>
                  <a:lnTo>
                    <a:pt x="12" y="47"/>
                  </a:lnTo>
                  <a:lnTo>
                    <a:pt x="20" y="33"/>
                  </a:lnTo>
                  <a:lnTo>
                    <a:pt x="32" y="21"/>
                  </a:lnTo>
                  <a:lnTo>
                    <a:pt x="46" y="11"/>
                  </a:lnTo>
                  <a:lnTo>
                    <a:pt x="64" y="4"/>
                  </a:lnTo>
                  <a:lnTo>
                    <a:pt x="88" y="0"/>
                  </a:lnTo>
                  <a:lnTo>
                    <a:pt x="11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46"/>
            <p:cNvSpPr/>
            <p:nvPr/>
          </p:nvSpPr>
          <p:spPr>
            <a:xfrm>
              <a:off x="3687" y="2307"/>
              <a:ext cx="114" cy="21"/>
            </a:xfrm>
            <a:custGeom>
              <a:rect b="b" l="l" r="r" t="t"/>
              <a:pathLst>
                <a:path extrusionOk="0" h="251" w="1134">
                  <a:moveTo>
                    <a:pt x="110" y="1"/>
                  </a:moveTo>
                  <a:lnTo>
                    <a:pt x="125" y="6"/>
                  </a:lnTo>
                  <a:lnTo>
                    <a:pt x="142" y="11"/>
                  </a:lnTo>
                  <a:lnTo>
                    <a:pt x="160" y="15"/>
                  </a:lnTo>
                  <a:lnTo>
                    <a:pt x="179" y="20"/>
                  </a:lnTo>
                  <a:lnTo>
                    <a:pt x="200" y="24"/>
                  </a:lnTo>
                  <a:lnTo>
                    <a:pt x="222" y="27"/>
                  </a:lnTo>
                  <a:lnTo>
                    <a:pt x="244" y="31"/>
                  </a:lnTo>
                  <a:lnTo>
                    <a:pt x="269" y="35"/>
                  </a:lnTo>
                  <a:lnTo>
                    <a:pt x="293" y="39"/>
                  </a:lnTo>
                  <a:lnTo>
                    <a:pt x="319" y="42"/>
                  </a:lnTo>
                  <a:lnTo>
                    <a:pt x="346" y="45"/>
                  </a:lnTo>
                  <a:lnTo>
                    <a:pt x="374" y="48"/>
                  </a:lnTo>
                  <a:lnTo>
                    <a:pt x="403" y="50"/>
                  </a:lnTo>
                  <a:lnTo>
                    <a:pt x="431" y="52"/>
                  </a:lnTo>
                  <a:lnTo>
                    <a:pt x="462" y="55"/>
                  </a:lnTo>
                  <a:lnTo>
                    <a:pt x="492" y="56"/>
                  </a:lnTo>
                  <a:lnTo>
                    <a:pt x="524" y="58"/>
                  </a:lnTo>
                  <a:lnTo>
                    <a:pt x="555" y="59"/>
                  </a:lnTo>
                  <a:lnTo>
                    <a:pt x="588" y="60"/>
                  </a:lnTo>
                  <a:lnTo>
                    <a:pt x="620" y="61"/>
                  </a:lnTo>
                  <a:lnTo>
                    <a:pt x="654" y="62"/>
                  </a:lnTo>
                  <a:lnTo>
                    <a:pt x="687" y="62"/>
                  </a:lnTo>
                  <a:lnTo>
                    <a:pt x="721" y="62"/>
                  </a:lnTo>
                  <a:lnTo>
                    <a:pt x="754" y="62"/>
                  </a:lnTo>
                  <a:lnTo>
                    <a:pt x="788" y="61"/>
                  </a:lnTo>
                  <a:lnTo>
                    <a:pt x="822" y="61"/>
                  </a:lnTo>
                  <a:lnTo>
                    <a:pt x="856" y="59"/>
                  </a:lnTo>
                  <a:lnTo>
                    <a:pt x="891" y="58"/>
                  </a:lnTo>
                  <a:lnTo>
                    <a:pt x="925" y="56"/>
                  </a:lnTo>
                  <a:lnTo>
                    <a:pt x="959" y="54"/>
                  </a:lnTo>
                  <a:lnTo>
                    <a:pt x="993" y="52"/>
                  </a:lnTo>
                  <a:lnTo>
                    <a:pt x="1027" y="49"/>
                  </a:lnTo>
                  <a:lnTo>
                    <a:pt x="1048" y="51"/>
                  </a:lnTo>
                  <a:lnTo>
                    <a:pt x="1066" y="55"/>
                  </a:lnTo>
                  <a:lnTo>
                    <a:pt x="1082" y="63"/>
                  </a:lnTo>
                  <a:lnTo>
                    <a:pt x="1095" y="73"/>
                  </a:lnTo>
                  <a:lnTo>
                    <a:pt x="1106" y="84"/>
                  </a:lnTo>
                  <a:lnTo>
                    <a:pt x="1116" y="97"/>
                  </a:lnTo>
                  <a:lnTo>
                    <a:pt x="1125" y="109"/>
                  </a:lnTo>
                  <a:lnTo>
                    <a:pt x="1134" y="122"/>
                  </a:lnTo>
                  <a:lnTo>
                    <a:pt x="1133" y="148"/>
                  </a:lnTo>
                  <a:lnTo>
                    <a:pt x="1126" y="172"/>
                  </a:lnTo>
                  <a:lnTo>
                    <a:pt x="1116" y="195"/>
                  </a:lnTo>
                  <a:lnTo>
                    <a:pt x="1102" y="215"/>
                  </a:lnTo>
                  <a:lnTo>
                    <a:pt x="1084" y="231"/>
                  </a:lnTo>
                  <a:lnTo>
                    <a:pt x="1060" y="242"/>
                  </a:lnTo>
                  <a:lnTo>
                    <a:pt x="1033" y="250"/>
                  </a:lnTo>
                  <a:lnTo>
                    <a:pt x="1000" y="251"/>
                  </a:lnTo>
                  <a:lnTo>
                    <a:pt x="975" y="250"/>
                  </a:lnTo>
                  <a:lnTo>
                    <a:pt x="951" y="249"/>
                  </a:lnTo>
                  <a:lnTo>
                    <a:pt x="929" y="248"/>
                  </a:lnTo>
                  <a:lnTo>
                    <a:pt x="909" y="247"/>
                  </a:lnTo>
                  <a:lnTo>
                    <a:pt x="890" y="246"/>
                  </a:lnTo>
                  <a:lnTo>
                    <a:pt x="872" y="245"/>
                  </a:lnTo>
                  <a:lnTo>
                    <a:pt x="855" y="243"/>
                  </a:lnTo>
                  <a:lnTo>
                    <a:pt x="839" y="242"/>
                  </a:lnTo>
                  <a:lnTo>
                    <a:pt x="824" y="241"/>
                  </a:lnTo>
                  <a:lnTo>
                    <a:pt x="808" y="241"/>
                  </a:lnTo>
                  <a:lnTo>
                    <a:pt x="794" y="240"/>
                  </a:lnTo>
                  <a:lnTo>
                    <a:pt x="779" y="239"/>
                  </a:lnTo>
                  <a:lnTo>
                    <a:pt x="764" y="239"/>
                  </a:lnTo>
                  <a:lnTo>
                    <a:pt x="748" y="238"/>
                  </a:lnTo>
                  <a:lnTo>
                    <a:pt x="732" y="237"/>
                  </a:lnTo>
                  <a:lnTo>
                    <a:pt x="715" y="236"/>
                  </a:lnTo>
                  <a:lnTo>
                    <a:pt x="697" y="236"/>
                  </a:lnTo>
                  <a:lnTo>
                    <a:pt x="676" y="235"/>
                  </a:lnTo>
                  <a:lnTo>
                    <a:pt x="655" y="234"/>
                  </a:lnTo>
                  <a:lnTo>
                    <a:pt x="633" y="233"/>
                  </a:lnTo>
                  <a:lnTo>
                    <a:pt x="607" y="231"/>
                  </a:lnTo>
                  <a:lnTo>
                    <a:pt x="580" y="230"/>
                  </a:lnTo>
                  <a:lnTo>
                    <a:pt x="550" y="229"/>
                  </a:lnTo>
                  <a:lnTo>
                    <a:pt x="519" y="227"/>
                  </a:lnTo>
                  <a:lnTo>
                    <a:pt x="483" y="226"/>
                  </a:lnTo>
                  <a:lnTo>
                    <a:pt x="445" y="224"/>
                  </a:lnTo>
                  <a:lnTo>
                    <a:pt x="405" y="222"/>
                  </a:lnTo>
                  <a:lnTo>
                    <a:pt x="360" y="220"/>
                  </a:lnTo>
                  <a:lnTo>
                    <a:pt x="311" y="218"/>
                  </a:lnTo>
                  <a:lnTo>
                    <a:pt x="260" y="215"/>
                  </a:lnTo>
                  <a:lnTo>
                    <a:pt x="204" y="212"/>
                  </a:lnTo>
                  <a:lnTo>
                    <a:pt x="144" y="209"/>
                  </a:lnTo>
                  <a:lnTo>
                    <a:pt x="111" y="204"/>
                  </a:lnTo>
                  <a:lnTo>
                    <a:pt x="83" y="195"/>
                  </a:lnTo>
                  <a:lnTo>
                    <a:pt x="59" y="180"/>
                  </a:lnTo>
                  <a:lnTo>
                    <a:pt x="39" y="162"/>
                  </a:lnTo>
                  <a:lnTo>
                    <a:pt x="23" y="141"/>
                  </a:lnTo>
                  <a:lnTo>
                    <a:pt x="12" y="118"/>
                  </a:lnTo>
                  <a:lnTo>
                    <a:pt x="3" y="93"/>
                  </a:lnTo>
                  <a:lnTo>
                    <a:pt x="0" y="69"/>
                  </a:lnTo>
                  <a:lnTo>
                    <a:pt x="5" y="55"/>
                  </a:lnTo>
                  <a:lnTo>
                    <a:pt x="13" y="42"/>
                  </a:lnTo>
                  <a:lnTo>
                    <a:pt x="21" y="29"/>
                  </a:lnTo>
                  <a:lnTo>
                    <a:pt x="32" y="18"/>
                  </a:lnTo>
                  <a:lnTo>
                    <a:pt x="45" y="10"/>
                  </a:lnTo>
                  <a:lnTo>
                    <a:pt x="63" y="3"/>
                  </a:lnTo>
                  <a:lnTo>
                    <a:pt x="85" y="0"/>
                  </a:lnTo>
                  <a:lnTo>
                    <a:pt x="110" y="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46"/>
            <p:cNvSpPr/>
            <p:nvPr/>
          </p:nvSpPr>
          <p:spPr>
            <a:xfrm>
              <a:off x="3687" y="2309"/>
              <a:ext cx="114" cy="19"/>
            </a:xfrm>
            <a:custGeom>
              <a:rect b="b" l="l" r="r" t="t"/>
              <a:pathLst>
                <a:path extrusionOk="0" h="237" w="1134">
                  <a:moveTo>
                    <a:pt x="103" y="0"/>
                  </a:moveTo>
                  <a:lnTo>
                    <a:pt x="116" y="6"/>
                  </a:lnTo>
                  <a:lnTo>
                    <a:pt x="131" y="11"/>
                  </a:lnTo>
                  <a:lnTo>
                    <a:pt x="149" y="16"/>
                  </a:lnTo>
                  <a:lnTo>
                    <a:pt x="168" y="21"/>
                  </a:lnTo>
                  <a:lnTo>
                    <a:pt x="189" y="27"/>
                  </a:lnTo>
                  <a:lnTo>
                    <a:pt x="212" y="31"/>
                  </a:lnTo>
                  <a:lnTo>
                    <a:pt x="236" y="36"/>
                  </a:lnTo>
                  <a:lnTo>
                    <a:pt x="262" y="40"/>
                  </a:lnTo>
                  <a:lnTo>
                    <a:pt x="289" y="44"/>
                  </a:lnTo>
                  <a:lnTo>
                    <a:pt x="316" y="47"/>
                  </a:lnTo>
                  <a:lnTo>
                    <a:pt x="346" y="51"/>
                  </a:lnTo>
                  <a:lnTo>
                    <a:pt x="376" y="55"/>
                  </a:lnTo>
                  <a:lnTo>
                    <a:pt x="407" y="58"/>
                  </a:lnTo>
                  <a:lnTo>
                    <a:pt x="439" y="60"/>
                  </a:lnTo>
                  <a:lnTo>
                    <a:pt x="472" y="62"/>
                  </a:lnTo>
                  <a:lnTo>
                    <a:pt x="505" y="64"/>
                  </a:lnTo>
                  <a:lnTo>
                    <a:pt x="539" y="66"/>
                  </a:lnTo>
                  <a:lnTo>
                    <a:pt x="574" y="67"/>
                  </a:lnTo>
                  <a:lnTo>
                    <a:pt x="608" y="68"/>
                  </a:lnTo>
                  <a:lnTo>
                    <a:pt x="643" y="69"/>
                  </a:lnTo>
                  <a:lnTo>
                    <a:pt x="677" y="69"/>
                  </a:lnTo>
                  <a:lnTo>
                    <a:pt x="712" y="69"/>
                  </a:lnTo>
                  <a:lnTo>
                    <a:pt x="746" y="69"/>
                  </a:lnTo>
                  <a:lnTo>
                    <a:pt x="780" y="68"/>
                  </a:lnTo>
                  <a:lnTo>
                    <a:pt x="813" y="67"/>
                  </a:lnTo>
                  <a:lnTo>
                    <a:pt x="848" y="66"/>
                  </a:lnTo>
                  <a:lnTo>
                    <a:pt x="880" y="64"/>
                  </a:lnTo>
                  <a:lnTo>
                    <a:pt x="913" y="61"/>
                  </a:lnTo>
                  <a:lnTo>
                    <a:pt x="945" y="59"/>
                  </a:lnTo>
                  <a:lnTo>
                    <a:pt x="975" y="56"/>
                  </a:lnTo>
                  <a:lnTo>
                    <a:pt x="1006" y="51"/>
                  </a:lnTo>
                  <a:lnTo>
                    <a:pt x="1034" y="47"/>
                  </a:lnTo>
                  <a:lnTo>
                    <a:pt x="1053" y="48"/>
                  </a:lnTo>
                  <a:lnTo>
                    <a:pt x="1070" y="52"/>
                  </a:lnTo>
                  <a:lnTo>
                    <a:pt x="1083" y="59"/>
                  </a:lnTo>
                  <a:lnTo>
                    <a:pt x="1095" y="67"/>
                  </a:lnTo>
                  <a:lnTo>
                    <a:pt x="1105" y="76"/>
                  </a:lnTo>
                  <a:lnTo>
                    <a:pt x="1114" y="87"/>
                  </a:lnTo>
                  <a:lnTo>
                    <a:pt x="1124" y="97"/>
                  </a:lnTo>
                  <a:lnTo>
                    <a:pt x="1134" y="108"/>
                  </a:lnTo>
                  <a:lnTo>
                    <a:pt x="1133" y="134"/>
                  </a:lnTo>
                  <a:lnTo>
                    <a:pt x="1126" y="158"/>
                  </a:lnTo>
                  <a:lnTo>
                    <a:pt x="1116" y="181"/>
                  </a:lnTo>
                  <a:lnTo>
                    <a:pt x="1102" y="201"/>
                  </a:lnTo>
                  <a:lnTo>
                    <a:pt x="1084" y="217"/>
                  </a:lnTo>
                  <a:lnTo>
                    <a:pt x="1060" y="228"/>
                  </a:lnTo>
                  <a:lnTo>
                    <a:pt x="1033" y="236"/>
                  </a:lnTo>
                  <a:lnTo>
                    <a:pt x="1000" y="237"/>
                  </a:lnTo>
                  <a:lnTo>
                    <a:pt x="975" y="236"/>
                  </a:lnTo>
                  <a:lnTo>
                    <a:pt x="951" y="235"/>
                  </a:lnTo>
                  <a:lnTo>
                    <a:pt x="929" y="234"/>
                  </a:lnTo>
                  <a:lnTo>
                    <a:pt x="909" y="233"/>
                  </a:lnTo>
                  <a:lnTo>
                    <a:pt x="890" y="232"/>
                  </a:lnTo>
                  <a:lnTo>
                    <a:pt x="872" y="231"/>
                  </a:lnTo>
                  <a:lnTo>
                    <a:pt x="855" y="229"/>
                  </a:lnTo>
                  <a:lnTo>
                    <a:pt x="839" y="228"/>
                  </a:lnTo>
                  <a:lnTo>
                    <a:pt x="824" y="227"/>
                  </a:lnTo>
                  <a:lnTo>
                    <a:pt x="808" y="227"/>
                  </a:lnTo>
                  <a:lnTo>
                    <a:pt x="794" y="226"/>
                  </a:lnTo>
                  <a:lnTo>
                    <a:pt x="779" y="225"/>
                  </a:lnTo>
                  <a:lnTo>
                    <a:pt x="764" y="225"/>
                  </a:lnTo>
                  <a:lnTo>
                    <a:pt x="748" y="224"/>
                  </a:lnTo>
                  <a:lnTo>
                    <a:pt x="732" y="223"/>
                  </a:lnTo>
                  <a:lnTo>
                    <a:pt x="715" y="222"/>
                  </a:lnTo>
                  <a:lnTo>
                    <a:pt x="697" y="222"/>
                  </a:lnTo>
                  <a:lnTo>
                    <a:pt x="676" y="221"/>
                  </a:lnTo>
                  <a:lnTo>
                    <a:pt x="655" y="220"/>
                  </a:lnTo>
                  <a:lnTo>
                    <a:pt x="633" y="219"/>
                  </a:lnTo>
                  <a:lnTo>
                    <a:pt x="607" y="217"/>
                  </a:lnTo>
                  <a:lnTo>
                    <a:pt x="580" y="216"/>
                  </a:lnTo>
                  <a:lnTo>
                    <a:pt x="550" y="215"/>
                  </a:lnTo>
                  <a:lnTo>
                    <a:pt x="519" y="213"/>
                  </a:lnTo>
                  <a:lnTo>
                    <a:pt x="483" y="212"/>
                  </a:lnTo>
                  <a:lnTo>
                    <a:pt x="445" y="210"/>
                  </a:lnTo>
                  <a:lnTo>
                    <a:pt x="405" y="208"/>
                  </a:lnTo>
                  <a:lnTo>
                    <a:pt x="360" y="206"/>
                  </a:lnTo>
                  <a:lnTo>
                    <a:pt x="311" y="204"/>
                  </a:lnTo>
                  <a:lnTo>
                    <a:pt x="260" y="201"/>
                  </a:lnTo>
                  <a:lnTo>
                    <a:pt x="204" y="198"/>
                  </a:lnTo>
                  <a:lnTo>
                    <a:pt x="144" y="195"/>
                  </a:lnTo>
                  <a:lnTo>
                    <a:pt x="111" y="190"/>
                  </a:lnTo>
                  <a:lnTo>
                    <a:pt x="83" y="181"/>
                  </a:lnTo>
                  <a:lnTo>
                    <a:pt x="59" y="166"/>
                  </a:lnTo>
                  <a:lnTo>
                    <a:pt x="39" y="148"/>
                  </a:lnTo>
                  <a:lnTo>
                    <a:pt x="23" y="127"/>
                  </a:lnTo>
                  <a:lnTo>
                    <a:pt x="12" y="104"/>
                  </a:lnTo>
                  <a:lnTo>
                    <a:pt x="3" y="79"/>
                  </a:lnTo>
                  <a:lnTo>
                    <a:pt x="0" y="55"/>
                  </a:lnTo>
                  <a:lnTo>
                    <a:pt x="6" y="43"/>
                  </a:lnTo>
                  <a:lnTo>
                    <a:pt x="13" y="33"/>
                  </a:lnTo>
                  <a:lnTo>
                    <a:pt x="21" y="22"/>
                  </a:lnTo>
                  <a:lnTo>
                    <a:pt x="30" y="14"/>
                  </a:lnTo>
                  <a:lnTo>
                    <a:pt x="42" y="7"/>
                  </a:lnTo>
                  <a:lnTo>
                    <a:pt x="58" y="2"/>
                  </a:lnTo>
                  <a:lnTo>
                    <a:pt x="79" y="0"/>
                  </a:lnTo>
                  <a:lnTo>
                    <a:pt x="103" y="0"/>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46"/>
            <p:cNvSpPr/>
            <p:nvPr/>
          </p:nvSpPr>
          <p:spPr>
            <a:xfrm>
              <a:off x="3687" y="2310"/>
              <a:ext cx="114" cy="18"/>
            </a:xfrm>
            <a:custGeom>
              <a:rect b="b" l="l" r="r" t="t"/>
              <a:pathLst>
                <a:path extrusionOk="0" h="226" w="1134">
                  <a:moveTo>
                    <a:pt x="98" y="1"/>
                  </a:moveTo>
                  <a:lnTo>
                    <a:pt x="109" y="7"/>
                  </a:lnTo>
                  <a:lnTo>
                    <a:pt x="123" y="14"/>
                  </a:lnTo>
                  <a:lnTo>
                    <a:pt x="140" y="20"/>
                  </a:lnTo>
                  <a:lnTo>
                    <a:pt x="159" y="25"/>
                  </a:lnTo>
                  <a:lnTo>
                    <a:pt x="180" y="30"/>
                  </a:lnTo>
                  <a:lnTo>
                    <a:pt x="204" y="35"/>
                  </a:lnTo>
                  <a:lnTo>
                    <a:pt x="229" y="40"/>
                  </a:lnTo>
                  <a:lnTo>
                    <a:pt x="255" y="46"/>
                  </a:lnTo>
                  <a:lnTo>
                    <a:pt x="285" y="50"/>
                  </a:lnTo>
                  <a:lnTo>
                    <a:pt x="315" y="54"/>
                  </a:lnTo>
                  <a:lnTo>
                    <a:pt x="347" y="58"/>
                  </a:lnTo>
                  <a:lnTo>
                    <a:pt x="379" y="62"/>
                  </a:lnTo>
                  <a:lnTo>
                    <a:pt x="413" y="65"/>
                  </a:lnTo>
                  <a:lnTo>
                    <a:pt x="448" y="68"/>
                  </a:lnTo>
                  <a:lnTo>
                    <a:pt x="483" y="70"/>
                  </a:lnTo>
                  <a:lnTo>
                    <a:pt x="520" y="73"/>
                  </a:lnTo>
                  <a:lnTo>
                    <a:pt x="555" y="75"/>
                  </a:lnTo>
                  <a:lnTo>
                    <a:pt x="592" y="77"/>
                  </a:lnTo>
                  <a:lnTo>
                    <a:pt x="628" y="78"/>
                  </a:lnTo>
                  <a:lnTo>
                    <a:pt x="666" y="78"/>
                  </a:lnTo>
                  <a:lnTo>
                    <a:pt x="702" y="78"/>
                  </a:lnTo>
                  <a:lnTo>
                    <a:pt x="738" y="78"/>
                  </a:lnTo>
                  <a:lnTo>
                    <a:pt x="773" y="78"/>
                  </a:lnTo>
                  <a:lnTo>
                    <a:pt x="807" y="76"/>
                  </a:lnTo>
                  <a:lnTo>
                    <a:pt x="841" y="75"/>
                  </a:lnTo>
                  <a:lnTo>
                    <a:pt x="873" y="73"/>
                  </a:lnTo>
                  <a:lnTo>
                    <a:pt x="906" y="69"/>
                  </a:lnTo>
                  <a:lnTo>
                    <a:pt x="936" y="66"/>
                  </a:lnTo>
                  <a:lnTo>
                    <a:pt x="965" y="62"/>
                  </a:lnTo>
                  <a:lnTo>
                    <a:pt x="992" y="58"/>
                  </a:lnTo>
                  <a:lnTo>
                    <a:pt x="1018" y="53"/>
                  </a:lnTo>
                  <a:lnTo>
                    <a:pt x="1041" y="48"/>
                  </a:lnTo>
                  <a:lnTo>
                    <a:pt x="1057" y="49"/>
                  </a:lnTo>
                  <a:lnTo>
                    <a:pt x="1072" y="52"/>
                  </a:lnTo>
                  <a:lnTo>
                    <a:pt x="1084" y="57"/>
                  </a:lnTo>
                  <a:lnTo>
                    <a:pt x="1094" y="63"/>
                  </a:lnTo>
                  <a:lnTo>
                    <a:pt x="1103" y="70"/>
                  </a:lnTo>
                  <a:lnTo>
                    <a:pt x="1112" y="79"/>
                  </a:lnTo>
                  <a:lnTo>
                    <a:pt x="1122" y="88"/>
                  </a:lnTo>
                  <a:lnTo>
                    <a:pt x="1134" y="97"/>
                  </a:lnTo>
                  <a:lnTo>
                    <a:pt x="1133" y="123"/>
                  </a:lnTo>
                  <a:lnTo>
                    <a:pt x="1126" y="147"/>
                  </a:lnTo>
                  <a:lnTo>
                    <a:pt x="1116" y="170"/>
                  </a:lnTo>
                  <a:lnTo>
                    <a:pt x="1102" y="190"/>
                  </a:lnTo>
                  <a:lnTo>
                    <a:pt x="1084" y="206"/>
                  </a:lnTo>
                  <a:lnTo>
                    <a:pt x="1060" y="217"/>
                  </a:lnTo>
                  <a:lnTo>
                    <a:pt x="1033" y="225"/>
                  </a:lnTo>
                  <a:lnTo>
                    <a:pt x="1000" y="226"/>
                  </a:lnTo>
                  <a:lnTo>
                    <a:pt x="975" y="225"/>
                  </a:lnTo>
                  <a:lnTo>
                    <a:pt x="951" y="224"/>
                  </a:lnTo>
                  <a:lnTo>
                    <a:pt x="929" y="223"/>
                  </a:lnTo>
                  <a:lnTo>
                    <a:pt x="909" y="222"/>
                  </a:lnTo>
                  <a:lnTo>
                    <a:pt x="890" y="221"/>
                  </a:lnTo>
                  <a:lnTo>
                    <a:pt x="872" y="220"/>
                  </a:lnTo>
                  <a:lnTo>
                    <a:pt x="855" y="218"/>
                  </a:lnTo>
                  <a:lnTo>
                    <a:pt x="839" y="217"/>
                  </a:lnTo>
                  <a:lnTo>
                    <a:pt x="824" y="216"/>
                  </a:lnTo>
                  <a:lnTo>
                    <a:pt x="808" y="216"/>
                  </a:lnTo>
                  <a:lnTo>
                    <a:pt x="794" y="215"/>
                  </a:lnTo>
                  <a:lnTo>
                    <a:pt x="779" y="214"/>
                  </a:lnTo>
                  <a:lnTo>
                    <a:pt x="764" y="214"/>
                  </a:lnTo>
                  <a:lnTo>
                    <a:pt x="748" y="213"/>
                  </a:lnTo>
                  <a:lnTo>
                    <a:pt x="732" y="212"/>
                  </a:lnTo>
                  <a:lnTo>
                    <a:pt x="715" y="211"/>
                  </a:lnTo>
                  <a:lnTo>
                    <a:pt x="697" y="211"/>
                  </a:lnTo>
                  <a:lnTo>
                    <a:pt x="676" y="210"/>
                  </a:lnTo>
                  <a:lnTo>
                    <a:pt x="655" y="209"/>
                  </a:lnTo>
                  <a:lnTo>
                    <a:pt x="633" y="208"/>
                  </a:lnTo>
                  <a:lnTo>
                    <a:pt x="607" y="206"/>
                  </a:lnTo>
                  <a:lnTo>
                    <a:pt x="580" y="205"/>
                  </a:lnTo>
                  <a:lnTo>
                    <a:pt x="550" y="204"/>
                  </a:lnTo>
                  <a:lnTo>
                    <a:pt x="519" y="202"/>
                  </a:lnTo>
                  <a:lnTo>
                    <a:pt x="483" y="201"/>
                  </a:lnTo>
                  <a:lnTo>
                    <a:pt x="445" y="199"/>
                  </a:lnTo>
                  <a:lnTo>
                    <a:pt x="405" y="197"/>
                  </a:lnTo>
                  <a:lnTo>
                    <a:pt x="360" y="195"/>
                  </a:lnTo>
                  <a:lnTo>
                    <a:pt x="311" y="193"/>
                  </a:lnTo>
                  <a:lnTo>
                    <a:pt x="260" y="190"/>
                  </a:lnTo>
                  <a:lnTo>
                    <a:pt x="204" y="187"/>
                  </a:lnTo>
                  <a:lnTo>
                    <a:pt x="144" y="184"/>
                  </a:lnTo>
                  <a:lnTo>
                    <a:pt x="111" y="179"/>
                  </a:lnTo>
                  <a:lnTo>
                    <a:pt x="83" y="170"/>
                  </a:lnTo>
                  <a:lnTo>
                    <a:pt x="59" y="155"/>
                  </a:lnTo>
                  <a:lnTo>
                    <a:pt x="39" y="137"/>
                  </a:lnTo>
                  <a:lnTo>
                    <a:pt x="23" y="116"/>
                  </a:lnTo>
                  <a:lnTo>
                    <a:pt x="12" y="93"/>
                  </a:lnTo>
                  <a:lnTo>
                    <a:pt x="3" y="68"/>
                  </a:lnTo>
                  <a:lnTo>
                    <a:pt x="0" y="44"/>
                  </a:lnTo>
                  <a:lnTo>
                    <a:pt x="6" y="34"/>
                  </a:lnTo>
                  <a:lnTo>
                    <a:pt x="14" y="25"/>
                  </a:lnTo>
                  <a:lnTo>
                    <a:pt x="21" y="18"/>
                  </a:lnTo>
                  <a:lnTo>
                    <a:pt x="30" y="10"/>
                  </a:lnTo>
                  <a:lnTo>
                    <a:pt x="42" y="5"/>
                  </a:lnTo>
                  <a:lnTo>
                    <a:pt x="56" y="1"/>
                  </a:lnTo>
                  <a:lnTo>
                    <a:pt x="75" y="0"/>
                  </a:lnTo>
                  <a:lnTo>
                    <a:pt x="98" y="1"/>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46"/>
            <p:cNvSpPr/>
            <p:nvPr/>
          </p:nvSpPr>
          <p:spPr>
            <a:xfrm>
              <a:off x="3687" y="2311"/>
              <a:ext cx="114" cy="17"/>
            </a:xfrm>
            <a:custGeom>
              <a:rect b="b" l="l" r="r" t="t"/>
              <a:pathLst>
                <a:path extrusionOk="0" h="213" w="1134">
                  <a:moveTo>
                    <a:pt x="93" y="1"/>
                  </a:moveTo>
                  <a:lnTo>
                    <a:pt x="102" y="8"/>
                  </a:lnTo>
                  <a:lnTo>
                    <a:pt x="114" y="15"/>
                  </a:lnTo>
                  <a:lnTo>
                    <a:pt x="130" y="21"/>
                  </a:lnTo>
                  <a:lnTo>
                    <a:pt x="149" y="27"/>
                  </a:lnTo>
                  <a:lnTo>
                    <a:pt x="171" y="34"/>
                  </a:lnTo>
                  <a:lnTo>
                    <a:pt x="194" y="40"/>
                  </a:lnTo>
                  <a:lnTo>
                    <a:pt x="221" y="45"/>
                  </a:lnTo>
                  <a:lnTo>
                    <a:pt x="250" y="51"/>
                  </a:lnTo>
                  <a:lnTo>
                    <a:pt x="281" y="56"/>
                  </a:lnTo>
                  <a:lnTo>
                    <a:pt x="313" y="61"/>
                  </a:lnTo>
                  <a:lnTo>
                    <a:pt x="347" y="65"/>
                  </a:lnTo>
                  <a:lnTo>
                    <a:pt x="382" y="69"/>
                  </a:lnTo>
                  <a:lnTo>
                    <a:pt x="419" y="73"/>
                  </a:lnTo>
                  <a:lnTo>
                    <a:pt x="457" y="76"/>
                  </a:lnTo>
                  <a:lnTo>
                    <a:pt x="494" y="79"/>
                  </a:lnTo>
                  <a:lnTo>
                    <a:pt x="533" y="81"/>
                  </a:lnTo>
                  <a:lnTo>
                    <a:pt x="573" y="83"/>
                  </a:lnTo>
                  <a:lnTo>
                    <a:pt x="611" y="84"/>
                  </a:lnTo>
                  <a:lnTo>
                    <a:pt x="650" y="85"/>
                  </a:lnTo>
                  <a:lnTo>
                    <a:pt x="688" y="86"/>
                  </a:lnTo>
                  <a:lnTo>
                    <a:pt x="727" y="86"/>
                  </a:lnTo>
                  <a:lnTo>
                    <a:pt x="763" y="85"/>
                  </a:lnTo>
                  <a:lnTo>
                    <a:pt x="799" y="84"/>
                  </a:lnTo>
                  <a:lnTo>
                    <a:pt x="835" y="83"/>
                  </a:lnTo>
                  <a:lnTo>
                    <a:pt x="868" y="80"/>
                  </a:lnTo>
                  <a:lnTo>
                    <a:pt x="900" y="78"/>
                  </a:lnTo>
                  <a:lnTo>
                    <a:pt x="930" y="74"/>
                  </a:lnTo>
                  <a:lnTo>
                    <a:pt x="959" y="70"/>
                  </a:lnTo>
                  <a:lnTo>
                    <a:pt x="985" y="66"/>
                  </a:lnTo>
                  <a:lnTo>
                    <a:pt x="1009" y="61"/>
                  </a:lnTo>
                  <a:lnTo>
                    <a:pt x="1030" y="54"/>
                  </a:lnTo>
                  <a:lnTo>
                    <a:pt x="1048" y="47"/>
                  </a:lnTo>
                  <a:lnTo>
                    <a:pt x="1062" y="48"/>
                  </a:lnTo>
                  <a:lnTo>
                    <a:pt x="1074" y="50"/>
                  </a:lnTo>
                  <a:lnTo>
                    <a:pt x="1084" y="54"/>
                  </a:lnTo>
                  <a:lnTo>
                    <a:pt x="1093" y="60"/>
                  </a:lnTo>
                  <a:lnTo>
                    <a:pt x="1101" y="66"/>
                  </a:lnTo>
                  <a:lnTo>
                    <a:pt x="1110" y="72"/>
                  </a:lnTo>
                  <a:lnTo>
                    <a:pt x="1121" y="78"/>
                  </a:lnTo>
                  <a:lnTo>
                    <a:pt x="1134" y="84"/>
                  </a:lnTo>
                  <a:lnTo>
                    <a:pt x="1133" y="110"/>
                  </a:lnTo>
                  <a:lnTo>
                    <a:pt x="1126" y="134"/>
                  </a:lnTo>
                  <a:lnTo>
                    <a:pt x="1116" y="157"/>
                  </a:lnTo>
                  <a:lnTo>
                    <a:pt x="1102" y="177"/>
                  </a:lnTo>
                  <a:lnTo>
                    <a:pt x="1084" y="193"/>
                  </a:lnTo>
                  <a:lnTo>
                    <a:pt x="1060" y="204"/>
                  </a:lnTo>
                  <a:lnTo>
                    <a:pt x="1033" y="212"/>
                  </a:lnTo>
                  <a:lnTo>
                    <a:pt x="1000" y="213"/>
                  </a:lnTo>
                  <a:lnTo>
                    <a:pt x="975" y="212"/>
                  </a:lnTo>
                  <a:lnTo>
                    <a:pt x="951" y="211"/>
                  </a:lnTo>
                  <a:lnTo>
                    <a:pt x="929" y="210"/>
                  </a:lnTo>
                  <a:lnTo>
                    <a:pt x="909" y="209"/>
                  </a:lnTo>
                  <a:lnTo>
                    <a:pt x="890" y="208"/>
                  </a:lnTo>
                  <a:lnTo>
                    <a:pt x="872" y="207"/>
                  </a:lnTo>
                  <a:lnTo>
                    <a:pt x="855" y="205"/>
                  </a:lnTo>
                  <a:lnTo>
                    <a:pt x="839" y="204"/>
                  </a:lnTo>
                  <a:lnTo>
                    <a:pt x="824" y="203"/>
                  </a:lnTo>
                  <a:lnTo>
                    <a:pt x="808" y="203"/>
                  </a:lnTo>
                  <a:lnTo>
                    <a:pt x="794" y="202"/>
                  </a:lnTo>
                  <a:lnTo>
                    <a:pt x="779" y="201"/>
                  </a:lnTo>
                  <a:lnTo>
                    <a:pt x="764" y="201"/>
                  </a:lnTo>
                  <a:lnTo>
                    <a:pt x="748" y="200"/>
                  </a:lnTo>
                  <a:lnTo>
                    <a:pt x="732" y="199"/>
                  </a:lnTo>
                  <a:lnTo>
                    <a:pt x="715" y="198"/>
                  </a:lnTo>
                  <a:lnTo>
                    <a:pt x="697" y="198"/>
                  </a:lnTo>
                  <a:lnTo>
                    <a:pt x="676" y="197"/>
                  </a:lnTo>
                  <a:lnTo>
                    <a:pt x="655" y="196"/>
                  </a:lnTo>
                  <a:lnTo>
                    <a:pt x="633" y="195"/>
                  </a:lnTo>
                  <a:lnTo>
                    <a:pt x="607" y="193"/>
                  </a:lnTo>
                  <a:lnTo>
                    <a:pt x="580" y="192"/>
                  </a:lnTo>
                  <a:lnTo>
                    <a:pt x="550" y="191"/>
                  </a:lnTo>
                  <a:lnTo>
                    <a:pt x="519" y="189"/>
                  </a:lnTo>
                  <a:lnTo>
                    <a:pt x="483" y="188"/>
                  </a:lnTo>
                  <a:lnTo>
                    <a:pt x="445" y="186"/>
                  </a:lnTo>
                  <a:lnTo>
                    <a:pt x="405" y="184"/>
                  </a:lnTo>
                  <a:lnTo>
                    <a:pt x="360" y="182"/>
                  </a:lnTo>
                  <a:lnTo>
                    <a:pt x="311" y="180"/>
                  </a:lnTo>
                  <a:lnTo>
                    <a:pt x="260" y="177"/>
                  </a:lnTo>
                  <a:lnTo>
                    <a:pt x="204" y="174"/>
                  </a:lnTo>
                  <a:lnTo>
                    <a:pt x="144" y="171"/>
                  </a:lnTo>
                  <a:lnTo>
                    <a:pt x="111" y="166"/>
                  </a:lnTo>
                  <a:lnTo>
                    <a:pt x="83" y="157"/>
                  </a:lnTo>
                  <a:lnTo>
                    <a:pt x="59" y="142"/>
                  </a:lnTo>
                  <a:lnTo>
                    <a:pt x="39" y="124"/>
                  </a:lnTo>
                  <a:lnTo>
                    <a:pt x="23" y="103"/>
                  </a:lnTo>
                  <a:lnTo>
                    <a:pt x="12" y="80"/>
                  </a:lnTo>
                  <a:lnTo>
                    <a:pt x="3" y="55"/>
                  </a:lnTo>
                  <a:lnTo>
                    <a:pt x="0" y="31"/>
                  </a:lnTo>
                  <a:lnTo>
                    <a:pt x="7" y="24"/>
                  </a:lnTo>
                  <a:lnTo>
                    <a:pt x="14" y="17"/>
                  </a:lnTo>
                  <a:lnTo>
                    <a:pt x="21" y="12"/>
                  </a:lnTo>
                  <a:lnTo>
                    <a:pt x="29" y="6"/>
                  </a:lnTo>
                  <a:lnTo>
                    <a:pt x="39" y="3"/>
                  </a:lnTo>
                  <a:lnTo>
                    <a:pt x="52" y="0"/>
                  </a:lnTo>
                  <a:lnTo>
                    <a:pt x="70" y="0"/>
                  </a:lnTo>
                  <a:lnTo>
                    <a:pt x="93" y="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5" name="Google Shape;645;p46"/>
            <p:cNvSpPr/>
            <p:nvPr/>
          </p:nvSpPr>
          <p:spPr>
            <a:xfrm>
              <a:off x="3687" y="2311"/>
              <a:ext cx="114" cy="17"/>
            </a:xfrm>
            <a:custGeom>
              <a:rect b="b" l="l" r="r" t="t"/>
              <a:pathLst>
                <a:path extrusionOk="0" h="202" w="1134">
                  <a:moveTo>
                    <a:pt x="86" y="2"/>
                  </a:moveTo>
                  <a:lnTo>
                    <a:pt x="93" y="10"/>
                  </a:lnTo>
                  <a:lnTo>
                    <a:pt x="104" y="17"/>
                  </a:lnTo>
                  <a:lnTo>
                    <a:pt x="119" y="25"/>
                  </a:lnTo>
                  <a:lnTo>
                    <a:pt x="138" y="32"/>
                  </a:lnTo>
                  <a:lnTo>
                    <a:pt x="160" y="38"/>
                  </a:lnTo>
                  <a:lnTo>
                    <a:pt x="185" y="45"/>
                  </a:lnTo>
                  <a:lnTo>
                    <a:pt x="213" y="52"/>
                  </a:lnTo>
                  <a:lnTo>
                    <a:pt x="243" y="58"/>
                  </a:lnTo>
                  <a:lnTo>
                    <a:pt x="276" y="63"/>
                  </a:lnTo>
                  <a:lnTo>
                    <a:pt x="311" y="68"/>
                  </a:lnTo>
                  <a:lnTo>
                    <a:pt x="348" y="73"/>
                  </a:lnTo>
                  <a:lnTo>
                    <a:pt x="386" y="78"/>
                  </a:lnTo>
                  <a:lnTo>
                    <a:pt x="425" y="82"/>
                  </a:lnTo>
                  <a:lnTo>
                    <a:pt x="465" y="86"/>
                  </a:lnTo>
                  <a:lnTo>
                    <a:pt x="505" y="89"/>
                  </a:lnTo>
                  <a:lnTo>
                    <a:pt x="547" y="92"/>
                  </a:lnTo>
                  <a:lnTo>
                    <a:pt x="589" y="94"/>
                  </a:lnTo>
                  <a:lnTo>
                    <a:pt x="630" y="95"/>
                  </a:lnTo>
                  <a:lnTo>
                    <a:pt x="671" y="96"/>
                  </a:lnTo>
                  <a:lnTo>
                    <a:pt x="712" y="97"/>
                  </a:lnTo>
                  <a:lnTo>
                    <a:pt x="751" y="97"/>
                  </a:lnTo>
                  <a:lnTo>
                    <a:pt x="789" y="96"/>
                  </a:lnTo>
                  <a:lnTo>
                    <a:pt x="827" y="95"/>
                  </a:lnTo>
                  <a:lnTo>
                    <a:pt x="862" y="93"/>
                  </a:lnTo>
                  <a:lnTo>
                    <a:pt x="896" y="91"/>
                  </a:lnTo>
                  <a:lnTo>
                    <a:pt x="927" y="87"/>
                  </a:lnTo>
                  <a:lnTo>
                    <a:pt x="957" y="84"/>
                  </a:lnTo>
                  <a:lnTo>
                    <a:pt x="983" y="79"/>
                  </a:lnTo>
                  <a:lnTo>
                    <a:pt x="1007" y="73"/>
                  </a:lnTo>
                  <a:lnTo>
                    <a:pt x="1027" y="67"/>
                  </a:lnTo>
                  <a:lnTo>
                    <a:pt x="1043" y="60"/>
                  </a:lnTo>
                  <a:lnTo>
                    <a:pt x="1056" y="52"/>
                  </a:lnTo>
                  <a:lnTo>
                    <a:pt x="1068" y="52"/>
                  </a:lnTo>
                  <a:lnTo>
                    <a:pt x="1077" y="52"/>
                  </a:lnTo>
                  <a:lnTo>
                    <a:pt x="1085" y="54"/>
                  </a:lnTo>
                  <a:lnTo>
                    <a:pt x="1092" y="57"/>
                  </a:lnTo>
                  <a:lnTo>
                    <a:pt x="1100" y="60"/>
                  </a:lnTo>
                  <a:lnTo>
                    <a:pt x="1108" y="64"/>
                  </a:lnTo>
                  <a:lnTo>
                    <a:pt x="1119" y="69"/>
                  </a:lnTo>
                  <a:lnTo>
                    <a:pt x="1134" y="73"/>
                  </a:lnTo>
                  <a:lnTo>
                    <a:pt x="1133" y="99"/>
                  </a:lnTo>
                  <a:lnTo>
                    <a:pt x="1126" y="123"/>
                  </a:lnTo>
                  <a:lnTo>
                    <a:pt x="1116" y="146"/>
                  </a:lnTo>
                  <a:lnTo>
                    <a:pt x="1102" y="166"/>
                  </a:lnTo>
                  <a:lnTo>
                    <a:pt x="1084" y="182"/>
                  </a:lnTo>
                  <a:lnTo>
                    <a:pt x="1060" y="193"/>
                  </a:lnTo>
                  <a:lnTo>
                    <a:pt x="1033" y="201"/>
                  </a:lnTo>
                  <a:lnTo>
                    <a:pt x="1000" y="202"/>
                  </a:lnTo>
                  <a:lnTo>
                    <a:pt x="975" y="201"/>
                  </a:lnTo>
                  <a:lnTo>
                    <a:pt x="951" y="200"/>
                  </a:lnTo>
                  <a:lnTo>
                    <a:pt x="929" y="199"/>
                  </a:lnTo>
                  <a:lnTo>
                    <a:pt x="909" y="198"/>
                  </a:lnTo>
                  <a:lnTo>
                    <a:pt x="890" y="197"/>
                  </a:lnTo>
                  <a:lnTo>
                    <a:pt x="872" y="196"/>
                  </a:lnTo>
                  <a:lnTo>
                    <a:pt x="855" y="194"/>
                  </a:lnTo>
                  <a:lnTo>
                    <a:pt x="839" y="193"/>
                  </a:lnTo>
                  <a:lnTo>
                    <a:pt x="824" y="192"/>
                  </a:lnTo>
                  <a:lnTo>
                    <a:pt x="808" y="192"/>
                  </a:lnTo>
                  <a:lnTo>
                    <a:pt x="794" y="191"/>
                  </a:lnTo>
                  <a:lnTo>
                    <a:pt x="779" y="190"/>
                  </a:lnTo>
                  <a:lnTo>
                    <a:pt x="764" y="190"/>
                  </a:lnTo>
                  <a:lnTo>
                    <a:pt x="748" y="189"/>
                  </a:lnTo>
                  <a:lnTo>
                    <a:pt x="732" y="188"/>
                  </a:lnTo>
                  <a:lnTo>
                    <a:pt x="715" y="187"/>
                  </a:lnTo>
                  <a:lnTo>
                    <a:pt x="697" y="187"/>
                  </a:lnTo>
                  <a:lnTo>
                    <a:pt x="676" y="186"/>
                  </a:lnTo>
                  <a:lnTo>
                    <a:pt x="655" y="185"/>
                  </a:lnTo>
                  <a:lnTo>
                    <a:pt x="633" y="184"/>
                  </a:lnTo>
                  <a:lnTo>
                    <a:pt x="607" y="182"/>
                  </a:lnTo>
                  <a:lnTo>
                    <a:pt x="580" y="181"/>
                  </a:lnTo>
                  <a:lnTo>
                    <a:pt x="550" y="180"/>
                  </a:lnTo>
                  <a:lnTo>
                    <a:pt x="519" y="178"/>
                  </a:lnTo>
                  <a:lnTo>
                    <a:pt x="483" y="177"/>
                  </a:lnTo>
                  <a:lnTo>
                    <a:pt x="445" y="175"/>
                  </a:lnTo>
                  <a:lnTo>
                    <a:pt x="405" y="173"/>
                  </a:lnTo>
                  <a:lnTo>
                    <a:pt x="360" y="171"/>
                  </a:lnTo>
                  <a:lnTo>
                    <a:pt x="311" y="169"/>
                  </a:lnTo>
                  <a:lnTo>
                    <a:pt x="260" y="166"/>
                  </a:lnTo>
                  <a:lnTo>
                    <a:pt x="204" y="163"/>
                  </a:lnTo>
                  <a:lnTo>
                    <a:pt x="144" y="160"/>
                  </a:lnTo>
                  <a:lnTo>
                    <a:pt x="111" y="155"/>
                  </a:lnTo>
                  <a:lnTo>
                    <a:pt x="83" y="146"/>
                  </a:lnTo>
                  <a:lnTo>
                    <a:pt x="59" y="131"/>
                  </a:lnTo>
                  <a:lnTo>
                    <a:pt x="39" y="113"/>
                  </a:lnTo>
                  <a:lnTo>
                    <a:pt x="23" y="92"/>
                  </a:lnTo>
                  <a:lnTo>
                    <a:pt x="12" y="69"/>
                  </a:lnTo>
                  <a:lnTo>
                    <a:pt x="3" y="44"/>
                  </a:lnTo>
                  <a:lnTo>
                    <a:pt x="0" y="20"/>
                  </a:lnTo>
                  <a:lnTo>
                    <a:pt x="7" y="15"/>
                  </a:lnTo>
                  <a:lnTo>
                    <a:pt x="15" y="10"/>
                  </a:lnTo>
                  <a:lnTo>
                    <a:pt x="21" y="7"/>
                  </a:lnTo>
                  <a:lnTo>
                    <a:pt x="29" y="3"/>
                  </a:lnTo>
                  <a:lnTo>
                    <a:pt x="38" y="1"/>
                  </a:lnTo>
                  <a:lnTo>
                    <a:pt x="50" y="0"/>
                  </a:lnTo>
                  <a:lnTo>
                    <a:pt x="65" y="0"/>
                  </a:lnTo>
                  <a:lnTo>
                    <a:pt x="86" y="2"/>
                  </a:lnTo>
                  <a:close/>
                </a:path>
              </a:pathLst>
            </a:custGeom>
            <a:solidFill>
              <a:srgbClr val="B0B8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46"/>
            <p:cNvSpPr/>
            <p:nvPr/>
          </p:nvSpPr>
          <p:spPr>
            <a:xfrm>
              <a:off x="3687" y="2312"/>
              <a:ext cx="114" cy="16"/>
            </a:xfrm>
            <a:custGeom>
              <a:rect b="b" l="l" r="r" t="t"/>
              <a:pathLst>
                <a:path extrusionOk="0" h="191" w="1134">
                  <a:moveTo>
                    <a:pt x="81" y="3"/>
                  </a:moveTo>
                  <a:lnTo>
                    <a:pt x="86" y="12"/>
                  </a:lnTo>
                  <a:lnTo>
                    <a:pt x="96" y="20"/>
                  </a:lnTo>
                  <a:lnTo>
                    <a:pt x="110" y="28"/>
                  </a:lnTo>
                  <a:lnTo>
                    <a:pt x="128" y="35"/>
                  </a:lnTo>
                  <a:lnTo>
                    <a:pt x="151" y="44"/>
                  </a:lnTo>
                  <a:lnTo>
                    <a:pt x="176" y="51"/>
                  </a:lnTo>
                  <a:lnTo>
                    <a:pt x="206" y="57"/>
                  </a:lnTo>
                  <a:lnTo>
                    <a:pt x="237" y="64"/>
                  </a:lnTo>
                  <a:lnTo>
                    <a:pt x="273" y="71"/>
                  </a:lnTo>
                  <a:lnTo>
                    <a:pt x="309" y="76"/>
                  </a:lnTo>
                  <a:lnTo>
                    <a:pt x="348" y="81"/>
                  </a:lnTo>
                  <a:lnTo>
                    <a:pt x="389" y="86"/>
                  </a:lnTo>
                  <a:lnTo>
                    <a:pt x="430" y="91"/>
                  </a:lnTo>
                  <a:lnTo>
                    <a:pt x="473" y="94"/>
                  </a:lnTo>
                  <a:lnTo>
                    <a:pt x="517" y="99"/>
                  </a:lnTo>
                  <a:lnTo>
                    <a:pt x="560" y="101"/>
                  </a:lnTo>
                  <a:lnTo>
                    <a:pt x="605" y="104"/>
                  </a:lnTo>
                  <a:lnTo>
                    <a:pt x="649" y="105"/>
                  </a:lnTo>
                  <a:lnTo>
                    <a:pt x="692" y="107"/>
                  </a:lnTo>
                  <a:lnTo>
                    <a:pt x="734" y="107"/>
                  </a:lnTo>
                  <a:lnTo>
                    <a:pt x="775" y="107"/>
                  </a:lnTo>
                  <a:lnTo>
                    <a:pt x="814" y="106"/>
                  </a:lnTo>
                  <a:lnTo>
                    <a:pt x="853" y="104"/>
                  </a:lnTo>
                  <a:lnTo>
                    <a:pt x="889" y="102"/>
                  </a:lnTo>
                  <a:lnTo>
                    <a:pt x="922" y="99"/>
                  </a:lnTo>
                  <a:lnTo>
                    <a:pt x="953" y="94"/>
                  </a:lnTo>
                  <a:lnTo>
                    <a:pt x="981" y="90"/>
                  </a:lnTo>
                  <a:lnTo>
                    <a:pt x="1006" y="84"/>
                  </a:lnTo>
                  <a:lnTo>
                    <a:pt x="1026" y="78"/>
                  </a:lnTo>
                  <a:lnTo>
                    <a:pt x="1043" y="71"/>
                  </a:lnTo>
                  <a:lnTo>
                    <a:pt x="1055" y="62"/>
                  </a:lnTo>
                  <a:lnTo>
                    <a:pt x="1063" y="53"/>
                  </a:lnTo>
                  <a:lnTo>
                    <a:pt x="1073" y="52"/>
                  </a:lnTo>
                  <a:lnTo>
                    <a:pt x="1080" y="52"/>
                  </a:lnTo>
                  <a:lnTo>
                    <a:pt x="1086" y="53"/>
                  </a:lnTo>
                  <a:lnTo>
                    <a:pt x="1092" y="54"/>
                  </a:lnTo>
                  <a:lnTo>
                    <a:pt x="1099" y="56"/>
                  </a:lnTo>
                  <a:lnTo>
                    <a:pt x="1107" y="58"/>
                  </a:lnTo>
                  <a:lnTo>
                    <a:pt x="1118" y="60"/>
                  </a:lnTo>
                  <a:lnTo>
                    <a:pt x="1134" y="62"/>
                  </a:lnTo>
                  <a:lnTo>
                    <a:pt x="1133" y="88"/>
                  </a:lnTo>
                  <a:lnTo>
                    <a:pt x="1126" y="112"/>
                  </a:lnTo>
                  <a:lnTo>
                    <a:pt x="1116" y="135"/>
                  </a:lnTo>
                  <a:lnTo>
                    <a:pt x="1102" y="155"/>
                  </a:lnTo>
                  <a:lnTo>
                    <a:pt x="1084" y="171"/>
                  </a:lnTo>
                  <a:lnTo>
                    <a:pt x="1060" y="182"/>
                  </a:lnTo>
                  <a:lnTo>
                    <a:pt x="1033" y="190"/>
                  </a:lnTo>
                  <a:lnTo>
                    <a:pt x="1000" y="191"/>
                  </a:lnTo>
                  <a:lnTo>
                    <a:pt x="975" y="190"/>
                  </a:lnTo>
                  <a:lnTo>
                    <a:pt x="951" y="189"/>
                  </a:lnTo>
                  <a:lnTo>
                    <a:pt x="929" y="188"/>
                  </a:lnTo>
                  <a:lnTo>
                    <a:pt x="909" y="187"/>
                  </a:lnTo>
                  <a:lnTo>
                    <a:pt x="890" y="186"/>
                  </a:lnTo>
                  <a:lnTo>
                    <a:pt x="872" y="185"/>
                  </a:lnTo>
                  <a:lnTo>
                    <a:pt x="855" y="183"/>
                  </a:lnTo>
                  <a:lnTo>
                    <a:pt x="839" y="182"/>
                  </a:lnTo>
                  <a:lnTo>
                    <a:pt x="824" y="181"/>
                  </a:lnTo>
                  <a:lnTo>
                    <a:pt x="808" y="181"/>
                  </a:lnTo>
                  <a:lnTo>
                    <a:pt x="794" y="180"/>
                  </a:lnTo>
                  <a:lnTo>
                    <a:pt x="779" y="179"/>
                  </a:lnTo>
                  <a:lnTo>
                    <a:pt x="764" y="179"/>
                  </a:lnTo>
                  <a:lnTo>
                    <a:pt x="748" y="178"/>
                  </a:lnTo>
                  <a:lnTo>
                    <a:pt x="732" y="177"/>
                  </a:lnTo>
                  <a:lnTo>
                    <a:pt x="715" y="176"/>
                  </a:lnTo>
                  <a:lnTo>
                    <a:pt x="697" y="176"/>
                  </a:lnTo>
                  <a:lnTo>
                    <a:pt x="676" y="175"/>
                  </a:lnTo>
                  <a:lnTo>
                    <a:pt x="655" y="174"/>
                  </a:lnTo>
                  <a:lnTo>
                    <a:pt x="633" y="173"/>
                  </a:lnTo>
                  <a:lnTo>
                    <a:pt x="607" y="171"/>
                  </a:lnTo>
                  <a:lnTo>
                    <a:pt x="580" y="170"/>
                  </a:lnTo>
                  <a:lnTo>
                    <a:pt x="550" y="169"/>
                  </a:lnTo>
                  <a:lnTo>
                    <a:pt x="519" y="167"/>
                  </a:lnTo>
                  <a:lnTo>
                    <a:pt x="483" y="166"/>
                  </a:lnTo>
                  <a:lnTo>
                    <a:pt x="445" y="164"/>
                  </a:lnTo>
                  <a:lnTo>
                    <a:pt x="405" y="162"/>
                  </a:lnTo>
                  <a:lnTo>
                    <a:pt x="360" y="160"/>
                  </a:lnTo>
                  <a:lnTo>
                    <a:pt x="311" y="158"/>
                  </a:lnTo>
                  <a:lnTo>
                    <a:pt x="260" y="155"/>
                  </a:lnTo>
                  <a:lnTo>
                    <a:pt x="204" y="152"/>
                  </a:lnTo>
                  <a:lnTo>
                    <a:pt x="144" y="149"/>
                  </a:lnTo>
                  <a:lnTo>
                    <a:pt x="111" y="144"/>
                  </a:lnTo>
                  <a:lnTo>
                    <a:pt x="83" y="135"/>
                  </a:lnTo>
                  <a:lnTo>
                    <a:pt x="59" y="120"/>
                  </a:lnTo>
                  <a:lnTo>
                    <a:pt x="39" y="102"/>
                  </a:lnTo>
                  <a:lnTo>
                    <a:pt x="23" y="81"/>
                  </a:lnTo>
                  <a:lnTo>
                    <a:pt x="12" y="58"/>
                  </a:lnTo>
                  <a:lnTo>
                    <a:pt x="3" y="33"/>
                  </a:lnTo>
                  <a:lnTo>
                    <a:pt x="0" y="9"/>
                  </a:lnTo>
                  <a:lnTo>
                    <a:pt x="8" y="6"/>
                  </a:lnTo>
                  <a:lnTo>
                    <a:pt x="15" y="4"/>
                  </a:lnTo>
                  <a:lnTo>
                    <a:pt x="21" y="2"/>
                  </a:lnTo>
                  <a:lnTo>
                    <a:pt x="27" y="1"/>
                  </a:lnTo>
                  <a:lnTo>
                    <a:pt x="35" y="0"/>
                  </a:lnTo>
                  <a:lnTo>
                    <a:pt x="46" y="0"/>
                  </a:lnTo>
                  <a:lnTo>
                    <a:pt x="61" y="1"/>
                  </a:lnTo>
                  <a:lnTo>
                    <a:pt x="81" y="3"/>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46"/>
            <p:cNvSpPr/>
            <p:nvPr/>
          </p:nvSpPr>
          <p:spPr>
            <a:xfrm>
              <a:off x="3687" y="2313"/>
              <a:ext cx="114" cy="15"/>
            </a:xfrm>
            <a:custGeom>
              <a:rect b="b" l="l" r="r" t="t"/>
              <a:pathLst>
                <a:path extrusionOk="0" h="182" w="1134">
                  <a:moveTo>
                    <a:pt x="77" y="7"/>
                  </a:moveTo>
                  <a:lnTo>
                    <a:pt x="80" y="16"/>
                  </a:lnTo>
                  <a:lnTo>
                    <a:pt x="88" y="24"/>
                  </a:lnTo>
                  <a:lnTo>
                    <a:pt x="101" y="34"/>
                  </a:lnTo>
                  <a:lnTo>
                    <a:pt x="119" y="42"/>
                  </a:lnTo>
                  <a:lnTo>
                    <a:pt x="142" y="50"/>
                  </a:lnTo>
                  <a:lnTo>
                    <a:pt x="169" y="58"/>
                  </a:lnTo>
                  <a:lnTo>
                    <a:pt x="199" y="66"/>
                  </a:lnTo>
                  <a:lnTo>
                    <a:pt x="232" y="73"/>
                  </a:lnTo>
                  <a:lnTo>
                    <a:pt x="269" y="79"/>
                  </a:lnTo>
                  <a:lnTo>
                    <a:pt x="307" y="85"/>
                  </a:lnTo>
                  <a:lnTo>
                    <a:pt x="349" y="92"/>
                  </a:lnTo>
                  <a:lnTo>
                    <a:pt x="392" y="97"/>
                  </a:lnTo>
                  <a:lnTo>
                    <a:pt x="436" y="102"/>
                  </a:lnTo>
                  <a:lnTo>
                    <a:pt x="482" y="106"/>
                  </a:lnTo>
                  <a:lnTo>
                    <a:pt x="528" y="109"/>
                  </a:lnTo>
                  <a:lnTo>
                    <a:pt x="575" y="112"/>
                  </a:lnTo>
                  <a:lnTo>
                    <a:pt x="621" y="115"/>
                  </a:lnTo>
                  <a:lnTo>
                    <a:pt x="668" y="118"/>
                  </a:lnTo>
                  <a:lnTo>
                    <a:pt x="713" y="119"/>
                  </a:lnTo>
                  <a:lnTo>
                    <a:pt x="758" y="119"/>
                  </a:lnTo>
                  <a:lnTo>
                    <a:pt x="799" y="119"/>
                  </a:lnTo>
                  <a:lnTo>
                    <a:pt x="841" y="118"/>
                  </a:lnTo>
                  <a:lnTo>
                    <a:pt x="879" y="115"/>
                  </a:lnTo>
                  <a:lnTo>
                    <a:pt x="916" y="112"/>
                  </a:lnTo>
                  <a:lnTo>
                    <a:pt x="950" y="108"/>
                  </a:lnTo>
                  <a:lnTo>
                    <a:pt x="979" y="104"/>
                  </a:lnTo>
                  <a:lnTo>
                    <a:pt x="1006" y="99"/>
                  </a:lnTo>
                  <a:lnTo>
                    <a:pt x="1029" y="93"/>
                  </a:lnTo>
                  <a:lnTo>
                    <a:pt x="1046" y="84"/>
                  </a:lnTo>
                  <a:lnTo>
                    <a:pt x="1059" y="76"/>
                  </a:lnTo>
                  <a:lnTo>
                    <a:pt x="1068" y="67"/>
                  </a:lnTo>
                  <a:lnTo>
                    <a:pt x="1071" y="56"/>
                  </a:lnTo>
                  <a:lnTo>
                    <a:pt x="1134" y="53"/>
                  </a:lnTo>
                  <a:lnTo>
                    <a:pt x="1133" y="79"/>
                  </a:lnTo>
                  <a:lnTo>
                    <a:pt x="1126" y="103"/>
                  </a:lnTo>
                  <a:lnTo>
                    <a:pt x="1116" y="126"/>
                  </a:lnTo>
                  <a:lnTo>
                    <a:pt x="1102" y="146"/>
                  </a:lnTo>
                  <a:lnTo>
                    <a:pt x="1084" y="162"/>
                  </a:lnTo>
                  <a:lnTo>
                    <a:pt x="1060" y="173"/>
                  </a:lnTo>
                  <a:lnTo>
                    <a:pt x="1033" y="181"/>
                  </a:lnTo>
                  <a:lnTo>
                    <a:pt x="1000" y="182"/>
                  </a:lnTo>
                  <a:lnTo>
                    <a:pt x="144" y="140"/>
                  </a:lnTo>
                  <a:lnTo>
                    <a:pt x="111" y="135"/>
                  </a:lnTo>
                  <a:lnTo>
                    <a:pt x="83" y="126"/>
                  </a:lnTo>
                  <a:lnTo>
                    <a:pt x="59" y="111"/>
                  </a:lnTo>
                  <a:lnTo>
                    <a:pt x="39" y="93"/>
                  </a:lnTo>
                  <a:lnTo>
                    <a:pt x="23" y="72"/>
                  </a:lnTo>
                  <a:lnTo>
                    <a:pt x="12" y="49"/>
                  </a:lnTo>
                  <a:lnTo>
                    <a:pt x="3" y="24"/>
                  </a:lnTo>
                  <a:lnTo>
                    <a:pt x="0" y="0"/>
                  </a:lnTo>
                  <a:lnTo>
                    <a:pt x="77" y="7"/>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8" name="Google Shape;648;p46"/>
            <p:cNvSpPr/>
            <p:nvPr/>
          </p:nvSpPr>
          <p:spPr>
            <a:xfrm>
              <a:off x="3695" y="2306"/>
              <a:ext cx="47" cy="17"/>
            </a:xfrm>
            <a:custGeom>
              <a:rect b="b" l="l" r="r" t="t"/>
              <a:pathLst>
                <a:path extrusionOk="0" h="208" w="466">
                  <a:moveTo>
                    <a:pt x="419" y="207"/>
                  </a:moveTo>
                  <a:lnTo>
                    <a:pt x="424" y="208"/>
                  </a:lnTo>
                  <a:lnTo>
                    <a:pt x="431" y="207"/>
                  </a:lnTo>
                  <a:lnTo>
                    <a:pt x="439" y="204"/>
                  </a:lnTo>
                  <a:lnTo>
                    <a:pt x="447" y="202"/>
                  </a:lnTo>
                  <a:lnTo>
                    <a:pt x="454" y="199"/>
                  </a:lnTo>
                  <a:lnTo>
                    <a:pt x="460" y="195"/>
                  </a:lnTo>
                  <a:lnTo>
                    <a:pt x="464" y="190"/>
                  </a:lnTo>
                  <a:lnTo>
                    <a:pt x="466" y="185"/>
                  </a:lnTo>
                  <a:lnTo>
                    <a:pt x="463" y="51"/>
                  </a:lnTo>
                  <a:lnTo>
                    <a:pt x="461" y="42"/>
                  </a:lnTo>
                  <a:lnTo>
                    <a:pt x="457" y="35"/>
                  </a:lnTo>
                  <a:lnTo>
                    <a:pt x="450" y="30"/>
                  </a:lnTo>
                  <a:lnTo>
                    <a:pt x="442" y="26"/>
                  </a:lnTo>
                  <a:lnTo>
                    <a:pt x="199" y="19"/>
                  </a:lnTo>
                  <a:lnTo>
                    <a:pt x="94" y="0"/>
                  </a:lnTo>
                  <a:lnTo>
                    <a:pt x="78" y="1"/>
                  </a:lnTo>
                  <a:lnTo>
                    <a:pt x="61" y="6"/>
                  </a:lnTo>
                  <a:lnTo>
                    <a:pt x="45" y="14"/>
                  </a:lnTo>
                  <a:lnTo>
                    <a:pt x="30" y="25"/>
                  </a:lnTo>
                  <a:lnTo>
                    <a:pt x="18" y="39"/>
                  </a:lnTo>
                  <a:lnTo>
                    <a:pt x="8" y="54"/>
                  </a:lnTo>
                  <a:lnTo>
                    <a:pt x="2" y="70"/>
                  </a:lnTo>
                  <a:lnTo>
                    <a:pt x="0" y="85"/>
                  </a:lnTo>
                  <a:lnTo>
                    <a:pt x="2" y="110"/>
                  </a:lnTo>
                  <a:lnTo>
                    <a:pt x="4" y="126"/>
                  </a:lnTo>
                  <a:lnTo>
                    <a:pt x="8" y="140"/>
                  </a:lnTo>
                  <a:lnTo>
                    <a:pt x="16" y="154"/>
                  </a:lnTo>
                  <a:lnTo>
                    <a:pt x="25" y="166"/>
                  </a:lnTo>
                  <a:lnTo>
                    <a:pt x="37" y="176"/>
                  </a:lnTo>
                  <a:lnTo>
                    <a:pt x="50" y="184"/>
                  </a:lnTo>
                  <a:lnTo>
                    <a:pt x="65" y="188"/>
                  </a:lnTo>
                  <a:lnTo>
                    <a:pt x="80" y="190"/>
                  </a:lnTo>
                  <a:lnTo>
                    <a:pt x="419" y="207"/>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9" name="Google Shape;649;p46"/>
            <p:cNvSpPr/>
            <p:nvPr/>
          </p:nvSpPr>
          <p:spPr>
            <a:xfrm>
              <a:off x="3696" y="2305"/>
              <a:ext cx="47" cy="18"/>
            </a:xfrm>
            <a:custGeom>
              <a:rect b="b" l="l" r="r" t="t"/>
              <a:pathLst>
                <a:path extrusionOk="0" h="208" w="466">
                  <a:moveTo>
                    <a:pt x="419" y="208"/>
                  </a:moveTo>
                  <a:lnTo>
                    <a:pt x="425" y="208"/>
                  </a:lnTo>
                  <a:lnTo>
                    <a:pt x="431" y="208"/>
                  </a:lnTo>
                  <a:lnTo>
                    <a:pt x="439" y="206"/>
                  </a:lnTo>
                  <a:lnTo>
                    <a:pt x="447" y="203"/>
                  </a:lnTo>
                  <a:lnTo>
                    <a:pt x="454" y="200"/>
                  </a:lnTo>
                  <a:lnTo>
                    <a:pt x="460" y="196"/>
                  </a:lnTo>
                  <a:lnTo>
                    <a:pt x="464" y="191"/>
                  </a:lnTo>
                  <a:lnTo>
                    <a:pt x="466" y="186"/>
                  </a:lnTo>
                  <a:lnTo>
                    <a:pt x="463" y="52"/>
                  </a:lnTo>
                  <a:lnTo>
                    <a:pt x="461" y="44"/>
                  </a:lnTo>
                  <a:lnTo>
                    <a:pt x="457" y="37"/>
                  </a:lnTo>
                  <a:lnTo>
                    <a:pt x="450" y="31"/>
                  </a:lnTo>
                  <a:lnTo>
                    <a:pt x="442" y="28"/>
                  </a:lnTo>
                  <a:lnTo>
                    <a:pt x="199" y="20"/>
                  </a:lnTo>
                  <a:lnTo>
                    <a:pt x="94" y="0"/>
                  </a:lnTo>
                  <a:lnTo>
                    <a:pt x="78" y="1"/>
                  </a:lnTo>
                  <a:lnTo>
                    <a:pt x="61" y="8"/>
                  </a:lnTo>
                  <a:lnTo>
                    <a:pt x="45" y="16"/>
                  </a:lnTo>
                  <a:lnTo>
                    <a:pt x="30" y="27"/>
                  </a:lnTo>
                  <a:lnTo>
                    <a:pt x="18" y="41"/>
                  </a:lnTo>
                  <a:lnTo>
                    <a:pt x="8" y="55"/>
                  </a:lnTo>
                  <a:lnTo>
                    <a:pt x="2" y="72"/>
                  </a:lnTo>
                  <a:lnTo>
                    <a:pt x="0" y="87"/>
                  </a:lnTo>
                  <a:lnTo>
                    <a:pt x="2" y="112"/>
                  </a:lnTo>
                  <a:lnTo>
                    <a:pt x="4" y="128"/>
                  </a:lnTo>
                  <a:lnTo>
                    <a:pt x="8" y="142"/>
                  </a:lnTo>
                  <a:lnTo>
                    <a:pt x="16" y="156"/>
                  </a:lnTo>
                  <a:lnTo>
                    <a:pt x="25" y="167"/>
                  </a:lnTo>
                  <a:lnTo>
                    <a:pt x="37" y="176"/>
                  </a:lnTo>
                  <a:lnTo>
                    <a:pt x="51" y="185"/>
                  </a:lnTo>
                  <a:lnTo>
                    <a:pt x="65" y="189"/>
                  </a:lnTo>
                  <a:lnTo>
                    <a:pt x="80" y="191"/>
                  </a:lnTo>
                  <a:lnTo>
                    <a:pt x="419" y="208"/>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0" name="Google Shape;650;p46"/>
            <p:cNvSpPr/>
            <p:nvPr/>
          </p:nvSpPr>
          <p:spPr>
            <a:xfrm>
              <a:off x="3747" y="2308"/>
              <a:ext cx="46" cy="17"/>
            </a:xfrm>
            <a:custGeom>
              <a:rect b="b" l="l" r="r" t="t"/>
              <a:pathLst>
                <a:path extrusionOk="0" h="211" w="465">
                  <a:moveTo>
                    <a:pt x="24" y="193"/>
                  </a:moveTo>
                  <a:lnTo>
                    <a:pt x="17" y="191"/>
                  </a:lnTo>
                  <a:lnTo>
                    <a:pt x="11" y="187"/>
                  </a:lnTo>
                  <a:lnTo>
                    <a:pt x="7" y="179"/>
                  </a:lnTo>
                  <a:lnTo>
                    <a:pt x="5" y="170"/>
                  </a:lnTo>
                  <a:lnTo>
                    <a:pt x="0" y="35"/>
                  </a:lnTo>
                  <a:lnTo>
                    <a:pt x="1" y="29"/>
                  </a:lnTo>
                  <a:lnTo>
                    <a:pt x="5" y="24"/>
                  </a:lnTo>
                  <a:lnTo>
                    <a:pt x="10" y="18"/>
                  </a:lnTo>
                  <a:lnTo>
                    <a:pt x="17" y="13"/>
                  </a:lnTo>
                  <a:lnTo>
                    <a:pt x="24" y="8"/>
                  </a:lnTo>
                  <a:lnTo>
                    <a:pt x="31" y="3"/>
                  </a:lnTo>
                  <a:lnTo>
                    <a:pt x="38" y="1"/>
                  </a:lnTo>
                  <a:lnTo>
                    <a:pt x="44" y="0"/>
                  </a:lnTo>
                  <a:lnTo>
                    <a:pt x="237" y="24"/>
                  </a:lnTo>
                  <a:lnTo>
                    <a:pt x="361" y="29"/>
                  </a:lnTo>
                  <a:lnTo>
                    <a:pt x="377" y="32"/>
                  </a:lnTo>
                  <a:lnTo>
                    <a:pt x="394" y="38"/>
                  </a:lnTo>
                  <a:lnTo>
                    <a:pt x="411" y="46"/>
                  </a:lnTo>
                  <a:lnTo>
                    <a:pt x="428" y="55"/>
                  </a:lnTo>
                  <a:lnTo>
                    <a:pt x="442" y="68"/>
                  </a:lnTo>
                  <a:lnTo>
                    <a:pt x="453" y="81"/>
                  </a:lnTo>
                  <a:lnTo>
                    <a:pt x="460" y="96"/>
                  </a:lnTo>
                  <a:lnTo>
                    <a:pt x="463" y="111"/>
                  </a:lnTo>
                  <a:lnTo>
                    <a:pt x="465" y="136"/>
                  </a:lnTo>
                  <a:lnTo>
                    <a:pt x="462" y="152"/>
                  </a:lnTo>
                  <a:lnTo>
                    <a:pt x="455" y="166"/>
                  </a:lnTo>
                  <a:lnTo>
                    <a:pt x="444" y="178"/>
                  </a:lnTo>
                  <a:lnTo>
                    <a:pt x="430" y="189"/>
                  </a:lnTo>
                  <a:lnTo>
                    <a:pt x="414" y="198"/>
                  </a:lnTo>
                  <a:lnTo>
                    <a:pt x="397" y="205"/>
                  </a:lnTo>
                  <a:lnTo>
                    <a:pt x="380" y="209"/>
                  </a:lnTo>
                  <a:lnTo>
                    <a:pt x="364" y="211"/>
                  </a:lnTo>
                  <a:lnTo>
                    <a:pt x="24" y="193"/>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46"/>
            <p:cNvSpPr/>
            <p:nvPr/>
          </p:nvSpPr>
          <p:spPr>
            <a:xfrm>
              <a:off x="3747" y="2307"/>
              <a:ext cx="47" cy="18"/>
            </a:xfrm>
            <a:custGeom>
              <a:rect b="b" l="l" r="r" t="t"/>
              <a:pathLst>
                <a:path extrusionOk="0" h="210" w="465">
                  <a:moveTo>
                    <a:pt x="24" y="193"/>
                  </a:moveTo>
                  <a:lnTo>
                    <a:pt x="17" y="191"/>
                  </a:lnTo>
                  <a:lnTo>
                    <a:pt x="11" y="187"/>
                  </a:lnTo>
                  <a:lnTo>
                    <a:pt x="7" y="180"/>
                  </a:lnTo>
                  <a:lnTo>
                    <a:pt x="5" y="171"/>
                  </a:lnTo>
                  <a:lnTo>
                    <a:pt x="0" y="34"/>
                  </a:lnTo>
                  <a:lnTo>
                    <a:pt x="1" y="29"/>
                  </a:lnTo>
                  <a:lnTo>
                    <a:pt x="5" y="24"/>
                  </a:lnTo>
                  <a:lnTo>
                    <a:pt x="11" y="18"/>
                  </a:lnTo>
                  <a:lnTo>
                    <a:pt x="17" y="13"/>
                  </a:lnTo>
                  <a:lnTo>
                    <a:pt x="25" y="7"/>
                  </a:lnTo>
                  <a:lnTo>
                    <a:pt x="33" y="3"/>
                  </a:lnTo>
                  <a:lnTo>
                    <a:pt x="39" y="1"/>
                  </a:lnTo>
                  <a:lnTo>
                    <a:pt x="44" y="0"/>
                  </a:lnTo>
                  <a:lnTo>
                    <a:pt x="238" y="25"/>
                  </a:lnTo>
                  <a:lnTo>
                    <a:pt x="361" y="29"/>
                  </a:lnTo>
                  <a:lnTo>
                    <a:pt x="377" y="32"/>
                  </a:lnTo>
                  <a:lnTo>
                    <a:pt x="394" y="37"/>
                  </a:lnTo>
                  <a:lnTo>
                    <a:pt x="412" y="46"/>
                  </a:lnTo>
                  <a:lnTo>
                    <a:pt x="428" y="56"/>
                  </a:lnTo>
                  <a:lnTo>
                    <a:pt x="442" y="67"/>
                  </a:lnTo>
                  <a:lnTo>
                    <a:pt x="453" y="81"/>
                  </a:lnTo>
                  <a:lnTo>
                    <a:pt x="460" y="95"/>
                  </a:lnTo>
                  <a:lnTo>
                    <a:pt x="463" y="111"/>
                  </a:lnTo>
                  <a:lnTo>
                    <a:pt x="465" y="136"/>
                  </a:lnTo>
                  <a:lnTo>
                    <a:pt x="462" y="151"/>
                  </a:lnTo>
                  <a:lnTo>
                    <a:pt x="455" y="166"/>
                  </a:lnTo>
                  <a:lnTo>
                    <a:pt x="444" y="178"/>
                  </a:lnTo>
                  <a:lnTo>
                    <a:pt x="430" y="189"/>
                  </a:lnTo>
                  <a:lnTo>
                    <a:pt x="414" y="198"/>
                  </a:lnTo>
                  <a:lnTo>
                    <a:pt x="397" y="205"/>
                  </a:lnTo>
                  <a:lnTo>
                    <a:pt x="380" y="209"/>
                  </a:lnTo>
                  <a:lnTo>
                    <a:pt x="364" y="210"/>
                  </a:lnTo>
                  <a:lnTo>
                    <a:pt x="24" y="19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2" name="Google Shape;652;p46"/>
            <p:cNvSpPr/>
            <p:nvPr/>
          </p:nvSpPr>
          <p:spPr>
            <a:xfrm>
              <a:off x="3699" y="2305"/>
              <a:ext cx="44" cy="17"/>
            </a:xfrm>
            <a:custGeom>
              <a:rect b="b" l="l" r="r" t="t"/>
              <a:pathLst>
                <a:path extrusionOk="0" h="196" w="439">
                  <a:moveTo>
                    <a:pt x="420" y="196"/>
                  </a:moveTo>
                  <a:lnTo>
                    <a:pt x="427" y="196"/>
                  </a:lnTo>
                  <a:lnTo>
                    <a:pt x="433" y="192"/>
                  </a:lnTo>
                  <a:lnTo>
                    <a:pt x="437" y="186"/>
                  </a:lnTo>
                  <a:lnTo>
                    <a:pt x="439" y="176"/>
                  </a:lnTo>
                  <a:lnTo>
                    <a:pt x="437" y="40"/>
                  </a:lnTo>
                  <a:lnTo>
                    <a:pt x="435" y="32"/>
                  </a:lnTo>
                  <a:lnTo>
                    <a:pt x="431" y="25"/>
                  </a:lnTo>
                  <a:lnTo>
                    <a:pt x="424" y="20"/>
                  </a:lnTo>
                  <a:lnTo>
                    <a:pt x="415" y="18"/>
                  </a:lnTo>
                  <a:lnTo>
                    <a:pt x="199" y="8"/>
                  </a:lnTo>
                  <a:lnTo>
                    <a:pt x="75" y="0"/>
                  </a:lnTo>
                  <a:lnTo>
                    <a:pt x="60" y="1"/>
                  </a:lnTo>
                  <a:lnTo>
                    <a:pt x="46" y="6"/>
                  </a:lnTo>
                  <a:lnTo>
                    <a:pt x="34" y="13"/>
                  </a:lnTo>
                  <a:lnTo>
                    <a:pt x="23" y="22"/>
                  </a:lnTo>
                  <a:lnTo>
                    <a:pt x="13" y="32"/>
                  </a:lnTo>
                  <a:lnTo>
                    <a:pt x="6" y="45"/>
                  </a:lnTo>
                  <a:lnTo>
                    <a:pt x="1" y="59"/>
                  </a:lnTo>
                  <a:lnTo>
                    <a:pt x="0" y="75"/>
                  </a:lnTo>
                  <a:lnTo>
                    <a:pt x="2" y="99"/>
                  </a:lnTo>
                  <a:lnTo>
                    <a:pt x="4" y="114"/>
                  </a:lnTo>
                  <a:lnTo>
                    <a:pt x="8" y="129"/>
                  </a:lnTo>
                  <a:lnTo>
                    <a:pt x="16" y="142"/>
                  </a:lnTo>
                  <a:lnTo>
                    <a:pt x="26" y="155"/>
                  </a:lnTo>
                  <a:lnTo>
                    <a:pt x="38" y="164"/>
                  </a:lnTo>
                  <a:lnTo>
                    <a:pt x="51" y="172"/>
                  </a:lnTo>
                  <a:lnTo>
                    <a:pt x="65" y="176"/>
                  </a:lnTo>
                  <a:lnTo>
                    <a:pt x="80" y="178"/>
                  </a:lnTo>
                  <a:lnTo>
                    <a:pt x="420" y="19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46"/>
            <p:cNvSpPr/>
            <p:nvPr/>
          </p:nvSpPr>
          <p:spPr>
            <a:xfrm>
              <a:off x="3750" y="2307"/>
              <a:ext cx="44" cy="17"/>
            </a:xfrm>
            <a:custGeom>
              <a:rect b="b" l="l" r="r" t="t"/>
              <a:pathLst>
                <a:path extrusionOk="0" h="196" w="440">
                  <a:moveTo>
                    <a:pt x="25" y="178"/>
                  </a:moveTo>
                  <a:lnTo>
                    <a:pt x="18" y="175"/>
                  </a:lnTo>
                  <a:lnTo>
                    <a:pt x="12" y="171"/>
                  </a:lnTo>
                  <a:lnTo>
                    <a:pt x="8" y="165"/>
                  </a:lnTo>
                  <a:lnTo>
                    <a:pt x="6" y="155"/>
                  </a:lnTo>
                  <a:lnTo>
                    <a:pt x="0" y="20"/>
                  </a:lnTo>
                  <a:lnTo>
                    <a:pt x="2" y="12"/>
                  </a:lnTo>
                  <a:lnTo>
                    <a:pt x="8" y="4"/>
                  </a:lnTo>
                  <a:lnTo>
                    <a:pt x="15" y="0"/>
                  </a:lnTo>
                  <a:lnTo>
                    <a:pt x="23" y="0"/>
                  </a:lnTo>
                  <a:lnTo>
                    <a:pt x="237" y="10"/>
                  </a:lnTo>
                  <a:lnTo>
                    <a:pt x="361" y="15"/>
                  </a:lnTo>
                  <a:lnTo>
                    <a:pt x="377" y="18"/>
                  </a:lnTo>
                  <a:lnTo>
                    <a:pt x="391" y="23"/>
                  </a:lnTo>
                  <a:lnTo>
                    <a:pt x="404" y="31"/>
                  </a:lnTo>
                  <a:lnTo>
                    <a:pt x="415" y="41"/>
                  </a:lnTo>
                  <a:lnTo>
                    <a:pt x="424" y="53"/>
                  </a:lnTo>
                  <a:lnTo>
                    <a:pt x="431" y="66"/>
                  </a:lnTo>
                  <a:lnTo>
                    <a:pt x="437" y="81"/>
                  </a:lnTo>
                  <a:lnTo>
                    <a:pt x="440" y="96"/>
                  </a:lnTo>
                  <a:lnTo>
                    <a:pt x="440" y="121"/>
                  </a:lnTo>
                  <a:lnTo>
                    <a:pt x="437" y="137"/>
                  </a:lnTo>
                  <a:lnTo>
                    <a:pt x="433" y="150"/>
                  </a:lnTo>
                  <a:lnTo>
                    <a:pt x="426" y="163"/>
                  </a:lnTo>
                  <a:lnTo>
                    <a:pt x="417" y="174"/>
                  </a:lnTo>
                  <a:lnTo>
                    <a:pt x="406" y="183"/>
                  </a:lnTo>
                  <a:lnTo>
                    <a:pt x="393" y="190"/>
                  </a:lnTo>
                  <a:lnTo>
                    <a:pt x="379" y="195"/>
                  </a:lnTo>
                  <a:lnTo>
                    <a:pt x="363" y="196"/>
                  </a:lnTo>
                  <a:lnTo>
                    <a:pt x="2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4" name="Google Shape;654;p46"/>
            <p:cNvSpPr/>
            <p:nvPr/>
          </p:nvSpPr>
          <p:spPr>
            <a:xfrm>
              <a:off x="3713" y="2270"/>
              <a:ext cx="20" cy="17"/>
            </a:xfrm>
            <a:custGeom>
              <a:rect b="b" l="l" r="r" t="t"/>
              <a:pathLst>
                <a:path extrusionOk="0" h="203" w="200">
                  <a:moveTo>
                    <a:pt x="102" y="203"/>
                  </a:moveTo>
                  <a:lnTo>
                    <a:pt x="82" y="200"/>
                  </a:lnTo>
                  <a:lnTo>
                    <a:pt x="63" y="192"/>
                  </a:lnTo>
                  <a:lnTo>
                    <a:pt x="46" y="182"/>
                  </a:lnTo>
                  <a:lnTo>
                    <a:pt x="31" y="169"/>
                  </a:lnTo>
                  <a:lnTo>
                    <a:pt x="19" y="153"/>
                  </a:lnTo>
                  <a:lnTo>
                    <a:pt x="9" y="136"/>
                  </a:lnTo>
                  <a:lnTo>
                    <a:pt x="3" y="116"/>
                  </a:lnTo>
                  <a:lnTo>
                    <a:pt x="0" y="95"/>
                  </a:lnTo>
                  <a:lnTo>
                    <a:pt x="3"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2" y="67"/>
                  </a:lnTo>
                  <a:lnTo>
                    <a:pt x="198" y="87"/>
                  </a:lnTo>
                  <a:lnTo>
                    <a:pt x="200" y="108"/>
                  </a:lnTo>
                  <a:lnTo>
                    <a:pt x="198" y="128"/>
                  </a:lnTo>
                  <a:lnTo>
                    <a:pt x="193" y="147"/>
                  </a:lnTo>
                  <a:lnTo>
                    <a:pt x="183" y="163"/>
                  </a:lnTo>
                  <a:lnTo>
                    <a:pt x="172" y="177"/>
                  </a:lnTo>
                  <a:lnTo>
                    <a:pt x="157" y="188"/>
                  </a:lnTo>
                  <a:lnTo>
                    <a:pt x="141" y="197"/>
                  </a:lnTo>
                  <a:lnTo>
                    <a:pt x="122" y="202"/>
                  </a:lnTo>
                  <a:lnTo>
                    <a:pt x="102"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5" name="Google Shape;655;p46"/>
            <p:cNvSpPr/>
            <p:nvPr/>
          </p:nvSpPr>
          <p:spPr>
            <a:xfrm>
              <a:off x="3755" y="2272"/>
              <a:ext cx="19" cy="17"/>
            </a:xfrm>
            <a:custGeom>
              <a:rect b="b" l="l" r="r" t="t"/>
              <a:pathLst>
                <a:path extrusionOk="0" h="203" w="198">
                  <a:moveTo>
                    <a:pt x="101" y="203"/>
                  </a:moveTo>
                  <a:lnTo>
                    <a:pt x="81" y="200"/>
                  </a:lnTo>
                  <a:lnTo>
                    <a:pt x="63" y="192"/>
                  </a:lnTo>
                  <a:lnTo>
                    <a:pt x="46" y="182"/>
                  </a:lnTo>
                  <a:lnTo>
                    <a:pt x="31" y="169"/>
                  </a:lnTo>
                  <a:lnTo>
                    <a:pt x="18" y="153"/>
                  </a:lnTo>
                  <a:lnTo>
                    <a:pt x="8" y="135"/>
                  </a:lnTo>
                  <a:lnTo>
                    <a:pt x="2" y="116"/>
                  </a:lnTo>
                  <a:lnTo>
                    <a:pt x="0" y="95"/>
                  </a:lnTo>
                  <a:lnTo>
                    <a:pt x="2" y="74"/>
                  </a:lnTo>
                  <a:lnTo>
                    <a:pt x="7" y="56"/>
                  </a:lnTo>
                  <a:lnTo>
                    <a:pt x="16" y="39"/>
                  </a:lnTo>
                  <a:lnTo>
                    <a:pt x="28" y="26"/>
                  </a:lnTo>
                  <a:lnTo>
                    <a:pt x="43" y="14"/>
                  </a:lnTo>
                  <a:lnTo>
                    <a:pt x="59" y="6"/>
                  </a:lnTo>
                  <a:lnTo>
                    <a:pt x="77" y="1"/>
                  </a:lnTo>
                  <a:lnTo>
                    <a:pt x="97" y="0"/>
                  </a:lnTo>
                  <a:lnTo>
                    <a:pt x="117" y="3"/>
                  </a:lnTo>
                  <a:lnTo>
                    <a:pt x="135" y="10"/>
                  </a:lnTo>
                  <a:lnTo>
                    <a:pt x="153" y="21"/>
                  </a:lnTo>
                  <a:lnTo>
                    <a:pt x="168" y="34"/>
                  </a:lnTo>
                  <a:lnTo>
                    <a:pt x="180" y="49"/>
                  </a:lnTo>
                  <a:lnTo>
                    <a:pt x="190" y="67"/>
                  </a:lnTo>
                  <a:lnTo>
                    <a:pt x="196" y="87"/>
                  </a:lnTo>
                  <a:lnTo>
                    <a:pt x="198" y="107"/>
                  </a:lnTo>
                  <a:lnTo>
                    <a:pt x="196" y="128"/>
                  </a:lnTo>
                  <a:lnTo>
                    <a:pt x="191" y="147"/>
                  </a:lnTo>
                  <a:lnTo>
                    <a:pt x="182" y="163"/>
                  </a:lnTo>
                  <a:lnTo>
                    <a:pt x="171" y="177"/>
                  </a:lnTo>
                  <a:lnTo>
                    <a:pt x="156" y="188"/>
                  </a:lnTo>
                  <a:lnTo>
                    <a:pt x="139" y="196"/>
                  </a:lnTo>
                  <a:lnTo>
                    <a:pt x="121" y="202"/>
                  </a:lnTo>
                  <a:lnTo>
                    <a:pt x="101"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46"/>
            <p:cNvSpPr/>
            <p:nvPr/>
          </p:nvSpPr>
          <p:spPr>
            <a:xfrm>
              <a:off x="3707" y="2243"/>
              <a:ext cx="34" cy="18"/>
            </a:xfrm>
            <a:custGeom>
              <a:rect b="b" l="l" r="r" t="t"/>
              <a:pathLst>
                <a:path extrusionOk="0" h="217" w="342">
                  <a:moveTo>
                    <a:pt x="106" y="0"/>
                  </a:moveTo>
                  <a:lnTo>
                    <a:pt x="230" y="7"/>
                  </a:lnTo>
                  <a:lnTo>
                    <a:pt x="278" y="20"/>
                  </a:lnTo>
                  <a:lnTo>
                    <a:pt x="312" y="46"/>
                  </a:lnTo>
                  <a:lnTo>
                    <a:pt x="334" y="81"/>
                  </a:lnTo>
                  <a:lnTo>
                    <a:pt x="342" y="120"/>
                  </a:lnTo>
                  <a:lnTo>
                    <a:pt x="336" y="158"/>
                  </a:lnTo>
                  <a:lnTo>
                    <a:pt x="317" y="191"/>
                  </a:lnTo>
                  <a:lnTo>
                    <a:pt x="283" y="212"/>
                  </a:lnTo>
                  <a:lnTo>
                    <a:pt x="235" y="217"/>
                  </a:lnTo>
                  <a:lnTo>
                    <a:pt x="111" y="210"/>
                  </a:lnTo>
                  <a:lnTo>
                    <a:pt x="63" y="198"/>
                  </a:lnTo>
                  <a:lnTo>
                    <a:pt x="29" y="172"/>
                  </a:lnTo>
                  <a:lnTo>
                    <a:pt x="8" y="137"/>
                  </a:lnTo>
                  <a:lnTo>
                    <a:pt x="0" y="97"/>
                  </a:lnTo>
                  <a:lnTo>
                    <a:pt x="7" y="59"/>
                  </a:lnTo>
                  <a:lnTo>
                    <a:pt x="26" y="27"/>
                  </a:lnTo>
                  <a:lnTo>
                    <a:pt x="59" y="5"/>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7" name="Google Shape;657;p46"/>
            <p:cNvSpPr/>
            <p:nvPr/>
          </p:nvSpPr>
          <p:spPr>
            <a:xfrm>
              <a:off x="3676" y="2268"/>
              <a:ext cx="28" cy="18"/>
            </a:xfrm>
            <a:custGeom>
              <a:rect b="b" l="l" r="r" t="t"/>
              <a:pathLst>
                <a:path extrusionOk="0" h="214" w="282">
                  <a:moveTo>
                    <a:pt x="105" y="0"/>
                  </a:moveTo>
                  <a:lnTo>
                    <a:pt x="171" y="4"/>
                  </a:lnTo>
                  <a:lnTo>
                    <a:pt x="219" y="16"/>
                  </a:lnTo>
                  <a:lnTo>
                    <a:pt x="254" y="42"/>
                  </a:lnTo>
                  <a:lnTo>
                    <a:pt x="274" y="76"/>
                  </a:lnTo>
                  <a:lnTo>
                    <a:pt x="282" y="115"/>
                  </a:lnTo>
                  <a:lnTo>
                    <a:pt x="276" y="153"/>
                  </a:lnTo>
                  <a:lnTo>
                    <a:pt x="256" y="187"/>
                  </a:lnTo>
                  <a:lnTo>
                    <a:pt x="223" y="208"/>
                  </a:lnTo>
                  <a:lnTo>
                    <a:pt x="176" y="214"/>
                  </a:lnTo>
                  <a:lnTo>
                    <a:pt x="110" y="210"/>
                  </a:lnTo>
                  <a:lnTo>
                    <a:pt x="63" y="198"/>
                  </a:lnTo>
                  <a:lnTo>
                    <a:pt x="28" y="172"/>
                  </a:lnTo>
                  <a:lnTo>
                    <a:pt x="7" y="137"/>
                  </a:lnTo>
                  <a:lnTo>
                    <a:pt x="0" y="97"/>
                  </a:lnTo>
                  <a:lnTo>
                    <a:pt x="6" y="59"/>
                  </a:lnTo>
                  <a:lnTo>
                    <a:pt x="25" y="27"/>
                  </a:lnTo>
                  <a:lnTo>
                    <a:pt x="58"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46"/>
            <p:cNvSpPr/>
            <p:nvPr/>
          </p:nvSpPr>
          <p:spPr>
            <a:xfrm>
              <a:off x="3748" y="2246"/>
              <a:ext cx="34" cy="18"/>
            </a:xfrm>
            <a:custGeom>
              <a:rect b="b" l="l" r="r" t="t"/>
              <a:pathLst>
                <a:path extrusionOk="0" h="217" w="341">
                  <a:moveTo>
                    <a:pt x="106" y="0"/>
                  </a:moveTo>
                  <a:lnTo>
                    <a:pt x="229" y="7"/>
                  </a:lnTo>
                  <a:lnTo>
                    <a:pt x="277" y="20"/>
                  </a:lnTo>
                  <a:lnTo>
                    <a:pt x="312" y="46"/>
                  </a:lnTo>
                  <a:lnTo>
                    <a:pt x="333" y="81"/>
                  </a:lnTo>
                  <a:lnTo>
                    <a:pt x="341" y="120"/>
                  </a:lnTo>
                  <a:lnTo>
                    <a:pt x="334" y="158"/>
                  </a:lnTo>
                  <a:lnTo>
                    <a:pt x="315" y="190"/>
                  </a:lnTo>
                  <a:lnTo>
                    <a:pt x="282" y="212"/>
                  </a:lnTo>
                  <a:lnTo>
                    <a:pt x="234" y="217"/>
                  </a:lnTo>
                  <a:lnTo>
                    <a:pt x="111" y="210"/>
                  </a:lnTo>
                  <a:lnTo>
                    <a:pt x="63" y="198"/>
                  </a:lnTo>
                  <a:lnTo>
                    <a:pt x="29" y="172"/>
                  </a:lnTo>
                  <a:lnTo>
                    <a:pt x="7" y="137"/>
                  </a:lnTo>
                  <a:lnTo>
                    <a:pt x="0" y="98"/>
                  </a:lnTo>
                  <a:lnTo>
                    <a:pt x="6" y="60"/>
                  </a:lnTo>
                  <a:lnTo>
                    <a:pt x="25" y="28"/>
                  </a:lnTo>
                  <a:lnTo>
                    <a:pt x="59" y="6"/>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46"/>
            <p:cNvSpPr/>
            <p:nvPr/>
          </p:nvSpPr>
          <p:spPr>
            <a:xfrm>
              <a:off x="3788" y="2247"/>
              <a:ext cx="21" cy="44"/>
            </a:xfrm>
            <a:custGeom>
              <a:rect b="b" l="l" r="r" t="t"/>
              <a:pathLst>
                <a:path extrusionOk="0" h="523" w="213">
                  <a:moveTo>
                    <a:pt x="7" y="415"/>
                  </a:moveTo>
                  <a:lnTo>
                    <a:pt x="0" y="98"/>
                  </a:lnTo>
                  <a:lnTo>
                    <a:pt x="1" y="74"/>
                  </a:lnTo>
                  <a:lnTo>
                    <a:pt x="7" y="53"/>
                  </a:lnTo>
                  <a:lnTo>
                    <a:pt x="17" y="36"/>
                  </a:lnTo>
                  <a:lnTo>
                    <a:pt x="29" y="22"/>
                  </a:lnTo>
                  <a:lnTo>
                    <a:pt x="44" y="12"/>
                  </a:lnTo>
                  <a:lnTo>
                    <a:pt x="62" y="5"/>
                  </a:lnTo>
                  <a:lnTo>
                    <a:pt x="80" y="1"/>
                  </a:lnTo>
                  <a:lnTo>
                    <a:pt x="99" y="0"/>
                  </a:lnTo>
                  <a:lnTo>
                    <a:pt x="118" y="3"/>
                  </a:lnTo>
                  <a:lnTo>
                    <a:pt x="138" y="9"/>
                  </a:lnTo>
                  <a:lnTo>
                    <a:pt x="155" y="18"/>
                  </a:lnTo>
                  <a:lnTo>
                    <a:pt x="171" y="31"/>
                  </a:lnTo>
                  <a:lnTo>
                    <a:pt x="185" y="46"/>
                  </a:lnTo>
                  <a:lnTo>
                    <a:pt x="196" y="65"/>
                  </a:lnTo>
                  <a:lnTo>
                    <a:pt x="203" y="86"/>
                  </a:lnTo>
                  <a:lnTo>
                    <a:pt x="206" y="110"/>
                  </a:lnTo>
                  <a:lnTo>
                    <a:pt x="213" y="427"/>
                  </a:lnTo>
                  <a:lnTo>
                    <a:pt x="211" y="452"/>
                  </a:lnTo>
                  <a:lnTo>
                    <a:pt x="206" y="473"/>
                  </a:lnTo>
                  <a:lnTo>
                    <a:pt x="196" y="489"/>
                  </a:lnTo>
                  <a:lnTo>
                    <a:pt x="183" y="502"/>
                  </a:lnTo>
                  <a:lnTo>
                    <a:pt x="168" y="512"/>
                  </a:lnTo>
                  <a:lnTo>
                    <a:pt x="151" y="518"/>
                  </a:lnTo>
                  <a:lnTo>
                    <a:pt x="133" y="522"/>
                  </a:lnTo>
                  <a:lnTo>
                    <a:pt x="113" y="523"/>
                  </a:lnTo>
                  <a:lnTo>
                    <a:pt x="92" y="521"/>
                  </a:lnTo>
                  <a:lnTo>
                    <a:pt x="73" y="516"/>
                  </a:lnTo>
                  <a:lnTo>
                    <a:pt x="55" y="507"/>
                  </a:lnTo>
                  <a:lnTo>
                    <a:pt x="40" y="494"/>
                  </a:lnTo>
                  <a:lnTo>
                    <a:pt x="27" y="479"/>
                  </a:lnTo>
                  <a:lnTo>
                    <a:pt x="18" y="460"/>
                  </a:lnTo>
                  <a:lnTo>
                    <a:pt x="11" y="439"/>
                  </a:lnTo>
                  <a:lnTo>
                    <a:pt x="7" y="4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46"/>
            <p:cNvSpPr/>
            <p:nvPr/>
          </p:nvSpPr>
          <p:spPr>
            <a:xfrm>
              <a:off x="3714" y="2269"/>
              <a:ext cx="20" cy="17"/>
            </a:xfrm>
            <a:custGeom>
              <a:rect b="b" l="l" r="r" t="t"/>
              <a:pathLst>
                <a:path extrusionOk="0" h="203" w="199">
                  <a:moveTo>
                    <a:pt x="101" y="203"/>
                  </a:moveTo>
                  <a:lnTo>
                    <a:pt x="81" y="199"/>
                  </a:lnTo>
                  <a:lnTo>
                    <a:pt x="63" y="192"/>
                  </a:lnTo>
                  <a:lnTo>
                    <a:pt x="45" y="182"/>
                  </a:lnTo>
                  <a:lnTo>
                    <a:pt x="30" y="168"/>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6" y="10"/>
                  </a:lnTo>
                  <a:lnTo>
                    <a:pt x="153" y="20"/>
                  </a:lnTo>
                  <a:lnTo>
                    <a:pt x="168" y="34"/>
                  </a:lnTo>
                  <a:lnTo>
                    <a:pt x="181" y="49"/>
                  </a:lnTo>
                  <a:lnTo>
                    <a:pt x="191" y="67"/>
                  </a:lnTo>
                  <a:lnTo>
                    <a:pt x="197" y="87"/>
                  </a:lnTo>
                  <a:lnTo>
                    <a:pt x="199" y="107"/>
                  </a:lnTo>
                  <a:lnTo>
                    <a:pt x="197" y="128"/>
                  </a:lnTo>
                  <a:lnTo>
                    <a:pt x="192" y="147"/>
                  </a:lnTo>
                  <a:lnTo>
                    <a:pt x="183" y="163"/>
                  </a:lnTo>
                  <a:lnTo>
                    <a:pt x="171" y="177"/>
                  </a:lnTo>
                  <a:lnTo>
                    <a:pt x="156" y="188"/>
                  </a:lnTo>
                  <a:lnTo>
                    <a:pt x="140" y="196"/>
                  </a:lnTo>
                  <a:lnTo>
                    <a:pt x="122" y="202"/>
                  </a:lnTo>
                  <a:lnTo>
                    <a:pt x="101" y="20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46"/>
            <p:cNvSpPr/>
            <p:nvPr/>
          </p:nvSpPr>
          <p:spPr>
            <a:xfrm>
              <a:off x="3755" y="2271"/>
              <a:ext cx="20" cy="17"/>
            </a:xfrm>
            <a:custGeom>
              <a:rect b="b" l="l" r="r" t="t"/>
              <a:pathLst>
                <a:path extrusionOk="0" h="202" w="198">
                  <a:moveTo>
                    <a:pt x="101" y="202"/>
                  </a:moveTo>
                  <a:lnTo>
                    <a:pt x="81" y="199"/>
                  </a:lnTo>
                  <a:lnTo>
                    <a:pt x="63" y="192"/>
                  </a:lnTo>
                  <a:lnTo>
                    <a:pt x="46" y="182"/>
                  </a:lnTo>
                  <a:lnTo>
                    <a:pt x="31" y="168"/>
                  </a:lnTo>
                  <a:lnTo>
                    <a:pt x="19" y="153"/>
                  </a:lnTo>
                  <a:lnTo>
                    <a:pt x="8" y="135"/>
                  </a:lnTo>
                  <a:lnTo>
                    <a:pt x="2" y="116"/>
                  </a:lnTo>
                  <a:lnTo>
                    <a:pt x="0" y="95"/>
                  </a:lnTo>
                  <a:lnTo>
                    <a:pt x="2" y="74"/>
                  </a:lnTo>
                  <a:lnTo>
                    <a:pt x="7" y="55"/>
                  </a:lnTo>
                  <a:lnTo>
                    <a:pt x="17" y="39"/>
                  </a:lnTo>
                  <a:lnTo>
                    <a:pt x="28" y="25"/>
                  </a:lnTo>
                  <a:lnTo>
                    <a:pt x="43" y="14"/>
                  </a:lnTo>
                  <a:lnTo>
                    <a:pt x="59" y="6"/>
                  </a:lnTo>
                  <a:lnTo>
                    <a:pt x="78" y="1"/>
                  </a:lnTo>
                  <a:lnTo>
                    <a:pt x="97" y="0"/>
                  </a:lnTo>
                  <a:lnTo>
                    <a:pt x="117" y="3"/>
                  </a:lnTo>
                  <a:lnTo>
                    <a:pt x="135" y="10"/>
                  </a:lnTo>
                  <a:lnTo>
                    <a:pt x="153" y="20"/>
                  </a:lnTo>
                  <a:lnTo>
                    <a:pt x="168" y="34"/>
                  </a:lnTo>
                  <a:lnTo>
                    <a:pt x="180" y="49"/>
                  </a:lnTo>
                  <a:lnTo>
                    <a:pt x="190" y="67"/>
                  </a:lnTo>
                  <a:lnTo>
                    <a:pt x="196" y="87"/>
                  </a:lnTo>
                  <a:lnTo>
                    <a:pt x="198" y="107"/>
                  </a:lnTo>
                  <a:lnTo>
                    <a:pt x="196" y="128"/>
                  </a:lnTo>
                  <a:lnTo>
                    <a:pt x="191" y="147"/>
                  </a:lnTo>
                  <a:lnTo>
                    <a:pt x="182" y="163"/>
                  </a:lnTo>
                  <a:lnTo>
                    <a:pt x="171" y="177"/>
                  </a:lnTo>
                  <a:lnTo>
                    <a:pt x="156" y="188"/>
                  </a:lnTo>
                  <a:lnTo>
                    <a:pt x="140" y="196"/>
                  </a:lnTo>
                  <a:lnTo>
                    <a:pt x="121" y="201"/>
                  </a:lnTo>
                  <a:lnTo>
                    <a:pt x="101" y="20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46"/>
            <p:cNvSpPr/>
            <p:nvPr/>
          </p:nvSpPr>
          <p:spPr>
            <a:xfrm>
              <a:off x="3708" y="2242"/>
              <a:ext cx="34" cy="19"/>
            </a:xfrm>
            <a:custGeom>
              <a:rect b="b" l="l" r="r" t="t"/>
              <a:pathLst>
                <a:path extrusionOk="0" h="218" w="341">
                  <a:moveTo>
                    <a:pt x="105" y="0"/>
                  </a:moveTo>
                  <a:lnTo>
                    <a:pt x="229" y="8"/>
                  </a:lnTo>
                  <a:lnTo>
                    <a:pt x="277" y="20"/>
                  </a:lnTo>
                  <a:lnTo>
                    <a:pt x="312" y="46"/>
                  </a:lnTo>
                  <a:lnTo>
                    <a:pt x="333" y="82"/>
                  </a:lnTo>
                  <a:lnTo>
                    <a:pt x="341" y="120"/>
                  </a:lnTo>
                  <a:lnTo>
                    <a:pt x="335" y="158"/>
                  </a:lnTo>
                  <a:lnTo>
                    <a:pt x="315" y="190"/>
                  </a:lnTo>
                  <a:lnTo>
                    <a:pt x="281" y="212"/>
                  </a:lnTo>
                  <a:lnTo>
                    <a:pt x="233" y="218"/>
                  </a:lnTo>
                  <a:lnTo>
                    <a:pt x="110" y="210"/>
                  </a:lnTo>
                  <a:lnTo>
                    <a:pt x="63" y="197"/>
                  </a:lnTo>
                  <a:lnTo>
                    <a:pt x="28" y="172"/>
                  </a:lnTo>
                  <a:lnTo>
                    <a:pt x="7" y="136"/>
                  </a:lnTo>
                  <a:lnTo>
                    <a:pt x="0" y="98"/>
                  </a:lnTo>
                  <a:lnTo>
                    <a:pt x="6" y="60"/>
                  </a:lnTo>
                  <a:lnTo>
                    <a:pt x="25" y="28"/>
                  </a:lnTo>
                  <a:lnTo>
                    <a:pt x="59" y="6"/>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46"/>
            <p:cNvSpPr/>
            <p:nvPr/>
          </p:nvSpPr>
          <p:spPr>
            <a:xfrm>
              <a:off x="3677" y="2267"/>
              <a:ext cx="28" cy="18"/>
            </a:xfrm>
            <a:custGeom>
              <a:rect b="b" l="l" r="r" t="t"/>
              <a:pathLst>
                <a:path extrusionOk="0" h="215" w="281">
                  <a:moveTo>
                    <a:pt x="105" y="0"/>
                  </a:moveTo>
                  <a:lnTo>
                    <a:pt x="170" y="5"/>
                  </a:lnTo>
                  <a:lnTo>
                    <a:pt x="218" y="16"/>
                  </a:lnTo>
                  <a:lnTo>
                    <a:pt x="253" y="42"/>
                  </a:lnTo>
                  <a:lnTo>
                    <a:pt x="274" y="76"/>
                  </a:lnTo>
                  <a:lnTo>
                    <a:pt x="281" y="116"/>
                  </a:lnTo>
                  <a:lnTo>
                    <a:pt x="275" y="154"/>
                  </a:lnTo>
                  <a:lnTo>
                    <a:pt x="256" y="186"/>
                  </a:lnTo>
                  <a:lnTo>
                    <a:pt x="222" y="209"/>
                  </a:lnTo>
                  <a:lnTo>
                    <a:pt x="176" y="215"/>
                  </a:lnTo>
                  <a:lnTo>
                    <a:pt x="110" y="210"/>
                  </a:lnTo>
                  <a:lnTo>
                    <a:pt x="63" y="198"/>
                  </a:lnTo>
                  <a:lnTo>
                    <a:pt x="28" y="172"/>
                  </a:lnTo>
                  <a:lnTo>
                    <a:pt x="7" y="136"/>
                  </a:lnTo>
                  <a:lnTo>
                    <a:pt x="0" y="97"/>
                  </a:lnTo>
                  <a:lnTo>
                    <a:pt x="6" y="59"/>
                  </a:lnTo>
                  <a:lnTo>
                    <a:pt x="25" y="27"/>
                  </a:lnTo>
                  <a:lnTo>
                    <a:pt x="59"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46"/>
            <p:cNvSpPr/>
            <p:nvPr/>
          </p:nvSpPr>
          <p:spPr>
            <a:xfrm>
              <a:off x="3749" y="2245"/>
              <a:ext cx="34" cy="18"/>
            </a:xfrm>
            <a:custGeom>
              <a:rect b="b" l="l" r="r" t="t"/>
              <a:pathLst>
                <a:path extrusionOk="0" h="217" w="341">
                  <a:moveTo>
                    <a:pt x="106" y="0"/>
                  </a:moveTo>
                  <a:lnTo>
                    <a:pt x="229" y="7"/>
                  </a:lnTo>
                  <a:lnTo>
                    <a:pt x="277" y="19"/>
                  </a:lnTo>
                  <a:lnTo>
                    <a:pt x="311" y="45"/>
                  </a:lnTo>
                  <a:lnTo>
                    <a:pt x="333" y="80"/>
                  </a:lnTo>
                  <a:lnTo>
                    <a:pt x="341" y="119"/>
                  </a:lnTo>
                  <a:lnTo>
                    <a:pt x="335" y="157"/>
                  </a:lnTo>
                  <a:lnTo>
                    <a:pt x="315" y="189"/>
                  </a:lnTo>
                  <a:lnTo>
                    <a:pt x="282" y="211"/>
                  </a:lnTo>
                  <a:lnTo>
                    <a:pt x="234" y="217"/>
                  </a:lnTo>
                  <a:lnTo>
                    <a:pt x="111" y="210"/>
                  </a:lnTo>
                  <a:lnTo>
                    <a:pt x="63" y="197"/>
                  </a:lnTo>
                  <a:lnTo>
                    <a:pt x="29" y="172"/>
                  </a:lnTo>
                  <a:lnTo>
                    <a:pt x="7" y="136"/>
                  </a:lnTo>
                  <a:lnTo>
                    <a:pt x="0" y="97"/>
                  </a:lnTo>
                  <a:lnTo>
                    <a:pt x="6" y="59"/>
                  </a:lnTo>
                  <a:lnTo>
                    <a:pt x="26" y="27"/>
                  </a:lnTo>
                  <a:lnTo>
                    <a:pt x="59" y="5"/>
                  </a:lnTo>
                  <a:lnTo>
                    <a:pt x="106"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46"/>
            <p:cNvSpPr/>
            <p:nvPr/>
          </p:nvSpPr>
          <p:spPr>
            <a:xfrm>
              <a:off x="3789" y="2246"/>
              <a:ext cx="21" cy="44"/>
            </a:xfrm>
            <a:custGeom>
              <a:rect b="b" l="l" r="r" t="t"/>
              <a:pathLst>
                <a:path extrusionOk="0" h="524" w="214">
                  <a:moveTo>
                    <a:pt x="8" y="415"/>
                  </a:moveTo>
                  <a:lnTo>
                    <a:pt x="0" y="99"/>
                  </a:lnTo>
                  <a:lnTo>
                    <a:pt x="2" y="75"/>
                  </a:lnTo>
                  <a:lnTo>
                    <a:pt x="7" y="53"/>
                  </a:lnTo>
                  <a:lnTo>
                    <a:pt x="17" y="37"/>
                  </a:lnTo>
                  <a:lnTo>
                    <a:pt x="30" y="22"/>
                  </a:lnTo>
                  <a:lnTo>
                    <a:pt x="44" y="12"/>
                  </a:lnTo>
                  <a:lnTo>
                    <a:pt x="62" y="5"/>
                  </a:lnTo>
                  <a:lnTo>
                    <a:pt x="80" y="0"/>
                  </a:lnTo>
                  <a:lnTo>
                    <a:pt x="99" y="0"/>
                  </a:lnTo>
                  <a:lnTo>
                    <a:pt x="120" y="3"/>
                  </a:lnTo>
                  <a:lnTo>
                    <a:pt x="138" y="10"/>
                  </a:lnTo>
                  <a:lnTo>
                    <a:pt x="156" y="19"/>
                  </a:lnTo>
                  <a:lnTo>
                    <a:pt x="172" y="31"/>
                  </a:lnTo>
                  <a:lnTo>
                    <a:pt x="186" y="47"/>
                  </a:lnTo>
                  <a:lnTo>
                    <a:pt x="196" y="66"/>
                  </a:lnTo>
                  <a:lnTo>
                    <a:pt x="203" y="86"/>
                  </a:lnTo>
                  <a:lnTo>
                    <a:pt x="206" y="111"/>
                  </a:lnTo>
                  <a:lnTo>
                    <a:pt x="214" y="428"/>
                  </a:lnTo>
                  <a:lnTo>
                    <a:pt x="212" y="453"/>
                  </a:lnTo>
                  <a:lnTo>
                    <a:pt x="207" y="473"/>
                  </a:lnTo>
                  <a:lnTo>
                    <a:pt x="197" y="490"/>
                  </a:lnTo>
                  <a:lnTo>
                    <a:pt x="185" y="502"/>
                  </a:lnTo>
                  <a:lnTo>
                    <a:pt x="169" y="513"/>
                  </a:lnTo>
                  <a:lnTo>
                    <a:pt x="152" y="519"/>
                  </a:lnTo>
                  <a:lnTo>
                    <a:pt x="134" y="523"/>
                  </a:lnTo>
                  <a:lnTo>
                    <a:pt x="115" y="524"/>
                  </a:lnTo>
                  <a:lnTo>
                    <a:pt x="93" y="522"/>
                  </a:lnTo>
                  <a:lnTo>
                    <a:pt x="74" y="517"/>
                  </a:lnTo>
                  <a:lnTo>
                    <a:pt x="56" y="508"/>
                  </a:lnTo>
                  <a:lnTo>
                    <a:pt x="40" y="495"/>
                  </a:lnTo>
                  <a:lnTo>
                    <a:pt x="28" y="480"/>
                  </a:lnTo>
                  <a:lnTo>
                    <a:pt x="18" y="461"/>
                  </a:lnTo>
                  <a:lnTo>
                    <a:pt x="11" y="439"/>
                  </a:lnTo>
                  <a:lnTo>
                    <a:pt x="8" y="415"/>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46"/>
            <p:cNvSpPr/>
            <p:nvPr/>
          </p:nvSpPr>
          <p:spPr>
            <a:xfrm>
              <a:off x="3716" y="2268"/>
              <a:ext cx="20" cy="17"/>
            </a:xfrm>
            <a:custGeom>
              <a:rect b="b" l="l" r="r" t="t"/>
              <a:pathLst>
                <a:path extrusionOk="0" h="203" w="199">
                  <a:moveTo>
                    <a:pt x="102" y="203"/>
                  </a:moveTo>
                  <a:lnTo>
                    <a:pt x="81" y="200"/>
                  </a:lnTo>
                  <a:lnTo>
                    <a:pt x="63" y="193"/>
                  </a:lnTo>
                  <a:lnTo>
                    <a:pt x="46" y="182"/>
                  </a:lnTo>
                  <a:lnTo>
                    <a:pt x="30" y="169"/>
                  </a:lnTo>
                  <a:lnTo>
                    <a:pt x="18" y="154"/>
                  </a:lnTo>
                  <a:lnTo>
                    <a:pt x="8" y="136"/>
                  </a:lnTo>
                  <a:lnTo>
                    <a:pt x="2" y="116"/>
                  </a:lnTo>
                  <a:lnTo>
                    <a:pt x="0" y="96"/>
                  </a:lnTo>
                  <a:lnTo>
                    <a:pt x="2" y="75"/>
                  </a:lnTo>
                  <a:lnTo>
                    <a:pt x="7" y="56"/>
                  </a:lnTo>
                  <a:lnTo>
                    <a:pt x="16" y="40"/>
                  </a:lnTo>
                  <a:lnTo>
                    <a:pt x="27" y="26"/>
                  </a:lnTo>
                  <a:lnTo>
                    <a:pt x="43" y="15"/>
                  </a:lnTo>
                  <a:lnTo>
                    <a:pt x="59" y="7"/>
                  </a:lnTo>
                  <a:lnTo>
                    <a:pt x="77" y="1"/>
                  </a:lnTo>
                  <a:lnTo>
                    <a:pt x="98" y="0"/>
                  </a:lnTo>
                  <a:lnTo>
                    <a:pt x="118" y="3"/>
                  </a:lnTo>
                  <a:lnTo>
                    <a:pt x="136" y="11"/>
                  </a:lnTo>
                  <a:lnTo>
                    <a:pt x="153" y="21"/>
                  </a:lnTo>
                  <a:lnTo>
                    <a:pt x="169" y="34"/>
                  </a:lnTo>
                  <a:lnTo>
                    <a:pt x="181" y="50"/>
                  </a:lnTo>
                  <a:lnTo>
                    <a:pt x="191" y="68"/>
                  </a:lnTo>
                  <a:lnTo>
                    <a:pt x="197" y="87"/>
                  </a:lnTo>
                  <a:lnTo>
                    <a:pt x="199" y="108"/>
                  </a:lnTo>
                  <a:lnTo>
                    <a:pt x="197" y="129"/>
                  </a:lnTo>
                  <a:lnTo>
                    <a:pt x="192" y="147"/>
                  </a:lnTo>
                  <a:lnTo>
                    <a:pt x="183" y="164"/>
                  </a:lnTo>
                  <a:lnTo>
                    <a:pt x="172" y="177"/>
                  </a:lnTo>
                  <a:lnTo>
                    <a:pt x="156" y="189"/>
                  </a:lnTo>
                  <a:lnTo>
                    <a:pt x="140" y="197"/>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46"/>
            <p:cNvSpPr/>
            <p:nvPr/>
          </p:nvSpPr>
          <p:spPr>
            <a:xfrm>
              <a:off x="3758" y="2271"/>
              <a:ext cx="19" cy="16"/>
            </a:xfrm>
            <a:custGeom>
              <a:rect b="b" l="l" r="r" t="t"/>
              <a:pathLst>
                <a:path extrusionOk="0" h="203" w="198">
                  <a:moveTo>
                    <a:pt x="100" y="203"/>
                  </a:moveTo>
                  <a:lnTo>
                    <a:pt x="80" y="200"/>
                  </a:lnTo>
                  <a:lnTo>
                    <a:pt x="62" y="193"/>
                  </a:lnTo>
                  <a:lnTo>
                    <a:pt x="45" y="182"/>
                  </a:lnTo>
                  <a:lnTo>
                    <a:pt x="30" y="169"/>
                  </a:lnTo>
                  <a:lnTo>
                    <a:pt x="18" y="153"/>
                  </a:lnTo>
                  <a:lnTo>
                    <a:pt x="8" y="136"/>
                  </a:lnTo>
                  <a:lnTo>
                    <a:pt x="2" y="116"/>
                  </a:lnTo>
                  <a:lnTo>
                    <a:pt x="0" y="95"/>
                  </a:lnTo>
                  <a:lnTo>
                    <a:pt x="2" y="75"/>
                  </a:lnTo>
                  <a:lnTo>
                    <a:pt x="7" y="56"/>
                  </a:lnTo>
                  <a:lnTo>
                    <a:pt x="16" y="40"/>
                  </a:lnTo>
                  <a:lnTo>
                    <a:pt x="27" y="26"/>
                  </a:lnTo>
                  <a:lnTo>
                    <a:pt x="42" y="15"/>
                  </a:lnTo>
                  <a:lnTo>
                    <a:pt x="59" y="6"/>
                  </a:lnTo>
                  <a:lnTo>
                    <a:pt x="76" y="1"/>
                  </a:lnTo>
                  <a:lnTo>
                    <a:pt x="96" y="0"/>
                  </a:lnTo>
                  <a:lnTo>
                    <a:pt x="117" y="3"/>
                  </a:lnTo>
                  <a:lnTo>
                    <a:pt x="135" y="11"/>
                  </a:lnTo>
                  <a:lnTo>
                    <a:pt x="152" y="21"/>
                  </a:lnTo>
                  <a:lnTo>
                    <a:pt x="167" y="34"/>
                  </a:lnTo>
                  <a:lnTo>
                    <a:pt x="180" y="50"/>
                  </a:lnTo>
                  <a:lnTo>
                    <a:pt x="190" y="67"/>
                  </a:lnTo>
                  <a:lnTo>
                    <a:pt x="196" y="87"/>
                  </a:lnTo>
                  <a:lnTo>
                    <a:pt x="198" y="108"/>
                  </a:lnTo>
                  <a:lnTo>
                    <a:pt x="196" y="129"/>
                  </a:lnTo>
                  <a:lnTo>
                    <a:pt x="191" y="147"/>
                  </a:lnTo>
                  <a:lnTo>
                    <a:pt x="182" y="164"/>
                  </a:lnTo>
                  <a:lnTo>
                    <a:pt x="170" y="177"/>
                  </a:lnTo>
                  <a:lnTo>
                    <a:pt x="155" y="189"/>
                  </a:lnTo>
                  <a:lnTo>
                    <a:pt x="139" y="197"/>
                  </a:lnTo>
                  <a:lnTo>
                    <a:pt x="121" y="202"/>
                  </a:lnTo>
                  <a:lnTo>
                    <a:pt x="100"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46"/>
            <p:cNvSpPr/>
            <p:nvPr/>
          </p:nvSpPr>
          <p:spPr>
            <a:xfrm>
              <a:off x="3710" y="2242"/>
              <a:ext cx="34" cy="18"/>
            </a:xfrm>
            <a:custGeom>
              <a:rect b="b" l="l" r="r" t="t"/>
              <a:pathLst>
                <a:path extrusionOk="0" h="217" w="341">
                  <a:moveTo>
                    <a:pt x="106" y="0"/>
                  </a:moveTo>
                  <a:lnTo>
                    <a:pt x="230" y="7"/>
                  </a:lnTo>
                  <a:lnTo>
                    <a:pt x="277" y="19"/>
                  </a:lnTo>
                  <a:lnTo>
                    <a:pt x="312" y="45"/>
                  </a:lnTo>
                  <a:lnTo>
                    <a:pt x="333" y="80"/>
                  </a:lnTo>
                  <a:lnTo>
                    <a:pt x="341" y="120"/>
                  </a:lnTo>
                  <a:lnTo>
                    <a:pt x="335" y="158"/>
                  </a:lnTo>
                  <a:lnTo>
                    <a:pt x="316" y="190"/>
                  </a:lnTo>
                  <a:lnTo>
                    <a:pt x="282" y="212"/>
                  </a:lnTo>
                  <a:lnTo>
                    <a:pt x="235" y="217"/>
                  </a:lnTo>
                  <a:lnTo>
                    <a:pt x="111" y="210"/>
                  </a:lnTo>
                  <a:lnTo>
                    <a:pt x="63" y="197"/>
                  </a:lnTo>
                  <a:lnTo>
                    <a:pt x="28" y="171"/>
                  </a:lnTo>
                  <a:lnTo>
                    <a:pt x="7" y="136"/>
                  </a:lnTo>
                  <a:lnTo>
                    <a:pt x="0" y="98"/>
                  </a:lnTo>
                  <a:lnTo>
                    <a:pt x="6" y="60"/>
                  </a:lnTo>
                  <a:lnTo>
                    <a:pt x="25" y="27"/>
                  </a:lnTo>
                  <a:lnTo>
                    <a:pt x="59" y="6"/>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46"/>
            <p:cNvSpPr/>
            <p:nvPr/>
          </p:nvSpPr>
          <p:spPr>
            <a:xfrm>
              <a:off x="3679" y="2267"/>
              <a:ext cx="28" cy="17"/>
            </a:xfrm>
            <a:custGeom>
              <a:rect b="b" l="l" r="r" t="t"/>
              <a:pathLst>
                <a:path extrusionOk="0" h="215" w="282">
                  <a:moveTo>
                    <a:pt x="106" y="0"/>
                  </a:moveTo>
                  <a:lnTo>
                    <a:pt x="171" y="5"/>
                  </a:lnTo>
                  <a:lnTo>
                    <a:pt x="219" y="16"/>
                  </a:lnTo>
                  <a:lnTo>
                    <a:pt x="253" y="42"/>
                  </a:lnTo>
                  <a:lnTo>
                    <a:pt x="274" y="76"/>
                  </a:lnTo>
                  <a:lnTo>
                    <a:pt x="282" y="116"/>
                  </a:lnTo>
                  <a:lnTo>
                    <a:pt x="275" y="154"/>
                  </a:lnTo>
                  <a:lnTo>
                    <a:pt x="256" y="186"/>
                  </a:lnTo>
                  <a:lnTo>
                    <a:pt x="223" y="209"/>
                  </a:lnTo>
                  <a:lnTo>
                    <a:pt x="176" y="215"/>
                  </a:lnTo>
                  <a:lnTo>
                    <a:pt x="111" y="210"/>
                  </a:lnTo>
                  <a:lnTo>
                    <a:pt x="63" y="197"/>
                  </a:lnTo>
                  <a:lnTo>
                    <a:pt x="28" y="171"/>
                  </a:lnTo>
                  <a:lnTo>
                    <a:pt x="7" y="136"/>
                  </a:lnTo>
                  <a:lnTo>
                    <a:pt x="0" y="97"/>
                  </a:lnTo>
                  <a:lnTo>
                    <a:pt x="6" y="59"/>
                  </a:lnTo>
                  <a:lnTo>
                    <a:pt x="25" y="27"/>
                  </a:lnTo>
                  <a:lnTo>
                    <a:pt x="59" y="5"/>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46"/>
            <p:cNvSpPr/>
            <p:nvPr/>
          </p:nvSpPr>
          <p:spPr>
            <a:xfrm>
              <a:off x="3751" y="2244"/>
              <a:ext cx="34" cy="18"/>
            </a:xfrm>
            <a:custGeom>
              <a:rect b="b" l="l" r="r" t="t"/>
              <a:pathLst>
                <a:path extrusionOk="0" h="219" w="340">
                  <a:moveTo>
                    <a:pt x="105" y="0"/>
                  </a:moveTo>
                  <a:lnTo>
                    <a:pt x="228" y="9"/>
                  </a:lnTo>
                  <a:lnTo>
                    <a:pt x="276" y="21"/>
                  </a:lnTo>
                  <a:lnTo>
                    <a:pt x="311" y="47"/>
                  </a:lnTo>
                  <a:lnTo>
                    <a:pt x="332" y="82"/>
                  </a:lnTo>
                  <a:lnTo>
                    <a:pt x="340" y="121"/>
                  </a:lnTo>
                  <a:lnTo>
                    <a:pt x="334" y="159"/>
                  </a:lnTo>
                  <a:lnTo>
                    <a:pt x="315" y="191"/>
                  </a:lnTo>
                  <a:lnTo>
                    <a:pt x="281" y="213"/>
                  </a:lnTo>
                  <a:lnTo>
                    <a:pt x="233" y="219"/>
                  </a:lnTo>
                  <a:lnTo>
                    <a:pt x="110" y="211"/>
                  </a:lnTo>
                  <a:lnTo>
                    <a:pt x="63" y="198"/>
                  </a:lnTo>
                  <a:lnTo>
                    <a:pt x="28" y="172"/>
                  </a:lnTo>
                  <a:lnTo>
                    <a:pt x="7" y="137"/>
                  </a:lnTo>
                  <a:lnTo>
                    <a:pt x="0" y="99"/>
                  </a:lnTo>
                  <a:lnTo>
                    <a:pt x="6" y="60"/>
                  </a:lnTo>
                  <a:lnTo>
                    <a:pt x="25" y="28"/>
                  </a:lnTo>
                  <a:lnTo>
                    <a:pt x="59" y="7"/>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46"/>
            <p:cNvSpPr/>
            <p:nvPr/>
          </p:nvSpPr>
          <p:spPr>
            <a:xfrm>
              <a:off x="3791" y="2246"/>
              <a:ext cx="21" cy="43"/>
            </a:xfrm>
            <a:custGeom>
              <a:rect b="b" l="l" r="r" t="t"/>
              <a:pathLst>
                <a:path extrusionOk="0" h="524" w="214">
                  <a:moveTo>
                    <a:pt x="8" y="415"/>
                  </a:moveTo>
                  <a:lnTo>
                    <a:pt x="0" y="98"/>
                  </a:lnTo>
                  <a:lnTo>
                    <a:pt x="2" y="75"/>
                  </a:lnTo>
                  <a:lnTo>
                    <a:pt x="7" y="53"/>
                  </a:lnTo>
                  <a:lnTo>
                    <a:pt x="17" y="36"/>
                  </a:lnTo>
                  <a:lnTo>
                    <a:pt x="30" y="22"/>
                  </a:lnTo>
                  <a:lnTo>
                    <a:pt x="45" y="12"/>
                  </a:lnTo>
                  <a:lnTo>
                    <a:pt x="62" y="4"/>
                  </a:lnTo>
                  <a:lnTo>
                    <a:pt x="80" y="0"/>
                  </a:lnTo>
                  <a:lnTo>
                    <a:pt x="100" y="0"/>
                  </a:lnTo>
                  <a:lnTo>
                    <a:pt x="120" y="3"/>
                  </a:lnTo>
                  <a:lnTo>
                    <a:pt x="139" y="9"/>
                  </a:lnTo>
                  <a:lnTo>
                    <a:pt x="157" y="19"/>
                  </a:lnTo>
                  <a:lnTo>
                    <a:pt x="173" y="31"/>
                  </a:lnTo>
                  <a:lnTo>
                    <a:pt x="186" y="47"/>
                  </a:lnTo>
                  <a:lnTo>
                    <a:pt x="197" y="65"/>
                  </a:lnTo>
                  <a:lnTo>
                    <a:pt x="204" y="86"/>
                  </a:lnTo>
                  <a:lnTo>
                    <a:pt x="207" y="111"/>
                  </a:lnTo>
                  <a:lnTo>
                    <a:pt x="214" y="428"/>
                  </a:lnTo>
                  <a:lnTo>
                    <a:pt x="212" y="452"/>
                  </a:lnTo>
                  <a:lnTo>
                    <a:pt x="207" y="473"/>
                  </a:lnTo>
                  <a:lnTo>
                    <a:pt x="197" y="490"/>
                  </a:lnTo>
                  <a:lnTo>
                    <a:pt x="185" y="502"/>
                  </a:lnTo>
                  <a:lnTo>
                    <a:pt x="170" y="513"/>
                  </a:lnTo>
                  <a:lnTo>
                    <a:pt x="152" y="519"/>
                  </a:lnTo>
                  <a:lnTo>
                    <a:pt x="134" y="523"/>
                  </a:lnTo>
                  <a:lnTo>
                    <a:pt x="115" y="524"/>
                  </a:lnTo>
                  <a:lnTo>
                    <a:pt x="94" y="522"/>
                  </a:lnTo>
                  <a:lnTo>
                    <a:pt x="74" y="517"/>
                  </a:lnTo>
                  <a:lnTo>
                    <a:pt x="56" y="507"/>
                  </a:lnTo>
                  <a:lnTo>
                    <a:pt x="41" y="494"/>
                  </a:lnTo>
                  <a:lnTo>
                    <a:pt x="28" y="478"/>
                  </a:lnTo>
                  <a:lnTo>
                    <a:pt x="18" y="460"/>
                  </a:lnTo>
                  <a:lnTo>
                    <a:pt x="11" y="439"/>
                  </a:lnTo>
                  <a:lnTo>
                    <a:pt x="8" y="415"/>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46"/>
            <p:cNvSpPr/>
            <p:nvPr/>
          </p:nvSpPr>
          <p:spPr>
            <a:xfrm>
              <a:off x="3679" y="2239"/>
              <a:ext cx="24" cy="20"/>
            </a:xfrm>
            <a:custGeom>
              <a:rect b="b" l="l" r="r" t="t"/>
              <a:pathLst>
                <a:path extrusionOk="0" h="245" w="240">
                  <a:moveTo>
                    <a:pt x="123" y="245"/>
                  </a:moveTo>
                  <a:lnTo>
                    <a:pt x="99" y="243"/>
                  </a:lnTo>
                  <a:lnTo>
                    <a:pt x="76" y="236"/>
                  </a:lnTo>
                  <a:lnTo>
                    <a:pt x="55" y="226"/>
                  </a:lnTo>
                  <a:lnTo>
                    <a:pt x="38" y="211"/>
                  </a:lnTo>
                  <a:lnTo>
                    <a:pt x="22" y="193"/>
                  </a:lnTo>
                  <a:lnTo>
                    <a:pt x="10" y="173"/>
                  </a:lnTo>
                  <a:lnTo>
                    <a:pt x="3" y="150"/>
                  </a:lnTo>
                  <a:lnTo>
                    <a:pt x="0" y="126"/>
                  </a:lnTo>
                  <a:lnTo>
                    <a:pt x="2" y="101"/>
                  </a:lnTo>
                  <a:lnTo>
                    <a:pt x="8" y="78"/>
                  </a:lnTo>
                  <a:lnTo>
                    <a:pt x="18" y="56"/>
                  </a:lnTo>
                  <a:lnTo>
                    <a:pt x="32" y="38"/>
                  </a:lnTo>
                  <a:lnTo>
                    <a:pt x="51" y="23"/>
                  </a:lnTo>
                  <a:lnTo>
                    <a:pt x="70" y="11"/>
                  </a:lnTo>
                  <a:lnTo>
                    <a:pt x="92" y="3"/>
                  </a:lnTo>
                  <a:lnTo>
                    <a:pt x="117" y="0"/>
                  </a:lnTo>
                  <a:lnTo>
                    <a:pt x="141" y="2"/>
                  </a:lnTo>
                  <a:lnTo>
                    <a:pt x="164" y="9"/>
                  </a:lnTo>
                  <a:lnTo>
                    <a:pt x="185" y="19"/>
                  </a:lnTo>
                  <a:lnTo>
                    <a:pt x="203" y="33"/>
                  </a:lnTo>
                  <a:lnTo>
                    <a:pt x="217" y="52"/>
                  </a:lnTo>
                  <a:lnTo>
                    <a:pt x="230" y="72"/>
                  </a:lnTo>
                  <a:lnTo>
                    <a:pt x="237" y="94"/>
                  </a:lnTo>
                  <a:lnTo>
                    <a:pt x="240" y="119"/>
                  </a:lnTo>
                  <a:lnTo>
                    <a:pt x="238" y="144"/>
                  </a:lnTo>
                  <a:lnTo>
                    <a:pt x="232" y="167"/>
                  </a:lnTo>
                  <a:lnTo>
                    <a:pt x="222" y="189"/>
                  </a:lnTo>
                  <a:lnTo>
                    <a:pt x="207" y="206"/>
                  </a:lnTo>
                  <a:lnTo>
                    <a:pt x="189" y="222"/>
                  </a:lnTo>
                  <a:lnTo>
                    <a:pt x="170" y="234"/>
                  </a:lnTo>
                  <a:lnTo>
                    <a:pt x="147" y="241"/>
                  </a:lnTo>
                  <a:lnTo>
                    <a:pt x="123" y="245"/>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46"/>
            <p:cNvSpPr/>
            <p:nvPr/>
          </p:nvSpPr>
          <p:spPr>
            <a:xfrm>
              <a:off x="3680" y="2241"/>
              <a:ext cx="21" cy="17"/>
            </a:xfrm>
            <a:custGeom>
              <a:rect b="b" l="l" r="r" t="t"/>
              <a:pathLst>
                <a:path extrusionOk="0" h="214" w="210">
                  <a:moveTo>
                    <a:pt x="107" y="214"/>
                  </a:moveTo>
                  <a:lnTo>
                    <a:pt x="85" y="213"/>
                  </a:lnTo>
                  <a:lnTo>
                    <a:pt x="66" y="207"/>
                  </a:lnTo>
                  <a:lnTo>
                    <a:pt x="48" y="198"/>
                  </a:lnTo>
                  <a:lnTo>
                    <a:pt x="33" y="185"/>
                  </a:lnTo>
                  <a:lnTo>
                    <a:pt x="19" y="170"/>
                  </a:lnTo>
                  <a:lnTo>
                    <a:pt x="9" y="151"/>
                  </a:lnTo>
                  <a:lnTo>
                    <a:pt x="2" y="131"/>
                  </a:lnTo>
                  <a:lnTo>
                    <a:pt x="0" y="110"/>
                  </a:lnTo>
                  <a:lnTo>
                    <a:pt x="1" y="88"/>
                  </a:lnTo>
                  <a:lnTo>
                    <a:pt x="7" y="68"/>
                  </a:lnTo>
                  <a:lnTo>
                    <a:pt x="16" y="50"/>
                  </a:lnTo>
                  <a:lnTo>
                    <a:pt x="29" y="33"/>
                  </a:lnTo>
                  <a:lnTo>
                    <a:pt x="44" y="20"/>
                  </a:lnTo>
                  <a:lnTo>
                    <a:pt x="62" y="9"/>
                  </a:lnTo>
                  <a:lnTo>
                    <a:pt x="81" y="3"/>
                  </a:lnTo>
                  <a:lnTo>
                    <a:pt x="103" y="0"/>
                  </a:lnTo>
                  <a:lnTo>
                    <a:pt x="124" y="2"/>
                  </a:lnTo>
                  <a:lnTo>
                    <a:pt x="143" y="7"/>
                  </a:lnTo>
                  <a:lnTo>
                    <a:pt x="162" y="18"/>
                  </a:lnTo>
                  <a:lnTo>
                    <a:pt x="178" y="30"/>
                  </a:lnTo>
                  <a:lnTo>
                    <a:pt x="191" y="46"/>
                  </a:lnTo>
                  <a:lnTo>
                    <a:pt x="201" y="64"/>
                  </a:lnTo>
                  <a:lnTo>
                    <a:pt x="207" y="84"/>
                  </a:lnTo>
                  <a:lnTo>
                    <a:pt x="210" y="106"/>
                  </a:lnTo>
                  <a:lnTo>
                    <a:pt x="208" y="127"/>
                  </a:lnTo>
                  <a:lnTo>
                    <a:pt x="203" y="147"/>
                  </a:lnTo>
                  <a:lnTo>
                    <a:pt x="193" y="166"/>
                  </a:lnTo>
                  <a:lnTo>
                    <a:pt x="181" y="181"/>
                  </a:lnTo>
                  <a:lnTo>
                    <a:pt x="166" y="195"/>
                  </a:lnTo>
                  <a:lnTo>
                    <a:pt x="147" y="205"/>
                  </a:lnTo>
                  <a:lnTo>
                    <a:pt x="128" y="212"/>
                  </a:lnTo>
                  <a:lnTo>
                    <a:pt x="107" y="2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46"/>
            <p:cNvSpPr/>
            <p:nvPr/>
          </p:nvSpPr>
          <p:spPr>
            <a:xfrm>
              <a:off x="3680" y="2240"/>
              <a:ext cx="21" cy="18"/>
            </a:xfrm>
            <a:custGeom>
              <a:rect b="b" l="l" r="r" t="t"/>
              <a:pathLst>
                <a:path extrusionOk="0" h="214" w="211">
                  <a:moveTo>
                    <a:pt x="107" y="214"/>
                  </a:moveTo>
                  <a:lnTo>
                    <a:pt x="86" y="213"/>
                  </a:lnTo>
                  <a:lnTo>
                    <a:pt x="66" y="207"/>
                  </a:lnTo>
                  <a:lnTo>
                    <a:pt x="48" y="197"/>
                  </a:lnTo>
                  <a:lnTo>
                    <a:pt x="33" y="185"/>
                  </a:lnTo>
                  <a:lnTo>
                    <a:pt x="19" y="170"/>
                  </a:lnTo>
                  <a:lnTo>
                    <a:pt x="9" y="151"/>
                  </a:lnTo>
                  <a:lnTo>
                    <a:pt x="2" y="131"/>
                  </a:lnTo>
                  <a:lnTo>
                    <a:pt x="0" y="110"/>
                  </a:lnTo>
                  <a:lnTo>
                    <a:pt x="1" y="88"/>
                  </a:lnTo>
                  <a:lnTo>
                    <a:pt x="7" y="68"/>
                  </a:lnTo>
                  <a:lnTo>
                    <a:pt x="16" y="49"/>
                  </a:lnTo>
                  <a:lnTo>
                    <a:pt x="29" y="33"/>
                  </a:lnTo>
                  <a:lnTo>
                    <a:pt x="44" y="19"/>
                  </a:lnTo>
                  <a:lnTo>
                    <a:pt x="62" y="9"/>
                  </a:lnTo>
                  <a:lnTo>
                    <a:pt x="81" y="3"/>
                  </a:lnTo>
                  <a:lnTo>
                    <a:pt x="103" y="0"/>
                  </a:lnTo>
                  <a:lnTo>
                    <a:pt x="124" y="2"/>
                  </a:lnTo>
                  <a:lnTo>
                    <a:pt x="143" y="7"/>
                  </a:lnTo>
                  <a:lnTo>
                    <a:pt x="162" y="17"/>
                  </a:lnTo>
                  <a:lnTo>
                    <a:pt x="178" y="30"/>
                  </a:lnTo>
                  <a:lnTo>
                    <a:pt x="191" y="45"/>
                  </a:lnTo>
                  <a:lnTo>
                    <a:pt x="201" y="64"/>
                  </a:lnTo>
                  <a:lnTo>
                    <a:pt x="208" y="84"/>
                  </a:lnTo>
                  <a:lnTo>
                    <a:pt x="211" y="105"/>
                  </a:lnTo>
                  <a:lnTo>
                    <a:pt x="209" y="127"/>
                  </a:lnTo>
                  <a:lnTo>
                    <a:pt x="203" y="147"/>
                  </a:lnTo>
                  <a:lnTo>
                    <a:pt x="193" y="165"/>
                  </a:lnTo>
                  <a:lnTo>
                    <a:pt x="181" y="181"/>
                  </a:lnTo>
                  <a:lnTo>
                    <a:pt x="166" y="194"/>
                  </a:lnTo>
                  <a:lnTo>
                    <a:pt x="148" y="205"/>
                  </a:lnTo>
                  <a:lnTo>
                    <a:pt x="128" y="212"/>
                  </a:lnTo>
                  <a:lnTo>
                    <a:pt x="107" y="214"/>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46"/>
            <p:cNvSpPr/>
            <p:nvPr/>
          </p:nvSpPr>
          <p:spPr>
            <a:xfrm>
              <a:off x="3682" y="2240"/>
              <a:ext cx="19" cy="17"/>
            </a:xfrm>
            <a:custGeom>
              <a:rect b="b" l="l" r="r" t="t"/>
              <a:pathLst>
                <a:path extrusionOk="0" h="203" w="200">
                  <a:moveTo>
                    <a:pt x="102" y="203"/>
                  </a:moveTo>
                  <a:lnTo>
                    <a:pt x="82" y="200"/>
                  </a:lnTo>
                  <a:lnTo>
                    <a:pt x="63" y="192"/>
                  </a:lnTo>
                  <a:lnTo>
                    <a:pt x="46" y="182"/>
                  </a:lnTo>
                  <a:lnTo>
                    <a:pt x="31" y="169"/>
                  </a:lnTo>
                  <a:lnTo>
                    <a:pt x="19" y="153"/>
                  </a:lnTo>
                  <a:lnTo>
                    <a:pt x="9" y="135"/>
                  </a:lnTo>
                  <a:lnTo>
                    <a:pt x="2" y="116"/>
                  </a:lnTo>
                  <a:lnTo>
                    <a:pt x="0" y="95"/>
                  </a:lnTo>
                  <a:lnTo>
                    <a:pt x="2"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1" y="67"/>
                  </a:lnTo>
                  <a:lnTo>
                    <a:pt x="198" y="87"/>
                  </a:lnTo>
                  <a:lnTo>
                    <a:pt x="200" y="107"/>
                  </a:lnTo>
                  <a:lnTo>
                    <a:pt x="198" y="128"/>
                  </a:lnTo>
                  <a:lnTo>
                    <a:pt x="192" y="147"/>
                  </a:lnTo>
                  <a:lnTo>
                    <a:pt x="183" y="163"/>
                  </a:lnTo>
                  <a:lnTo>
                    <a:pt x="172" y="177"/>
                  </a:lnTo>
                  <a:lnTo>
                    <a:pt x="157" y="188"/>
                  </a:lnTo>
                  <a:lnTo>
                    <a:pt x="141" y="196"/>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46"/>
            <p:cNvSpPr/>
            <p:nvPr/>
          </p:nvSpPr>
          <p:spPr>
            <a:xfrm>
              <a:off x="3681" y="2148"/>
              <a:ext cx="136" cy="88"/>
            </a:xfrm>
            <a:custGeom>
              <a:rect b="b" l="l" r="r" t="t"/>
              <a:pathLst>
                <a:path extrusionOk="0" h="1049" w="1358">
                  <a:moveTo>
                    <a:pt x="0" y="838"/>
                  </a:moveTo>
                  <a:lnTo>
                    <a:pt x="7" y="117"/>
                  </a:lnTo>
                  <a:lnTo>
                    <a:pt x="12" y="95"/>
                  </a:lnTo>
                  <a:lnTo>
                    <a:pt x="23" y="73"/>
                  </a:lnTo>
                  <a:lnTo>
                    <a:pt x="39" y="54"/>
                  </a:lnTo>
                  <a:lnTo>
                    <a:pt x="59" y="37"/>
                  </a:lnTo>
                  <a:lnTo>
                    <a:pt x="83" y="22"/>
                  </a:lnTo>
                  <a:lnTo>
                    <a:pt x="107" y="12"/>
                  </a:lnTo>
                  <a:lnTo>
                    <a:pt x="132" y="5"/>
                  </a:lnTo>
                  <a:lnTo>
                    <a:pt x="156" y="1"/>
                  </a:lnTo>
                  <a:lnTo>
                    <a:pt x="189" y="0"/>
                  </a:lnTo>
                  <a:lnTo>
                    <a:pt x="223" y="0"/>
                  </a:lnTo>
                  <a:lnTo>
                    <a:pt x="256" y="0"/>
                  </a:lnTo>
                  <a:lnTo>
                    <a:pt x="290" y="0"/>
                  </a:lnTo>
                  <a:lnTo>
                    <a:pt x="324" y="0"/>
                  </a:lnTo>
                  <a:lnTo>
                    <a:pt x="357" y="0"/>
                  </a:lnTo>
                  <a:lnTo>
                    <a:pt x="391" y="1"/>
                  </a:lnTo>
                  <a:lnTo>
                    <a:pt x="424" y="3"/>
                  </a:lnTo>
                  <a:lnTo>
                    <a:pt x="458" y="4"/>
                  </a:lnTo>
                  <a:lnTo>
                    <a:pt x="491" y="5"/>
                  </a:lnTo>
                  <a:lnTo>
                    <a:pt x="525" y="6"/>
                  </a:lnTo>
                  <a:lnTo>
                    <a:pt x="558" y="8"/>
                  </a:lnTo>
                  <a:lnTo>
                    <a:pt x="592" y="10"/>
                  </a:lnTo>
                  <a:lnTo>
                    <a:pt x="625" y="12"/>
                  </a:lnTo>
                  <a:lnTo>
                    <a:pt x="659" y="15"/>
                  </a:lnTo>
                  <a:lnTo>
                    <a:pt x="693" y="17"/>
                  </a:lnTo>
                  <a:lnTo>
                    <a:pt x="726" y="20"/>
                  </a:lnTo>
                  <a:lnTo>
                    <a:pt x="760" y="23"/>
                  </a:lnTo>
                  <a:lnTo>
                    <a:pt x="793" y="26"/>
                  </a:lnTo>
                  <a:lnTo>
                    <a:pt x="826" y="30"/>
                  </a:lnTo>
                  <a:lnTo>
                    <a:pt x="859" y="34"/>
                  </a:lnTo>
                  <a:lnTo>
                    <a:pt x="893" y="38"/>
                  </a:lnTo>
                  <a:lnTo>
                    <a:pt x="925" y="43"/>
                  </a:lnTo>
                  <a:lnTo>
                    <a:pt x="959" y="47"/>
                  </a:lnTo>
                  <a:lnTo>
                    <a:pt x="992" y="52"/>
                  </a:lnTo>
                  <a:lnTo>
                    <a:pt x="1025" y="57"/>
                  </a:lnTo>
                  <a:lnTo>
                    <a:pt x="1058" y="63"/>
                  </a:lnTo>
                  <a:lnTo>
                    <a:pt x="1091" y="68"/>
                  </a:lnTo>
                  <a:lnTo>
                    <a:pt x="1124" y="74"/>
                  </a:lnTo>
                  <a:lnTo>
                    <a:pt x="1157" y="80"/>
                  </a:lnTo>
                  <a:lnTo>
                    <a:pt x="1191" y="86"/>
                  </a:lnTo>
                  <a:lnTo>
                    <a:pt x="1223" y="93"/>
                  </a:lnTo>
                  <a:lnTo>
                    <a:pt x="1246" y="100"/>
                  </a:lnTo>
                  <a:lnTo>
                    <a:pt x="1268" y="113"/>
                  </a:lnTo>
                  <a:lnTo>
                    <a:pt x="1288" y="130"/>
                  </a:lnTo>
                  <a:lnTo>
                    <a:pt x="1306" y="151"/>
                  </a:lnTo>
                  <a:lnTo>
                    <a:pt x="1322" y="173"/>
                  </a:lnTo>
                  <a:lnTo>
                    <a:pt x="1333" y="198"/>
                  </a:lnTo>
                  <a:lnTo>
                    <a:pt x="1341" y="223"/>
                  </a:lnTo>
                  <a:lnTo>
                    <a:pt x="1344" y="249"/>
                  </a:lnTo>
                  <a:lnTo>
                    <a:pt x="1358" y="923"/>
                  </a:lnTo>
                  <a:lnTo>
                    <a:pt x="1354" y="947"/>
                  </a:lnTo>
                  <a:lnTo>
                    <a:pt x="1344" y="969"/>
                  </a:lnTo>
                  <a:lnTo>
                    <a:pt x="1329" y="990"/>
                  </a:lnTo>
                  <a:lnTo>
                    <a:pt x="1309" y="1009"/>
                  </a:lnTo>
                  <a:lnTo>
                    <a:pt x="1287" y="1024"/>
                  </a:lnTo>
                  <a:lnTo>
                    <a:pt x="1264" y="1036"/>
                  </a:lnTo>
                  <a:lnTo>
                    <a:pt x="1239" y="1043"/>
                  </a:lnTo>
                  <a:lnTo>
                    <a:pt x="1216" y="1046"/>
                  </a:lnTo>
                  <a:lnTo>
                    <a:pt x="1180" y="1047"/>
                  </a:lnTo>
                  <a:lnTo>
                    <a:pt x="1144" y="1048"/>
                  </a:lnTo>
                  <a:lnTo>
                    <a:pt x="1108" y="1048"/>
                  </a:lnTo>
                  <a:lnTo>
                    <a:pt x="1073" y="1049"/>
                  </a:lnTo>
                  <a:lnTo>
                    <a:pt x="1038" y="1049"/>
                  </a:lnTo>
                  <a:lnTo>
                    <a:pt x="1002" y="1049"/>
                  </a:lnTo>
                  <a:lnTo>
                    <a:pt x="967" y="1049"/>
                  </a:lnTo>
                  <a:lnTo>
                    <a:pt x="932" y="1048"/>
                  </a:lnTo>
                  <a:lnTo>
                    <a:pt x="897" y="1048"/>
                  </a:lnTo>
                  <a:lnTo>
                    <a:pt x="862" y="1047"/>
                  </a:lnTo>
                  <a:lnTo>
                    <a:pt x="828" y="1046"/>
                  </a:lnTo>
                  <a:lnTo>
                    <a:pt x="794" y="1044"/>
                  </a:lnTo>
                  <a:lnTo>
                    <a:pt x="760" y="1043"/>
                  </a:lnTo>
                  <a:lnTo>
                    <a:pt x="725" y="1041"/>
                  </a:lnTo>
                  <a:lnTo>
                    <a:pt x="689" y="1039"/>
                  </a:lnTo>
                  <a:lnTo>
                    <a:pt x="656" y="1037"/>
                  </a:lnTo>
                  <a:lnTo>
                    <a:pt x="621" y="1034"/>
                  </a:lnTo>
                  <a:lnTo>
                    <a:pt x="587" y="1031"/>
                  </a:lnTo>
                  <a:lnTo>
                    <a:pt x="552" y="1028"/>
                  </a:lnTo>
                  <a:lnTo>
                    <a:pt x="518" y="1025"/>
                  </a:lnTo>
                  <a:lnTo>
                    <a:pt x="483" y="1022"/>
                  </a:lnTo>
                  <a:lnTo>
                    <a:pt x="449" y="1018"/>
                  </a:lnTo>
                  <a:lnTo>
                    <a:pt x="414" y="1014"/>
                  </a:lnTo>
                  <a:lnTo>
                    <a:pt x="379" y="1010"/>
                  </a:lnTo>
                  <a:lnTo>
                    <a:pt x="345" y="1006"/>
                  </a:lnTo>
                  <a:lnTo>
                    <a:pt x="309" y="1001"/>
                  </a:lnTo>
                  <a:lnTo>
                    <a:pt x="275" y="996"/>
                  </a:lnTo>
                  <a:lnTo>
                    <a:pt x="240" y="991"/>
                  </a:lnTo>
                  <a:lnTo>
                    <a:pt x="206" y="986"/>
                  </a:lnTo>
                  <a:lnTo>
                    <a:pt x="170" y="981"/>
                  </a:lnTo>
                  <a:lnTo>
                    <a:pt x="136" y="976"/>
                  </a:lnTo>
                  <a:lnTo>
                    <a:pt x="100" y="969"/>
                  </a:lnTo>
                  <a:lnTo>
                    <a:pt x="81" y="963"/>
                  </a:lnTo>
                  <a:lnTo>
                    <a:pt x="61" y="953"/>
                  </a:lnTo>
                  <a:lnTo>
                    <a:pt x="45" y="938"/>
                  </a:lnTo>
                  <a:lnTo>
                    <a:pt x="30" y="921"/>
                  </a:lnTo>
                  <a:lnTo>
                    <a:pt x="18" y="901"/>
                  </a:lnTo>
                  <a:lnTo>
                    <a:pt x="8" y="880"/>
                  </a:lnTo>
                  <a:lnTo>
                    <a:pt x="2" y="859"/>
                  </a:lnTo>
                  <a:lnTo>
                    <a:pt x="0" y="838"/>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46"/>
            <p:cNvSpPr/>
            <p:nvPr/>
          </p:nvSpPr>
          <p:spPr>
            <a:xfrm>
              <a:off x="3683" y="2149"/>
              <a:ext cx="133" cy="86"/>
            </a:xfrm>
            <a:custGeom>
              <a:rect b="b" l="l" r="r" t="t"/>
              <a:pathLst>
                <a:path extrusionOk="0" h="1029" w="1331">
                  <a:moveTo>
                    <a:pt x="0" y="821"/>
                  </a:moveTo>
                  <a:lnTo>
                    <a:pt x="9" y="113"/>
                  </a:lnTo>
                  <a:lnTo>
                    <a:pt x="13" y="91"/>
                  </a:lnTo>
                  <a:lnTo>
                    <a:pt x="23" y="70"/>
                  </a:lnTo>
                  <a:lnTo>
                    <a:pt x="39" y="51"/>
                  </a:lnTo>
                  <a:lnTo>
                    <a:pt x="60" y="34"/>
                  </a:lnTo>
                  <a:lnTo>
                    <a:pt x="82" y="20"/>
                  </a:lnTo>
                  <a:lnTo>
                    <a:pt x="106" y="10"/>
                  </a:lnTo>
                  <a:lnTo>
                    <a:pt x="132" y="3"/>
                  </a:lnTo>
                  <a:lnTo>
                    <a:pt x="155" y="1"/>
                  </a:lnTo>
                  <a:lnTo>
                    <a:pt x="188" y="0"/>
                  </a:lnTo>
                  <a:lnTo>
                    <a:pt x="221" y="0"/>
                  </a:lnTo>
                  <a:lnTo>
                    <a:pt x="254" y="0"/>
                  </a:lnTo>
                  <a:lnTo>
                    <a:pt x="286" y="0"/>
                  </a:lnTo>
                  <a:lnTo>
                    <a:pt x="319" y="0"/>
                  </a:lnTo>
                  <a:lnTo>
                    <a:pt x="352" y="0"/>
                  </a:lnTo>
                  <a:lnTo>
                    <a:pt x="385" y="1"/>
                  </a:lnTo>
                  <a:lnTo>
                    <a:pt x="417" y="2"/>
                  </a:lnTo>
                  <a:lnTo>
                    <a:pt x="451" y="3"/>
                  </a:lnTo>
                  <a:lnTo>
                    <a:pt x="483" y="4"/>
                  </a:lnTo>
                  <a:lnTo>
                    <a:pt x="516" y="5"/>
                  </a:lnTo>
                  <a:lnTo>
                    <a:pt x="548" y="7"/>
                  </a:lnTo>
                  <a:lnTo>
                    <a:pt x="582" y="9"/>
                  </a:lnTo>
                  <a:lnTo>
                    <a:pt x="614" y="11"/>
                  </a:lnTo>
                  <a:lnTo>
                    <a:pt x="647" y="13"/>
                  </a:lnTo>
                  <a:lnTo>
                    <a:pt x="680" y="15"/>
                  </a:lnTo>
                  <a:lnTo>
                    <a:pt x="713" y="18"/>
                  </a:lnTo>
                  <a:lnTo>
                    <a:pt x="746" y="22"/>
                  </a:lnTo>
                  <a:lnTo>
                    <a:pt x="778" y="25"/>
                  </a:lnTo>
                  <a:lnTo>
                    <a:pt x="810" y="29"/>
                  </a:lnTo>
                  <a:lnTo>
                    <a:pt x="842" y="32"/>
                  </a:lnTo>
                  <a:lnTo>
                    <a:pt x="875" y="36"/>
                  </a:lnTo>
                  <a:lnTo>
                    <a:pt x="908" y="40"/>
                  </a:lnTo>
                  <a:lnTo>
                    <a:pt x="941" y="44"/>
                  </a:lnTo>
                  <a:lnTo>
                    <a:pt x="973" y="49"/>
                  </a:lnTo>
                  <a:lnTo>
                    <a:pt x="1006" y="55"/>
                  </a:lnTo>
                  <a:lnTo>
                    <a:pt x="1038" y="60"/>
                  </a:lnTo>
                  <a:lnTo>
                    <a:pt x="1071" y="65"/>
                  </a:lnTo>
                  <a:lnTo>
                    <a:pt x="1102" y="71"/>
                  </a:lnTo>
                  <a:lnTo>
                    <a:pt x="1135" y="77"/>
                  </a:lnTo>
                  <a:lnTo>
                    <a:pt x="1167" y="84"/>
                  </a:lnTo>
                  <a:lnTo>
                    <a:pt x="1200" y="90"/>
                  </a:lnTo>
                  <a:lnTo>
                    <a:pt x="1222" y="97"/>
                  </a:lnTo>
                  <a:lnTo>
                    <a:pt x="1244" y="110"/>
                  </a:lnTo>
                  <a:lnTo>
                    <a:pt x="1264" y="126"/>
                  </a:lnTo>
                  <a:lnTo>
                    <a:pt x="1281" y="146"/>
                  </a:lnTo>
                  <a:lnTo>
                    <a:pt x="1295" y="169"/>
                  </a:lnTo>
                  <a:lnTo>
                    <a:pt x="1307" y="193"/>
                  </a:lnTo>
                  <a:lnTo>
                    <a:pt x="1315" y="218"/>
                  </a:lnTo>
                  <a:lnTo>
                    <a:pt x="1317" y="243"/>
                  </a:lnTo>
                  <a:lnTo>
                    <a:pt x="1331" y="902"/>
                  </a:lnTo>
                  <a:lnTo>
                    <a:pt x="1328" y="925"/>
                  </a:lnTo>
                  <a:lnTo>
                    <a:pt x="1319" y="948"/>
                  </a:lnTo>
                  <a:lnTo>
                    <a:pt x="1305" y="969"/>
                  </a:lnTo>
                  <a:lnTo>
                    <a:pt x="1286" y="986"/>
                  </a:lnTo>
                  <a:lnTo>
                    <a:pt x="1264" y="1003"/>
                  </a:lnTo>
                  <a:lnTo>
                    <a:pt x="1241" y="1014"/>
                  </a:lnTo>
                  <a:lnTo>
                    <a:pt x="1216" y="1022"/>
                  </a:lnTo>
                  <a:lnTo>
                    <a:pt x="1193" y="1027"/>
                  </a:lnTo>
                  <a:lnTo>
                    <a:pt x="1157" y="1028"/>
                  </a:lnTo>
                  <a:lnTo>
                    <a:pt x="1123" y="1028"/>
                  </a:lnTo>
                  <a:lnTo>
                    <a:pt x="1088" y="1029"/>
                  </a:lnTo>
                  <a:lnTo>
                    <a:pt x="1053" y="1029"/>
                  </a:lnTo>
                  <a:lnTo>
                    <a:pt x="1018" y="1029"/>
                  </a:lnTo>
                  <a:lnTo>
                    <a:pt x="983" y="1029"/>
                  </a:lnTo>
                  <a:lnTo>
                    <a:pt x="949" y="1028"/>
                  </a:lnTo>
                  <a:lnTo>
                    <a:pt x="915" y="1028"/>
                  </a:lnTo>
                  <a:lnTo>
                    <a:pt x="881" y="1027"/>
                  </a:lnTo>
                  <a:lnTo>
                    <a:pt x="846" y="1026"/>
                  </a:lnTo>
                  <a:lnTo>
                    <a:pt x="813" y="1025"/>
                  </a:lnTo>
                  <a:lnTo>
                    <a:pt x="779" y="1022"/>
                  </a:lnTo>
                  <a:lnTo>
                    <a:pt x="746" y="1020"/>
                  </a:lnTo>
                  <a:lnTo>
                    <a:pt x="712" y="1019"/>
                  </a:lnTo>
                  <a:lnTo>
                    <a:pt x="677" y="1017"/>
                  </a:lnTo>
                  <a:lnTo>
                    <a:pt x="644" y="1014"/>
                  </a:lnTo>
                  <a:lnTo>
                    <a:pt x="610" y="1012"/>
                  </a:lnTo>
                  <a:lnTo>
                    <a:pt x="576" y="1010"/>
                  </a:lnTo>
                  <a:lnTo>
                    <a:pt x="542" y="1007"/>
                  </a:lnTo>
                  <a:lnTo>
                    <a:pt x="509" y="1004"/>
                  </a:lnTo>
                  <a:lnTo>
                    <a:pt x="474" y="1001"/>
                  </a:lnTo>
                  <a:lnTo>
                    <a:pt x="441" y="997"/>
                  </a:lnTo>
                  <a:lnTo>
                    <a:pt x="407" y="993"/>
                  </a:lnTo>
                  <a:lnTo>
                    <a:pt x="373" y="989"/>
                  </a:lnTo>
                  <a:lnTo>
                    <a:pt x="339" y="985"/>
                  </a:lnTo>
                  <a:lnTo>
                    <a:pt x="304" y="981"/>
                  </a:lnTo>
                  <a:lnTo>
                    <a:pt x="271" y="976"/>
                  </a:lnTo>
                  <a:lnTo>
                    <a:pt x="236" y="971"/>
                  </a:lnTo>
                  <a:lnTo>
                    <a:pt x="203" y="967"/>
                  </a:lnTo>
                  <a:lnTo>
                    <a:pt x="168" y="961"/>
                  </a:lnTo>
                  <a:lnTo>
                    <a:pt x="134" y="955"/>
                  </a:lnTo>
                  <a:lnTo>
                    <a:pt x="99" y="950"/>
                  </a:lnTo>
                  <a:lnTo>
                    <a:pt x="80" y="944"/>
                  </a:lnTo>
                  <a:lnTo>
                    <a:pt x="62" y="933"/>
                  </a:lnTo>
                  <a:lnTo>
                    <a:pt x="44" y="919"/>
                  </a:lnTo>
                  <a:lnTo>
                    <a:pt x="30" y="902"/>
                  </a:lnTo>
                  <a:lnTo>
                    <a:pt x="18" y="883"/>
                  </a:lnTo>
                  <a:lnTo>
                    <a:pt x="9" y="862"/>
                  </a:lnTo>
                  <a:lnTo>
                    <a:pt x="3" y="841"/>
                  </a:lnTo>
                  <a:lnTo>
                    <a:pt x="0" y="821"/>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46"/>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46"/>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0" name="Google Shape;680;p46"/>
            <p:cNvSpPr/>
            <p:nvPr/>
          </p:nvSpPr>
          <p:spPr>
            <a:xfrm>
              <a:off x="3687" y="2212"/>
              <a:ext cx="124" cy="22"/>
            </a:xfrm>
            <a:custGeom>
              <a:rect b="b" l="l" r="r" t="t"/>
              <a:pathLst>
                <a:path extrusionOk="0" h="265" w="1242">
                  <a:moveTo>
                    <a:pt x="0" y="117"/>
                  </a:moveTo>
                  <a:lnTo>
                    <a:pt x="187" y="105"/>
                  </a:lnTo>
                  <a:lnTo>
                    <a:pt x="206" y="99"/>
                  </a:lnTo>
                  <a:lnTo>
                    <a:pt x="222" y="86"/>
                  </a:lnTo>
                  <a:lnTo>
                    <a:pt x="235" y="70"/>
                  </a:lnTo>
                  <a:lnTo>
                    <a:pt x="249" y="51"/>
                  </a:lnTo>
                  <a:lnTo>
                    <a:pt x="262" y="32"/>
                  </a:lnTo>
                  <a:lnTo>
                    <a:pt x="277" y="17"/>
                  </a:lnTo>
                  <a:lnTo>
                    <a:pt x="293" y="6"/>
                  </a:lnTo>
                  <a:lnTo>
                    <a:pt x="313" y="1"/>
                  </a:lnTo>
                  <a:lnTo>
                    <a:pt x="375" y="0"/>
                  </a:lnTo>
                  <a:lnTo>
                    <a:pt x="432" y="0"/>
                  </a:lnTo>
                  <a:lnTo>
                    <a:pt x="485" y="0"/>
                  </a:lnTo>
                  <a:lnTo>
                    <a:pt x="534" y="2"/>
                  </a:lnTo>
                  <a:lnTo>
                    <a:pt x="580" y="3"/>
                  </a:lnTo>
                  <a:lnTo>
                    <a:pt x="622" y="6"/>
                  </a:lnTo>
                  <a:lnTo>
                    <a:pt x="661" y="9"/>
                  </a:lnTo>
                  <a:lnTo>
                    <a:pt x="697" y="12"/>
                  </a:lnTo>
                  <a:lnTo>
                    <a:pt x="731" y="15"/>
                  </a:lnTo>
                  <a:lnTo>
                    <a:pt x="762" y="19"/>
                  </a:lnTo>
                  <a:lnTo>
                    <a:pt x="790" y="22"/>
                  </a:lnTo>
                  <a:lnTo>
                    <a:pt x="817" y="26"/>
                  </a:lnTo>
                  <a:lnTo>
                    <a:pt x="843" y="30"/>
                  </a:lnTo>
                  <a:lnTo>
                    <a:pt x="867" y="33"/>
                  </a:lnTo>
                  <a:lnTo>
                    <a:pt x="890" y="38"/>
                  </a:lnTo>
                  <a:lnTo>
                    <a:pt x="912" y="41"/>
                  </a:lnTo>
                  <a:lnTo>
                    <a:pt x="935" y="50"/>
                  </a:lnTo>
                  <a:lnTo>
                    <a:pt x="960" y="67"/>
                  </a:lnTo>
                  <a:lnTo>
                    <a:pt x="984" y="89"/>
                  </a:lnTo>
                  <a:lnTo>
                    <a:pt x="1007" y="114"/>
                  </a:lnTo>
                  <a:lnTo>
                    <a:pt x="1029" y="139"/>
                  </a:lnTo>
                  <a:lnTo>
                    <a:pt x="1047" y="160"/>
                  </a:lnTo>
                  <a:lnTo>
                    <a:pt x="1062" y="175"/>
                  </a:lnTo>
                  <a:lnTo>
                    <a:pt x="1072" y="181"/>
                  </a:lnTo>
                  <a:lnTo>
                    <a:pt x="1242" y="206"/>
                  </a:lnTo>
                  <a:lnTo>
                    <a:pt x="1239" y="218"/>
                  </a:lnTo>
                  <a:lnTo>
                    <a:pt x="1232" y="229"/>
                  </a:lnTo>
                  <a:lnTo>
                    <a:pt x="1223" y="238"/>
                  </a:lnTo>
                  <a:lnTo>
                    <a:pt x="1211" y="247"/>
                  </a:lnTo>
                  <a:lnTo>
                    <a:pt x="1195" y="254"/>
                  </a:lnTo>
                  <a:lnTo>
                    <a:pt x="1178" y="259"/>
                  </a:lnTo>
                  <a:lnTo>
                    <a:pt x="1160" y="262"/>
                  </a:lnTo>
                  <a:lnTo>
                    <a:pt x="1139" y="263"/>
                  </a:lnTo>
                  <a:lnTo>
                    <a:pt x="1104" y="264"/>
                  </a:lnTo>
                  <a:lnTo>
                    <a:pt x="1070" y="264"/>
                  </a:lnTo>
                  <a:lnTo>
                    <a:pt x="1036" y="265"/>
                  </a:lnTo>
                  <a:lnTo>
                    <a:pt x="1002" y="265"/>
                  </a:lnTo>
                  <a:lnTo>
                    <a:pt x="969" y="265"/>
                  </a:lnTo>
                  <a:lnTo>
                    <a:pt x="934" y="265"/>
                  </a:lnTo>
                  <a:lnTo>
                    <a:pt x="901" y="265"/>
                  </a:lnTo>
                  <a:lnTo>
                    <a:pt x="867" y="264"/>
                  </a:lnTo>
                  <a:lnTo>
                    <a:pt x="835" y="264"/>
                  </a:lnTo>
                  <a:lnTo>
                    <a:pt x="801" y="263"/>
                  </a:lnTo>
                  <a:lnTo>
                    <a:pt x="769" y="262"/>
                  </a:lnTo>
                  <a:lnTo>
                    <a:pt x="736" y="260"/>
                  </a:lnTo>
                  <a:lnTo>
                    <a:pt x="703" y="259"/>
                  </a:lnTo>
                  <a:lnTo>
                    <a:pt x="669" y="257"/>
                  </a:lnTo>
                  <a:lnTo>
                    <a:pt x="636" y="255"/>
                  </a:lnTo>
                  <a:lnTo>
                    <a:pt x="604" y="253"/>
                  </a:lnTo>
                  <a:lnTo>
                    <a:pt x="570" y="251"/>
                  </a:lnTo>
                  <a:lnTo>
                    <a:pt x="538" y="248"/>
                  </a:lnTo>
                  <a:lnTo>
                    <a:pt x="504" y="246"/>
                  </a:lnTo>
                  <a:lnTo>
                    <a:pt x="472" y="243"/>
                  </a:lnTo>
                  <a:lnTo>
                    <a:pt x="438" y="239"/>
                  </a:lnTo>
                  <a:lnTo>
                    <a:pt x="406" y="235"/>
                  </a:lnTo>
                  <a:lnTo>
                    <a:pt x="373" y="232"/>
                  </a:lnTo>
                  <a:lnTo>
                    <a:pt x="340" y="228"/>
                  </a:lnTo>
                  <a:lnTo>
                    <a:pt x="307" y="224"/>
                  </a:lnTo>
                  <a:lnTo>
                    <a:pt x="274" y="220"/>
                  </a:lnTo>
                  <a:lnTo>
                    <a:pt x="240" y="215"/>
                  </a:lnTo>
                  <a:lnTo>
                    <a:pt x="208" y="210"/>
                  </a:lnTo>
                  <a:lnTo>
                    <a:pt x="174" y="205"/>
                  </a:lnTo>
                  <a:lnTo>
                    <a:pt x="140" y="200"/>
                  </a:lnTo>
                  <a:lnTo>
                    <a:pt x="107" y="195"/>
                  </a:lnTo>
                  <a:lnTo>
                    <a:pt x="73" y="189"/>
                  </a:lnTo>
                  <a:lnTo>
                    <a:pt x="56" y="186"/>
                  </a:lnTo>
                  <a:lnTo>
                    <a:pt x="41" y="180"/>
                  </a:lnTo>
                  <a:lnTo>
                    <a:pt x="28" y="175"/>
                  </a:lnTo>
                  <a:lnTo>
                    <a:pt x="17" y="169"/>
                  </a:lnTo>
                  <a:lnTo>
                    <a:pt x="10" y="160"/>
                  </a:lnTo>
                  <a:lnTo>
                    <a:pt x="4" y="149"/>
                  </a:lnTo>
                  <a:lnTo>
                    <a:pt x="1" y="135"/>
                  </a:lnTo>
                  <a:lnTo>
                    <a:pt x="0" y="117"/>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46"/>
            <p:cNvSpPr/>
            <p:nvPr/>
          </p:nvSpPr>
          <p:spPr>
            <a:xfrm>
              <a:off x="3685" y="2150"/>
              <a:ext cx="128" cy="40"/>
            </a:xfrm>
            <a:custGeom>
              <a:rect b="b" l="l" r="r" t="t"/>
              <a:pathLst>
                <a:path extrusionOk="0" h="481" w="1274">
                  <a:moveTo>
                    <a:pt x="211" y="357"/>
                  </a:moveTo>
                  <a:lnTo>
                    <a:pt x="0" y="112"/>
                  </a:lnTo>
                  <a:lnTo>
                    <a:pt x="6" y="89"/>
                  </a:lnTo>
                  <a:lnTo>
                    <a:pt x="18" y="69"/>
                  </a:lnTo>
                  <a:lnTo>
                    <a:pt x="34" y="50"/>
                  </a:lnTo>
                  <a:lnTo>
                    <a:pt x="52" y="34"/>
                  </a:lnTo>
                  <a:lnTo>
                    <a:pt x="72" y="21"/>
                  </a:lnTo>
                  <a:lnTo>
                    <a:pt x="95" y="11"/>
                  </a:lnTo>
                  <a:lnTo>
                    <a:pt x="118" y="4"/>
                  </a:lnTo>
                  <a:lnTo>
                    <a:pt x="141" y="1"/>
                  </a:lnTo>
                  <a:lnTo>
                    <a:pt x="173" y="1"/>
                  </a:lnTo>
                  <a:lnTo>
                    <a:pt x="205" y="0"/>
                  </a:lnTo>
                  <a:lnTo>
                    <a:pt x="237" y="0"/>
                  </a:lnTo>
                  <a:lnTo>
                    <a:pt x="268" y="0"/>
                  </a:lnTo>
                  <a:lnTo>
                    <a:pt x="301" y="1"/>
                  </a:lnTo>
                  <a:lnTo>
                    <a:pt x="332" y="1"/>
                  </a:lnTo>
                  <a:lnTo>
                    <a:pt x="365" y="2"/>
                  </a:lnTo>
                  <a:lnTo>
                    <a:pt x="396" y="2"/>
                  </a:lnTo>
                  <a:lnTo>
                    <a:pt x="429" y="3"/>
                  </a:lnTo>
                  <a:lnTo>
                    <a:pt x="460" y="5"/>
                  </a:lnTo>
                  <a:lnTo>
                    <a:pt x="493" y="7"/>
                  </a:lnTo>
                  <a:lnTo>
                    <a:pt x="524" y="9"/>
                  </a:lnTo>
                  <a:lnTo>
                    <a:pt x="557" y="10"/>
                  </a:lnTo>
                  <a:lnTo>
                    <a:pt x="588" y="12"/>
                  </a:lnTo>
                  <a:lnTo>
                    <a:pt x="621" y="14"/>
                  </a:lnTo>
                  <a:lnTo>
                    <a:pt x="653" y="17"/>
                  </a:lnTo>
                  <a:lnTo>
                    <a:pt x="685" y="19"/>
                  </a:lnTo>
                  <a:lnTo>
                    <a:pt x="717" y="22"/>
                  </a:lnTo>
                  <a:lnTo>
                    <a:pt x="748" y="25"/>
                  </a:lnTo>
                  <a:lnTo>
                    <a:pt x="781" y="29"/>
                  </a:lnTo>
                  <a:lnTo>
                    <a:pt x="811" y="32"/>
                  </a:lnTo>
                  <a:lnTo>
                    <a:pt x="843" y="37"/>
                  </a:lnTo>
                  <a:lnTo>
                    <a:pt x="874" y="41"/>
                  </a:lnTo>
                  <a:lnTo>
                    <a:pt x="907" y="45"/>
                  </a:lnTo>
                  <a:lnTo>
                    <a:pt x="938" y="50"/>
                  </a:lnTo>
                  <a:lnTo>
                    <a:pt x="970" y="55"/>
                  </a:lnTo>
                  <a:lnTo>
                    <a:pt x="1001" y="60"/>
                  </a:lnTo>
                  <a:lnTo>
                    <a:pt x="1033" y="66"/>
                  </a:lnTo>
                  <a:lnTo>
                    <a:pt x="1064" y="72"/>
                  </a:lnTo>
                  <a:lnTo>
                    <a:pt x="1096" y="77"/>
                  </a:lnTo>
                  <a:lnTo>
                    <a:pt x="1126" y="84"/>
                  </a:lnTo>
                  <a:lnTo>
                    <a:pt x="1158" y="90"/>
                  </a:lnTo>
                  <a:lnTo>
                    <a:pt x="1180" y="97"/>
                  </a:lnTo>
                  <a:lnTo>
                    <a:pt x="1199" y="108"/>
                  </a:lnTo>
                  <a:lnTo>
                    <a:pt x="1218" y="122"/>
                  </a:lnTo>
                  <a:lnTo>
                    <a:pt x="1233" y="141"/>
                  </a:lnTo>
                  <a:lnTo>
                    <a:pt x="1247" y="162"/>
                  </a:lnTo>
                  <a:lnTo>
                    <a:pt x="1258" y="186"/>
                  </a:lnTo>
                  <a:lnTo>
                    <a:pt x="1267" y="211"/>
                  </a:lnTo>
                  <a:lnTo>
                    <a:pt x="1274" y="238"/>
                  </a:lnTo>
                  <a:lnTo>
                    <a:pt x="964" y="460"/>
                  </a:lnTo>
                  <a:lnTo>
                    <a:pt x="946" y="470"/>
                  </a:lnTo>
                  <a:lnTo>
                    <a:pt x="929" y="476"/>
                  </a:lnTo>
                  <a:lnTo>
                    <a:pt x="913" y="480"/>
                  </a:lnTo>
                  <a:lnTo>
                    <a:pt x="895" y="481"/>
                  </a:lnTo>
                  <a:lnTo>
                    <a:pt x="877" y="480"/>
                  </a:lnTo>
                  <a:lnTo>
                    <a:pt x="859" y="477"/>
                  </a:lnTo>
                  <a:lnTo>
                    <a:pt x="839" y="476"/>
                  </a:lnTo>
                  <a:lnTo>
                    <a:pt x="817" y="474"/>
                  </a:lnTo>
                  <a:lnTo>
                    <a:pt x="799" y="473"/>
                  </a:lnTo>
                  <a:lnTo>
                    <a:pt x="781" y="473"/>
                  </a:lnTo>
                  <a:lnTo>
                    <a:pt x="760" y="472"/>
                  </a:lnTo>
                  <a:lnTo>
                    <a:pt x="739" y="471"/>
                  </a:lnTo>
                  <a:lnTo>
                    <a:pt x="716" y="471"/>
                  </a:lnTo>
                  <a:lnTo>
                    <a:pt x="690" y="470"/>
                  </a:lnTo>
                  <a:lnTo>
                    <a:pt x="665" y="469"/>
                  </a:lnTo>
                  <a:lnTo>
                    <a:pt x="636" y="468"/>
                  </a:lnTo>
                  <a:lnTo>
                    <a:pt x="607" y="467"/>
                  </a:lnTo>
                  <a:lnTo>
                    <a:pt x="575" y="465"/>
                  </a:lnTo>
                  <a:lnTo>
                    <a:pt x="542" y="463"/>
                  </a:lnTo>
                  <a:lnTo>
                    <a:pt x="506" y="460"/>
                  </a:lnTo>
                  <a:lnTo>
                    <a:pt x="469" y="457"/>
                  </a:lnTo>
                  <a:lnTo>
                    <a:pt x="428" y="453"/>
                  </a:lnTo>
                  <a:lnTo>
                    <a:pt x="385" y="447"/>
                  </a:lnTo>
                  <a:lnTo>
                    <a:pt x="340" y="442"/>
                  </a:lnTo>
                  <a:lnTo>
                    <a:pt x="322" y="439"/>
                  </a:lnTo>
                  <a:lnTo>
                    <a:pt x="304" y="432"/>
                  </a:lnTo>
                  <a:lnTo>
                    <a:pt x="287" y="423"/>
                  </a:lnTo>
                  <a:lnTo>
                    <a:pt x="270" y="411"/>
                  </a:lnTo>
                  <a:lnTo>
                    <a:pt x="254" y="399"/>
                  </a:lnTo>
                  <a:lnTo>
                    <a:pt x="239" y="385"/>
                  </a:lnTo>
                  <a:lnTo>
                    <a:pt x="225" y="371"/>
                  </a:lnTo>
                  <a:lnTo>
                    <a:pt x="211" y="357"/>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46"/>
            <p:cNvSpPr/>
            <p:nvPr/>
          </p:nvSpPr>
          <p:spPr>
            <a:xfrm>
              <a:off x="3697" y="2171"/>
              <a:ext cx="104" cy="58"/>
            </a:xfrm>
            <a:custGeom>
              <a:rect b="b" l="l" r="r" t="t"/>
              <a:pathLst>
                <a:path extrusionOk="0" h="691" w="1044">
                  <a:moveTo>
                    <a:pt x="1005" y="691"/>
                  </a:moveTo>
                  <a:lnTo>
                    <a:pt x="976" y="691"/>
                  </a:lnTo>
                  <a:lnTo>
                    <a:pt x="946" y="690"/>
                  </a:lnTo>
                  <a:lnTo>
                    <a:pt x="917" y="689"/>
                  </a:lnTo>
                  <a:lnTo>
                    <a:pt x="887" y="689"/>
                  </a:lnTo>
                  <a:lnTo>
                    <a:pt x="857" y="688"/>
                  </a:lnTo>
                  <a:lnTo>
                    <a:pt x="827" y="687"/>
                  </a:lnTo>
                  <a:lnTo>
                    <a:pt x="798" y="686"/>
                  </a:lnTo>
                  <a:lnTo>
                    <a:pt x="768" y="685"/>
                  </a:lnTo>
                  <a:lnTo>
                    <a:pt x="739" y="684"/>
                  </a:lnTo>
                  <a:lnTo>
                    <a:pt x="709" y="683"/>
                  </a:lnTo>
                  <a:lnTo>
                    <a:pt x="680" y="681"/>
                  </a:lnTo>
                  <a:lnTo>
                    <a:pt x="651" y="680"/>
                  </a:lnTo>
                  <a:lnTo>
                    <a:pt x="622" y="678"/>
                  </a:lnTo>
                  <a:lnTo>
                    <a:pt x="592" y="676"/>
                  </a:lnTo>
                  <a:lnTo>
                    <a:pt x="562" y="675"/>
                  </a:lnTo>
                  <a:lnTo>
                    <a:pt x="532" y="672"/>
                  </a:lnTo>
                  <a:lnTo>
                    <a:pt x="503" y="670"/>
                  </a:lnTo>
                  <a:lnTo>
                    <a:pt x="472" y="668"/>
                  </a:lnTo>
                  <a:lnTo>
                    <a:pt x="443" y="664"/>
                  </a:lnTo>
                  <a:lnTo>
                    <a:pt x="412" y="662"/>
                  </a:lnTo>
                  <a:lnTo>
                    <a:pt x="383" y="659"/>
                  </a:lnTo>
                  <a:lnTo>
                    <a:pt x="353" y="656"/>
                  </a:lnTo>
                  <a:lnTo>
                    <a:pt x="323" y="653"/>
                  </a:lnTo>
                  <a:lnTo>
                    <a:pt x="293" y="649"/>
                  </a:lnTo>
                  <a:lnTo>
                    <a:pt x="262" y="646"/>
                  </a:lnTo>
                  <a:lnTo>
                    <a:pt x="232" y="642"/>
                  </a:lnTo>
                  <a:lnTo>
                    <a:pt x="201" y="638"/>
                  </a:lnTo>
                  <a:lnTo>
                    <a:pt x="171" y="632"/>
                  </a:lnTo>
                  <a:lnTo>
                    <a:pt x="139" y="628"/>
                  </a:lnTo>
                  <a:lnTo>
                    <a:pt x="109" y="623"/>
                  </a:lnTo>
                  <a:lnTo>
                    <a:pt x="78" y="618"/>
                  </a:lnTo>
                  <a:lnTo>
                    <a:pt x="47" y="613"/>
                  </a:lnTo>
                  <a:lnTo>
                    <a:pt x="37" y="611"/>
                  </a:lnTo>
                  <a:lnTo>
                    <a:pt x="29" y="607"/>
                  </a:lnTo>
                  <a:lnTo>
                    <a:pt x="22" y="603"/>
                  </a:lnTo>
                  <a:lnTo>
                    <a:pt x="16" y="597"/>
                  </a:lnTo>
                  <a:lnTo>
                    <a:pt x="10" y="591"/>
                  </a:lnTo>
                  <a:lnTo>
                    <a:pt x="6" y="584"/>
                  </a:lnTo>
                  <a:lnTo>
                    <a:pt x="4" y="576"/>
                  </a:lnTo>
                  <a:lnTo>
                    <a:pt x="3" y="568"/>
                  </a:lnTo>
                  <a:lnTo>
                    <a:pt x="1" y="434"/>
                  </a:lnTo>
                  <a:lnTo>
                    <a:pt x="0" y="303"/>
                  </a:lnTo>
                  <a:lnTo>
                    <a:pt x="0" y="174"/>
                  </a:lnTo>
                  <a:lnTo>
                    <a:pt x="3" y="39"/>
                  </a:lnTo>
                  <a:lnTo>
                    <a:pt x="4" y="31"/>
                  </a:lnTo>
                  <a:lnTo>
                    <a:pt x="6" y="23"/>
                  </a:lnTo>
                  <a:lnTo>
                    <a:pt x="10" y="16"/>
                  </a:lnTo>
                  <a:lnTo>
                    <a:pt x="15" y="10"/>
                  </a:lnTo>
                  <a:lnTo>
                    <a:pt x="20" y="6"/>
                  </a:lnTo>
                  <a:lnTo>
                    <a:pt x="27" y="3"/>
                  </a:lnTo>
                  <a:lnTo>
                    <a:pt x="35" y="1"/>
                  </a:lnTo>
                  <a:lnTo>
                    <a:pt x="45" y="0"/>
                  </a:lnTo>
                  <a:lnTo>
                    <a:pt x="74" y="0"/>
                  </a:lnTo>
                  <a:lnTo>
                    <a:pt x="104" y="1"/>
                  </a:lnTo>
                  <a:lnTo>
                    <a:pt x="133" y="2"/>
                  </a:lnTo>
                  <a:lnTo>
                    <a:pt x="162" y="2"/>
                  </a:lnTo>
                  <a:lnTo>
                    <a:pt x="192" y="3"/>
                  </a:lnTo>
                  <a:lnTo>
                    <a:pt x="221" y="4"/>
                  </a:lnTo>
                  <a:lnTo>
                    <a:pt x="251" y="5"/>
                  </a:lnTo>
                  <a:lnTo>
                    <a:pt x="280" y="6"/>
                  </a:lnTo>
                  <a:lnTo>
                    <a:pt x="310" y="7"/>
                  </a:lnTo>
                  <a:lnTo>
                    <a:pt x="339" y="8"/>
                  </a:lnTo>
                  <a:lnTo>
                    <a:pt x="369" y="9"/>
                  </a:lnTo>
                  <a:lnTo>
                    <a:pt x="398" y="11"/>
                  </a:lnTo>
                  <a:lnTo>
                    <a:pt x="428" y="12"/>
                  </a:lnTo>
                  <a:lnTo>
                    <a:pt x="457" y="14"/>
                  </a:lnTo>
                  <a:lnTo>
                    <a:pt x="487" y="16"/>
                  </a:lnTo>
                  <a:lnTo>
                    <a:pt x="516" y="17"/>
                  </a:lnTo>
                  <a:lnTo>
                    <a:pt x="546" y="20"/>
                  </a:lnTo>
                  <a:lnTo>
                    <a:pt x="575" y="22"/>
                  </a:lnTo>
                  <a:lnTo>
                    <a:pt x="605" y="25"/>
                  </a:lnTo>
                  <a:lnTo>
                    <a:pt x="634" y="27"/>
                  </a:lnTo>
                  <a:lnTo>
                    <a:pt x="664" y="30"/>
                  </a:lnTo>
                  <a:lnTo>
                    <a:pt x="692" y="32"/>
                  </a:lnTo>
                  <a:lnTo>
                    <a:pt x="721" y="35"/>
                  </a:lnTo>
                  <a:lnTo>
                    <a:pt x="751" y="38"/>
                  </a:lnTo>
                  <a:lnTo>
                    <a:pt x="780" y="41"/>
                  </a:lnTo>
                  <a:lnTo>
                    <a:pt x="811" y="44"/>
                  </a:lnTo>
                  <a:lnTo>
                    <a:pt x="840" y="49"/>
                  </a:lnTo>
                  <a:lnTo>
                    <a:pt x="870" y="53"/>
                  </a:lnTo>
                  <a:lnTo>
                    <a:pt x="900" y="56"/>
                  </a:lnTo>
                  <a:lnTo>
                    <a:pt x="930" y="60"/>
                  </a:lnTo>
                  <a:lnTo>
                    <a:pt x="959" y="65"/>
                  </a:lnTo>
                  <a:lnTo>
                    <a:pt x="990" y="69"/>
                  </a:lnTo>
                  <a:lnTo>
                    <a:pt x="999" y="71"/>
                  </a:lnTo>
                  <a:lnTo>
                    <a:pt x="1007" y="75"/>
                  </a:lnTo>
                  <a:lnTo>
                    <a:pt x="1014" y="80"/>
                  </a:lnTo>
                  <a:lnTo>
                    <a:pt x="1020" y="85"/>
                  </a:lnTo>
                  <a:lnTo>
                    <a:pt x="1025" y="91"/>
                  </a:lnTo>
                  <a:lnTo>
                    <a:pt x="1029" y="98"/>
                  </a:lnTo>
                  <a:lnTo>
                    <a:pt x="1032" y="105"/>
                  </a:lnTo>
                  <a:lnTo>
                    <a:pt x="1033" y="114"/>
                  </a:lnTo>
                  <a:lnTo>
                    <a:pt x="1038" y="248"/>
                  </a:lnTo>
                  <a:lnTo>
                    <a:pt x="1041" y="382"/>
                  </a:lnTo>
                  <a:lnTo>
                    <a:pt x="1042" y="516"/>
                  </a:lnTo>
                  <a:lnTo>
                    <a:pt x="1044" y="654"/>
                  </a:lnTo>
                  <a:lnTo>
                    <a:pt x="1044" y="662"/>
                  </a:lnTo>
                  <a:lnTo>
                    <a:pt x="1042" y="670"/>
                  </a:lnTo>
                  <a:lnTo>
                    <a:pt x="1039" y="676"/>
                  </a:lnTo>
                  <a:lnTo>
                    <a:pt x="1033" y="681"/>
                  </a:lnTo>
                  <a:lnTo>
                    <a:pt x="1028" y="685"/>
                  </a:lnTo>
                  <a:lnTo>
                    <a:pt x="1021" y="688"/>
                  </a:lnTo>
                  <a:lnTo>
                    <a:pt x="1013" y="690"/>
                  </a:lnTo>
                  <a:lnTo>
                    <a:pt x="1005" y="6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3" name="Google Shape;683;p46"/>
            <p:cNvSpPr/>
            <p:nvPr/>
          </p:nvSpPr>
          <p:spPr>
            <a:xfrm>
              <a:off x="3697" y="2172"/>
              <a:ext cx="103" cy="57"/>
            </a:xfrm>
            <a:custGeom>
              <a:rect b="b" l="l" r="r" t="t"/>
              <a:pathLst>
                <a:path extrusionOk="0" h="684" w="1032">
                  <a:moveTo>
                    <a:pt x="994" y="684"/>
                  </a:moveTo>
                  <a:lnTo>
                    <a:pt x="964" y="683"/>
                  </a:lnTo>
                  <a:lnTo>
                    <a:pt x="935" y="683"/>
                  </a:lnTo>
                  <a:lnTo>
                    <a:pt x="906" y="682"/>
                  </a:lnTo>
                  <a:lnTo>
                    <a:pt x="877" y="681"/>
                  </a:lnTo>
                  <a:lnTo>
                    <a:pt x="848" y="680"/>
                  </a:lnTo>
                  <a:lnTo>
                    <a:pt x="818" y="679"/>
                  </a:lnTo>
                  <a:lnTo>
                    <a:pt x="790" y="678"/>
                  </a:lnTo>
                  <a:lnTo>
                    <a:pt x="760" y="677"/>
                  </a:lnTo>
                  <a:lnTo>
                    <a:pt x="731" y="676"/>
                  </a:lnTo>
                  <a:lnTo>
                    <a:pt x="701" y="675"/>
                  </a:lnTo>
                  <a:lnTo>
                    <a:pt x="673" y="673"/>
                  </a:lnTo>
                  <a:lnTo>
                    <a:pt x="644" y="672"/>
                  </a:lnTo>
                  <a:lnTo>
                    <a:pt x="615" y="670"/>
                  </a:lnTo>
                  <a:lnTo>
                    <a:pt x="585" y="669"/>
                  </a:lnTo>
                  <a:lnTo>
                    <a:pt x="556" y="667"/>
                  </a:lnTo>
                  <a:lnTo>
                    <a:pt x="526" y="665"/>
                  </a:lnTo>
                  <a:lnTo>
                    <a:pt x="497" y="663"/>
                  </a:lnTo>
                  <a:lnTo>
                    <a:pt x="467" y="659"/>
                  </a:lnTo>
                  <a:lnTo>
                    <a:pt x="438" y="657"/>
                  </a:lnTo>
                  <a:lnTo>
                    <a:pt x="408" y="654"/>
                  </a:lnTo>
                  <a:lnTo>
                    <a:pt x="379" y="651"/>
                  </a:lnTo>
                  <a:lnTo>
                    <a:pt x="349" y="648"/>
                  </a:lnTo>
                  <a:lnTo>
                    <a:pt x="319" y="645"/>
                  </a:lnTo>
                  <a:lnTo>
                    <a:pt x="290" y="642"/>
                  </a:lnTo>
                  <a:lnTo>
                    <a:pt x="259" y="638"/>
                  </a:lnTo>
                  <a:lnTo>
                    <a:pt x="229" y="635"/>
                  </a:lnTo>
                  <a:lnTo>
                    <a:pt x="199" y="631"/>
                  </a:lnTo>
                  <a:lnTo>
                    <a:pt x="169" y="625"/>
                  </a:lnTo>
                  <a:lnTo>
                    <a:pt x="138" y="621"/>
                  </a:lnTo>
                  <a:lnTo>
                    <a:pt x="108" y="616"/>
                  </a:lnTo>
                  <a:lnTo>
                    <a:pt x="76" y="611"/>
                  </a:lnTo>
                  <a:lnTo>
                    <a:pt x="46" y="606"/>
                  </a:lnTo>
                  <a:lnTo>
                    <a:pt x="37" y="604"/>
                  </a:lnTo>
                  <a:lnTo>
                    <a:pt x="30" y="599"/>
                  </a:lnTo>
                  <a:lnTo>
                    <a:pt x="23" y="595"/>
                  </a:lnTo>
                  <a:lnTo>
                    <a:pt x="17" y="589"/>
                  </a:lnTo>
                  <a:lnTo>
                    <a:pt x="11" y="584"/>
                  </a:lnTo>
                  <a:lnTo>
                    <a:pt x="7" y="577"/>
                  </a:lnTo>
                  <a:lnTo>
                    <a:pt x="5" y="569"/>
                  </a:lnTo>
                  <a:lnTo>
                    <a:pt x="4" y="561"/>
                  </a:lnTo>
                  <a:lnTo>
                    <a:pt x="1" y="429"/>
                  </a:lnTo>
                  <a:lnTo>
                    <a:pt x="0" y="298"/>
                  </a:lnTo>
                  <a:lnTo>
                    <a:pt x="0" y="170"/>
                  </a:lnTo>
                  <a:lnTo>
                    <a:pt x="4" y="37"/>
                  </a:lnTo>
                  <a:lnTo>
                    <a:pt x="5" y="29"/>
                  </a:lnTo>
                  <a:lnTo>
                    <a:pt x="7" y="23"/>
                  </a:lnTo>
                  <a:lnTo>
                    <a:pt x="11" y="16"/>
                  </a:lnTo>
                  <a:lnTo>
                    <a:pt x="15" y="10"/>
                  </a:lnTo>
                  <a:lnTo>
                    <a:pt x="21" y="6"/>
                  </a:lnTo>
                  <a:lnTo>
                    <a:pt x="28" y="3"/>
                  </a:lnTo>
                  <a:lnTo>
                    <a:pt x="35" y="1"/>
                  </a:lnTo>
                  <a:lnTo>
                    <a:pt x="44" y="0"/>
                  </a:lnTo>
                  <a:lnTo>
                    <a:pt x="73" y="0"/>
                  </a:lnTo>
                  <a:lnTo>
                    <a:pt x="103" y="1"/>
                  </a:lnTo>
                  <a:lnTo>
                    <a:pt x="131" y="1"/>
                  </a:lnTo>
                  <a:lnTo>
                    <a:pt x="160" y="2"/>
                  </a:lnTo>
                  <a:lnTo>
                    <a:pt x="190" y="2"/>
                  </a:lnTo>
                  <a:lnTo>
                    <a:pt x="219" y="3"/>
                  </a:lnTo>
                  <a:lnTo>
                    <a:pt x="248" y="4"/>
                  </a:lnTo>
                  <a:lnTo>
                    <a:pt x="277" y="5"/>
                  </a:lnTo>
                  <a:lnTo>
                    <a:pt x="307" y="6"/>
                  </a:lnTo>
                  <a:lnTo>
                    <a:pt x="335" y="7"/>
                  </a:lnTo>
                  <a:lnTo>
                    <a:pt x="365" y="8"/>
                  </a:lnTo>
                  <a:lnTo>
                    <a:pt x="394" y="10"/>
                  </a:lnTo>
                  <a:lnTo>
                    <a:pt x="423" y="12"/>
                  </a:lnTo>
                  <a:lnTo>
                    <a:pt x="452" y="14"/>
                  </a:lnTo>
                  <a:lnTo>
                    <a:pt x="481" y="16"/>
                  </a:lnTo>
                  <a:lnTo>
                    <a:pt x="510" y="17"/>
                  </a:lnTo>
                  <a:lnTo>
                    <a:pt x="540" y="19"/>
                  </a:lnTo>
                  <a:lnTo>
                    <a:pt x="568" y="21"/>
                  </a:lnTo>
                  <a:lnTo>
                    <a:pt x="597" y="24"/>
                  </a:lnTo>
                  <a:lnTo>
                    <a:pt x="627" y="26"/>
                  </a:lnTo>
                  <a:lnTo>
                    <a:pt x="656" y="29"/>
                  </a:lnTo>
                  <a:lnTo>
                    <a:pt x="684" y="31"/>
                  </a:lnTo>
                  <a:lnTo>
                    <a:pt x="713" y="34"/>
                  </a:lnTo>
                  <a:lnTo>
                    <a:pt x="743" y="37"/>
                  </a:lnTo>
                  <a:lnTo>
                    <a:pt x="772" y="40"/>
                  </a:lnTo>
                  <a:lnTo>
                    <a:pt x="802" y="44"/>
                  </a:lnTo>
                  <a:lnTo>
                    <a:pt x="831" y="48"/>
                  </a:lnTo>
                  <a:lnTo>
                    <a:pt x="861" y="51"/>
                  </a:lnTo>
                  <a:lnTo>
                    <a:pt x="890" y="55"/>
                  </a:lnTo>
                  <a:lnTo>
                    <a:pt x="920" y="59"/>
                  </a:lnTo>
                  <a:lnTo>
                    <a:pt x="950" y="63"/>
                  </a:lnTo>
                  <a:lnTo>
                    <a:pt x="980" y="67"/>
                  </a:lnTo>
                  <a:lnTo>
                    <a:pt x="988" y="69"/>
                  </a:lnTo>
                  <a:lnTo>
                    <a:pt x="995" y="74"/>
                  </a:lnTo>
                  <a:lnTo>
                    <a:pt x="1001" y="78"/>
                  </a:lnTo>
                  <a:lnTo>
                    <a:pt x="1007" y="83"/>
                  </a:lnTo>
                  <a:lnTo>
                    <a:pt x="1012" y="90"/>
                  </a:lnTo>
                  <a:lnTo>
                    <a:pt x="1016" y="97"/>
                  </a:lnTo>
                  <a:lnTo>
                    <a:pt x="1019" y="105"/>
                  </a:lnTo>
                  <a:lnTo>
                    <a:pt x="1020" y="114"/>
                  </a:lnTo>
                  <a:lnTo>
                    <a:pt x="1024" y="245"/>
                  </a:lnTo>
                  <a:lnTo>
                    <a:pt x="1027" y="377"/>
                  </a:lnTo>
                  <a:lnTo>
                    <a:pt x="1029" y="509"/>
                  </a:lnTo>
                  <a:lnTo>
                    <a:pt x="1032" y="647"/>
                  </a:lnTo>
                  <a:lnTo>
                    <a:pt x="1031" y="655"/>
                  </a:lnTo>
                  <a:lnTo>
                    <a:pt x="1029" y="663"/>
                  </a:lnTo>
                  <a:lnTo>
                    <a:pt x="1026" y="669"/>
                  </a:lnTo>
                  <a:lnTo>
                    <a:pt x="1021" y="674"/>
                  </a:lnTo>
                  <a:lnTo>
                    <a:pt x="1016" y="678"/>
                  </a:lnTo>
                  <a:lnTo>
                    <a:pt x="1009" y="681"/>
                  </a:lnTo>
                  <a:lnTo>
                    <a:pt x="1002" y="683"/>
                  </a:lnTo>
                  <a:lnTo>
                    <a:pt x="994" y="684"/>
                  </a:lnTo>
                  <a:close/>
                </a:path>
              </a:pathLst>
            </a:custGeom>
            <a:solidFill>
              <a:srgbClr val="0F141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4" name="Google Shape;684;p46"/>
            <p:cNvSpPr/>
            <p:nvPr/>
          </p:nvSpPr>
          <p:spPr>
            <a:xfrm>
              <a:off x="3697" y="2173"/>
              <a:ext cx="102" cy="56"/>
            </a:xfrm>
            <a:custGeom>
              <a:rect b="b" l="l" r="r" t="t"/>
              <a:pathLst>
                <a:path extrusionOk="0" h="676" w="1020">
                  <a:moveTo>
                    <a:pt x="982" y="676"/>
                  </a:moveTo>
                  <a:lnTo>
                    <a:pt x="952" y="675"/>
                  </a:lnTo>
                  <a:lnTo>
                    <a:pt x="924" y="675"/>
                  </a:lnTo>
                  <a:lnTo>
                    <a:pt x="894" y="674"/>
                  </a:lnTo>
                  <a:lnTo>
                    <a:pt x="866" y="673"/>
                  </a:lnTo>
                  <a:lnTo>
                    <a:pt x="836" y="672"/>
                  </a:lnTo>
                  <a:lnTo>
                    <a:pt x="808" y="671"/>
                  </a:lnTo>
                  <a:lnTo>
                    <a:pt x="778" y="670"/>
                  </a:lnTo>
                  <a:lnTo>
                    <a:pt x="750" y="669"/>
                  </a:lnTo>
                  <a:lnTo>
                    <a:pt x="720" y="668"/>
                  </a:lnTo>
                  <a:lnTo>
                    <a:pt x="692" y="667"/>
                  </a:lnTo>
                  <a:lnTo>
                    <a:pt x="665" y="665"/>
                  </a:lnTo>
                  <a:lnTo>
                    <a:pt x="635" y="664"/>
                  </a:lnTo>
                  <a:lnTo>
                    <a:pt x="607" y="662"/>
                  </a:lnTo>
                  <a:lnTo>
                    <a:pt x="577" y="661"/>
                  </a:lnTo>
                  <a:lnTo>
                    <a:pt x="549" y="659"/>
                  </a:lnTo>
                  <a:lnTo>
                    <a:pt x="519" y="657"/>
                  </a:lnTo>
                  <a:lnTo>
                    <a:pt x="491" y="655"/>
                  </a:lnTo>
                  <a:lnTo>
                    <a:pt x="461" y="651"/>
                  </a:lnTo>
                  <a:lnTo>
                    <a:pt x="432" y="649"/>
                  </a:lnTo>
                  <a:lnTo>
                    <a:pt x="403" y="646"/>
                  </a:lnTo>
                  <a:lnTo>
                    <a:pt x="374" y="643"/>
                  </a:lnTo>
                  <a:lnTo>
                    <a:pt x="344" y="640"/>
                  </a:lnTo>
                  <a:lnTo>
                    <a:pt x="315" y="637"/>
                  </a:lnTo>
                  <a:lnTo>
                    <a:pt x="285" y="634"/>
                  </a:lnTo>
                  <a:lnTo>
                    <a:pt x="256" y="630"/>
                  </a:lnTo>
                  <a:lnTo>
                    <a:pt x="227" y="627"/>
                  </a:lnTo>
                  <a:lnTo>
                    <a:pt x="196" y="623"/>
                  </a:lnTo>
                  <a:lnTo>
                    <a:pt x="167" y="617"/>
                  </a:lnTo>
                  <a:lnTo>
                    <a:pt x="136" y="613"/>
                  </a:lnTo>
                  <a:lnTo>
                    <a:pt x="107" y="608"/>
                  </a:lnTo>
                  <a:lnTo>
                    <a:pt x="76" y="603"/>
                  </a:lnTo>
                  <a:lnTo>
                    <a:pt x="46" y="598"/>
                  </a:lnTo>
                  <a:lnTo>
                    <a:pt x="36" y="596"/>
                  </a:lnTo>
                  <a:lnTo>
                    <a:pt x="28" y="592"/>
                  </a:lnTo>
                  <a:lnTo>
                    <a:pt x="21" y="588"/>
                  </a:lnTo>
                  <a:lnTo>
                    <a:pt x="16" y="583"/>
                  </a:lnTo>
                  <a:lnTo>
                    <a:pt x="11" y="577"/>
                  </a:lnTo>
                  <a:lnTo>
                    <a:pt x="7" y="570"/>
                  </a:lnTo>
                  <a:lnTo>
                    <a:pt x="5" y="562"/>
                  </a:lnTo>
                  <a:lnTo>
                    <a:pt x="4" y="553"/>
                  </a:lnTo>
                  <a:lnTo>
                    <a:pt x="1" y="423"/>
                  </a:lnTo>
                  <a:lnTo>
                    <a:pt x="0" y="295"/>
                  </a:lnTo>
                  <a:lnTo>
                    <a:pt x="0" y="169"/>
                  </a:lnTo>
                  <a:lnTo>
                    <a:pt x="4" y="37"/>
                  </a:lnTo>
                  <a:lnTo>
                    <a:pt x="5" y="29"/>
                  </a:lnTo>
                  <a:lnTo>
                    <a:pt x="7" y="22"/>
                  </a:lnTo>
                  <a:lnTo>
                    <a:pt x="11" y="16"/>
                  </a:lnTo>
                  <a:lnTo>
                    <a:pt x="15" y="11"/>
                  </a:lnTo>
                  <a:lnTo>
                    <a:pt x="21" y="7"/>
                  </a:lnTo>
                  <a:lnTo>
                    <a:pt x="28" y="4"/>
                  </a:lnTo>
                  <a:lnTo>
                    <a:pt x="35" y="1"/>
                  </a:lnTo>
                  <a:lnTo>
                    <a:pt x="44" y="0"/>
                  </a:lnTo>
                  <a:lnTo>
                    <a:pt x="72" y="0"/>
                  </a:lnTo>
                  <a:lnTo>
                    <a:pt x="102" y="1"/>
                  </a:lnTo>
                  <a:lnTo>
                    <a:pt x="130" y="1"/>
                  </a:lnTo>
                  <a:lnTo>
                    <a:pt x="158" y="2"/>
                  </a:lnTo>
                  <a:lnTo>
                    <a:pt x="188" y="4"/>
                  </a:lnTo>
                  <a:lnTo>
                    <a:pt x="216" y="5"/>
                  </a:lnTo>
                  <a:lnTo>
                    <a:pt x="245" y="5"/>
                  </a:lnTo>
                  <a:lnTo>
                    <a:pt x="274" y="6"/>
                  </a:lnTo>
                  <a:lnTo>
                    <a:pt x="303" y="7"/>
                  </a:lnTo>
                  <a:lnTo>
                    <a:pt x="331" y="9"/>
                  </a:lnTo>
                  <a:lnTo>
                    <a:pt x="361" y="10"/>
                  </a:lnTo>
                  <a:lnTo>
                    <a:pt x="389" y="11"/>
                  </a:lnTo>
                  <a:lnTo>
                    <a:pt x="418" y="13"/>
                  </a:lnTo>
                  <a:lnTo>
                    <a:pt x="446" y="14"/>
                  </a:lnTo>
                  <a:lnTo>
                    <a:pt x="476" y="16"/>
                  </a:lnTo>
                  <a:lnTo>
                    <a:pt x="504" y="18"/>
                  </a:lnTo>
                  <a:lnTo>
                    <a:pt x="532" y="20"/>
                  </a:lnTo>
                  <a:lnTo>
                    <a:pt x="562" y="22"/>
                  </a:lnTo>
                  <a:lnTo>
                    <a:pt x="590" y="24"/>
                  </a:lnTo>
                  <a:lnTo>
                    <a:pt x="620" y="27"/>
                  </a:lnTo>
                  <a:lnTo>
                    <a:pt x="648" y="29"/>
                  </a:lnTo>
                  <a:lnTo>
                    <a:pt x="676" y="32"/>
                  </a:lnTo>
                  <a:lnTo>
                    <a:pt x="705" y="35"/>
                  </a:lnTo>
                  <a:lnTo>
                    <a:pt x="734" y="38"/>
                  </a:lnTo>
                  <a:lnTo>
                    <a:pt x="763" y="42"/>
                  </a:lnTo>
                  <a:lnTo>
                    <a:pt x="793" y="45"/>
                  </a:lnTo>
                  <a:lnTo>
                    <a:pt x="821" y="48"/>
                  </a:lnTo>
                  <a:lnTo>
                    <a:pt x="851" y="52"/>
                  </a:lnTo>
                  <a:lnTo>
                    <a:pt x="880" y="56"/>
                  </a:lnTo>
                  <a:lnTo>
                    <a:pt x="908" y="60"/>
                  </a:lnTo>
                  <a:lnTo>
                    <a:pt x="938" y="65"/>
                  </a:lnTo>
                  <a:lnTo>
                    <a:pt x="967" y="69"/>
                  </a:lnTo>
                  <a:lnTo>
                    <a:pt x="977" y="71"/>
                  </a:lnTo>
                  <a:lnTo>
                    <a:pt x="984" y="75"/>
                  </a:lnTo>
                  <a:lnTo>
                    <a:pt x="991" y="79"/>
                  </a:lnTo>
                  <a:lnTo>
                    <a:pt x="996" y="84"/>
                  </a:lnTo>
                  <a:lnTo>
                    <a:pt x="1001" y="90"/>
                  </a:lnTo>
                  <a:lnTo>
                    <a:pt x="1004" y="97"/>
                  </a:lnTo>
                  <a:lnTo>
                    <a:pt x="1007" y="105"/>
                  </a:lnTo>
                  <a:lnTo>
                    <a:pt x="1008" y="113"/>
                  </a:lnTo>
                  <a:lnTo>
                    <a:pt x="1013" y="243"/>
                  </a:lnTo>
                  <a:lnTo>
                    <a:pt x="1016" y="373"/>
                  </a:lnTo>
                  <a:lnTo>
                    <a:pt x="1018" y="504"/>
                  </a:lnTo>
                  <a:lnTo>
                    <a:pt x="1020" y="639"/>
                  </a:lnTo>
                  <a:lnTo>
                    <a:pt x="1019" y="647"/>
                  </a:lnTo>
                  <a:lnTo>
                    <a:pt x="1017" y="655"/>
                  </a:lnTo>
                  <a:lnTo>
                    <a:pt x="1014" y="661"/>
                  </a:lnTo>
                  <a:lnTo>
                    <a:pt x="1009" y="666"/>
                  </a:lnTo>
                  <a:lnTo>
                    <a:pt x="1004" y="670"/>
                  </a:lnTo>
                  <a:lnTo>
                    <a:pt x="997" y="673"/>
                  </a:lnTo>
                  <a:lnTo>
                    <a:pt x="990" y="675"/>
                  </a:lnTo>
                  <a:lnTo>
                    <a:pt x="982" y="676"/>
                  </a:lnTo>
                  <a:close/>
                </a:path>
              </a:pathLst>
            </a:custGeom>
            <a:solidFill>
              <a:srgbClr val="1E2B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46"/>
            <p:cNvSpPr/>
            <p:nvPr/>
          </p:nvSpPr>
          <p:spPr>
            <a:xfrm>
              <a:off x="3697" y="2173"/>
              <a:ext cx="101" cy="56"/>
            </a:xfrm>
            <a:custGeom>
              <a:rect b="b" l="l" r="r" t="t"/>
              <a:pathLst>
                <a:path extrusionOk="0" h="666" w="1008">
                  <a:moveTo>
                    <a:pt x="969" y="666"/>
                  </a:moveTo>
                  <a:lnTo>
                    <a:pt x="941" y="665"/>
                  </a:lnTo>
                  <a:lnTo>
                    <a:pt x="913" y="665"/>
                  </a:lnTo>
                  <a:lnTo>
                    <a:pt x="884" y="664"/>
                  </a:lnTo>
                  <a:lnTo>
                    <a:pt x="855" y="663"/>
                  </a:lnTo>
                  <a:lnTo>
                    <a:pt x="826" y="662"/>
                  </a:lnTo>
                  <a:lnTo>
                    <a:pt x="798" y="661"/>
                  </a:lnTo>
                  <a:lnTo>
                    <a:pt x="769" y="660"/>
                  </a:lnTo>
                  <a:lnTo>
                    <a:pt x="741" y="659"/>
                  </a:lnTo>
                  <a:lnTo>
                    <a:pt x="712" y="658"/>
                  </a:lnTo>
                  <a:lnTo>
                    <a:pt x="684" y="657"/>
                  </a:lnTo>
                  <a:lnTo>
                    <a:pt x="656" y="655"/>
                  </a:lnTo>
                  <a:lnTo>
                    <a:pt x="628" y="654"/>
                  </a:lnTo>
                  <a:lnTo>
                    <a:pt x="600" y="652"/>
                  </a:lnTo>
                  <a:lnTo>
                    <a:pt x="571" y="651"/>
                  </a:lnTo>
                  <a:lnTo>
                    <a:pt x="542" y="649"/>
                  </a:lnTo>
                  <a:lnTo>
                    <a:pt x="513" y="647"/>
                  </a:lnTo>
                  <a:lnTo>
                    <a:pt x="485" y="645"/>
                  </a:lnTo>
                  <a:lnTo>
                    <a:pt x="456" y="643"/>
                  </a:lnTo>
                  <a:lnTo>
                    <a:pt x="427" y="639"/>
                  </a:lnTo>
                  <a:lnTo>
                    <a:pt x="398" y="637"/>
                  </a:lnTo>
                  <a:lnTo>
                    <a:pt x="370" y="634"/>
                  </a:lnTo>
                  <a:lnTo>
                    <a:pt x="340" y="631"/>
                  </a:lnTo>
                  <a:lnTo>
                    <a:pt x="311" y="628"/>
                  </a:lnTo>
                  <a:lnTo>
                    <a:pt x="282" y="625"/>
                  </a:lnTo>
                  <a:lnTo>
                    <a:pt x="253" y="621"/>
                  </a:lnTo>
                  <a:lnTo>
                    <a:pt x="223" y="618"/>
                  </a:lnTo>
                  <a:lnTo>
                    <a:pt x="194" y="614"/>
                  </a:lnTo>
                  <a:lnTo>
                    <a:pt x="165" y="609"/>
                  </a:lnTo>
                  <a:lnTo>
                    <a:pt x="135" y="604"/>
                  </a:lnTo>
                  <a:lnTo>
                    <a:pt x="106" y="600"/>
                  </a:lnTo>
                  <a:lnTo>
                    <a:pt x="75" y="595"/>
                  </a:lnTo>
                  <a:lnTo>
                    <a:pt x="46" y="590"/>
                  </a:lnTo>
                  <a:lnTo>
                    <a:pt x="36" y="588"/>
                  </a:lnTo>
                  <a:lnTo>
                    <a:pt x="28" y="584"/>
                  </a:lnTo>
                  <a:lnTo>
                    <a:pt x="21" y="579"/>
                  </a:lnTo>
                  <a:lnTo>
                    <a:pt x="16" y="574"/>
                  </a:lnTo>
                  <a:lnTo>
                    <a:pt x="11" y="568"/>
                  </a:lnTo>
                  <a:lnTo>
                    <a:pt x="7" y="561"/>
                  </a:lnTo>
                  <a:lnTo>
                    <a:pt x="5" y="554"/>
                  </a:lnTo>
                  <a:lnTo>
                    <a:pt x="4" y="545"/>
                  </a:lnTo>
                  <a:lnTo>
                    <a:pt x="1" y="416"/>
                  </a:lnTo>
                  <a:lnTo>
                    <a:pt x="0" y="291"/>
                  </a:lnTo>
                  <a:lnTo>
                    <a:pt x="0" y="165"/>
                  </a:lnTo>
                  <a:lnTo>
                    <a:pt x="4" y="37"/>
                  </a:lnTo>
                  <a:lnTo>
                    <a:pt x="5" y="29"/>
                  </a:lnTo>
                  <a:lnTo>
                    <a:pt x="7" y="20"/>
                  </a:lnTo>
                  <a:lnTo>
                    <a:pt x="11" y="14"/>
                  </a:lnTo>
                  <a:lnTo>
                    <a:pt x="15" y="9"/>
                  </a:lnTo>
                  <a:lnTo>
                    <a:pt x="21" y="5"/>
                  </a:lnTo>
                  <a:lnTo>
                    <a:pt x="28" y="2"/>
                  </a:lnTo>
                  <a:lnTo>
                    <a:pt x="35" y="1"/>
                  </a:lnTo>
                  <a:lnTo>
                    <a:pt x="44" y="0"/>
                  </a:lnTo>
                  <a:lnTo>
                    <a:pt x="72" y="0"/>
                  </a:lnTo>
                  <a:lnTo>
                    <a:pt x="100" y="1"/>
                  </a:lnTo>
                  <a:lnTo>
                    <a:pt x="129" y="1"/>
                  </a:lnTo>
                  <a:lnTo>
                    <a:pt x="158" y="1"/>
                  </a:lnTo>
                  <a:lnTo>
                    <a:pt x="187" y="2"/>
                  </a:lnTo>
                  <a:lnTo>
                    <a:pt x="215" y="3"/>
                  </a:lnTo>
                  <a:lnTo>
                    <a:pt x="244" y="4"/>
                  </a:lnTo>
                  <a:lnTo>
                    <a:pt x="272" y="5"/>
                  </a:lnTo>
                  <a:lnTo>
                    <a:pt x="300" y="6"/>
                  </a:lnTo>
                  <a:lnTo>
                    <a:pt x="328" y="7"/>
                  </a:lnTo>
                  <a:lnTo>
                    <a:pt x="357" y="8"/>
                  </a:lnTo>
                  <a:lnTo>
                    <a:pt x="385" y="9"/>
                  </a:lnTo>
                  <a:lnTo>
                    <a:pt x="414" y="11"/>
                  </a:lnTo>
                  <a:lnTo>
                    <a:pt x="442" y="12"/>
                  </a:lnTo>
                  <a:lnTo>
                    <a:pt x="470" y="14"/>
                  </a:lnTo>
                  <a:lnTo>
                    <a:pt x="499" y="16"/>
                  </a:lnTo>
                  <a:lnTo>
                    <a:pt x="527" y="18"/>
                  </a:lnTo>
                  <a:lnTo>
                    <a:pt x="556" y="20"/>
                  </a:lnTo>
                  <a:lnTo>
                    <a:pt x="584" y="22"/>
                  </a:lnTo>
                  <a:lnTo>
                    <a:pt x="613" y="26"/>
                  </a:lnTo>
                  <a:lnTo>
                    <a:pt x="641" y="28"/>
                  </a:lnTo>
                  <a:lnTo>
                    <a:pt x="669" y="31"/>
                  </a:lnTo>
                  <a:lnTo>
                    <a:pt x="697" y="34"/>
                  </a:lnTo>
                  <a:lnTo>
                    <a:pt x="726" y="37"/>
                  </a:lnTo>
                  <a:lnTo>
                    <a:pt x="754" y="40"/>
                  </a:lnTo>
                  <a:lnTo>
                    <a:pt x="782" y="43"/>
                  </a:lnTo>
                  <a:lnTo>
                    <a:pt x="811" y="47"/>
                  </a:lnTo>
                  <a:lnTo>
                    <a:pt x="839" y="50"/>
                  </a:lnTo>
                  <a:lnTo>
                    <a:pt x="869" y="55"/>
                  </a:lnTo>
                  <a:lnTo>
                    <a:pt x="897" y="59"/>
                  </a:lnTo>
                  <a:lnTo>
                    <a:pt x="927" y="63"/>
                  </a:lnTo>
                  <a:lnTo>
                    <a:pt x="955" y="67"/>
                  </a:lnTo>
                  <a:lnTo>
                    <a:pt x="964" y="69"/>
                  </a:lnTo>
                  <a:lnTo>
                    <a:pt x="972" y="72"/>
                  </a:lnTo>
                  <a:lnTo>
                    <a:pt x="979" y="76"/>
                  </a:lnTo>
                  <a:lnTo>
                    <a:pt x="985" y="81"/>
                  </a:lnTo>
                  <a:lnTo>
                    <a:pt x="990" y="88"/>
                  </a:lnTo>
                  <a:lnTo>
                    <a:pt x="993" y="95"/>
                  </a:lnTo>
                  <a:lnTo>
                    <a:pt x="995" y="102"/>
                  </a:lnTo>
                  <a:lnTo>
                    <a:pt x="996" y="112"/>
                  </a:lnTo>
                  <a:lnTo>
                    <a:pt x="1002" y="239"/>
                  </a:lnTo>
                  <a:lnTo>
                    <a:pt x="1004" y="367"/>
                  </a:lnTo>
                  <a:lnTo>
                    <a:pt x="1006" y="497"/>
                  </a:lnTo>
                  <a:lnTo>
                    <a:pt x="1008" y="629"/>
                  </a:lnTo>
                  <a:lnTo>
                    <a:pt x="1007" y="637"/>
                  </a:lnTo>
                  <a:lnTo>
                    <a:pt x="1005" y="645"/>
                  </a:lnTo>
                  <a:lnTo>
                    <a:pt x="1002" y="651"/>
                  </a:lnTo>
                  <a:lnTo>
                    <a:pt x="997" y="656"/>
                  </a:lnTo>
                  <a:lnTo>
                    <a:pt x="992" y="660"/>
                  </a:lnTo>
                  <a:lnTo>
                    <a:pt x="985" y="663"/>
                  </a:lnTo>
                  <a:lnTo>
                    <a:pt x="978" y="665"/>
                  </a:lnTo>
                  <a:lnTo>
                    <a:pt x="969" y="666"/>
                  </a:lnTo>
                  <a:close/>
                </a:path>
              </a:pathLst>
            </a:custGeom>
            <a:solidFill>
              <a:srgbClr val="2C40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6" name="Google Shape;686;p46"/>
            <p:cNvSpPr/>
            <p:nvPr/>
          </p:nvSpPr>
          <p:spPr>
            <a:xfrm>
              <a:off x="3697" y="2174"/>
              <a:ext cx="99" cy="55"/>
            </a:xfrm>
            <a:custGeom>
              <a:rect b="b" l="l" r="r" t="t"/>
              <a:pathLst>
                <a:path extrusionOk="0" h="659" w="996">
                  <a:moveTo>
                    <a:pt x="957" y="659"/>
                  </a:moveTo>
                  <a:lnTo>
                    <a:pt x="929" y="659"/>
                  </a:lnTo>
                  <a:lnTo>
                    <a:pt x="901" y="658"/>
                  </a:lnTo>
                  <a:lnTo>
                    <a:pt x="873" y="657"/>
                  </a:lnTo>
                  <a:lnTo>
                    <a:pt x="844" y="657"/>
                  </a:lnTo>
                  <a:lnTo>
                    <a:pt x="817" y="656"/>
                  </a:lnTo>
                  <a:lnTo>
                    <a:pt x="789" y="655"/>
                  </a:lnTo>
                  <a:lnTo>
                    <a:pt x="760" y="654"/>
                  </a:lnTo>
                  <a:lnTo>
                    <a:pt x="733" y="653"/>
                  </a:lnTo>
                  <a:lnTo>
                    <a:pt x="704" y="652"/>
                  </a:lnTo>
                  <a:lnTo>
                    <a:pt x="676" y="651"/>
                  </a:lnTo>
                  <a:lnTo>
                    <a:pt x="648" y="649"/>
                  </a:lnTo>
                  <a:lnTo>
                    <a:pt x="621" y="648"/>
                  </a:lnTo>
                  <a:lnTo>
                    <a:pt x="592" y="646"/>
                  </a:lnTo>
                  <a:lnTo>
                    <a:pt x="564" y="645"/>
                  </a:lnTo>
                  <a:lnTo>
                    <a:pt x="535" y="643"/>
                  </a:lnTo>
                  <a:lnTo>
                    <a:pt x="507" y="641"/>
                  </a:lnTo>
                  <a:lnTo>
                    <a:pt x="479" y="639"/>
                  </a:lnTo>
                  <a:lnTo>
                    <a:pt x="450" y="637"/>
                  </a:lnTo>
                  <a:lnTo>
                    <a:pt x="422" y="633"/>
                  </a:lnTo>
                  <a:lnTo>
                    <a:pt x="393" y="631"/>
                  </a:lnTo>
                  <a:lnTo>
                    <a:pt x="365" y="628"/>
                  </a:lnTo>
                  <a:lnTo>
                    <a:pt x="336" y="625"/>
                  </a:lnTo>
                  <a:lnTo>
                    <a:pt x="307" y="622"/>
                  </a:lnTo>
                  <a:lnTo>
                    <a:pt x="278" y="619"/>
                  </a:lnTo>
                  <a:lnTo>
                    <a:pt x="250" y="615"/>
                  </a:lnTo>
                  <a:lnTo>
                    <a:pt x="220" y="612"/>
                  </a:lnTo>
                  <a:lnTo>
                    <a:pt x="191" y="608"/>
                  </a:lnTo>
                  <a:lnTo>
                    <a:pt x="161" y="603"/>
                  </a:lnTo>
                  <a:lnTo>
                    <a:pt x="132" y="599"/>
                  </a:lnTo>
                  <a:lnTo>
                    <a:pt x="103" y="594"/>
                  </a:lnTo>
                  <a:lnTo>
                    <a:pt x="73" y="590"/>
                  </a:lnTo>
                  <a:lnTo>
                    <a:pt x="44" y="585"/>
                  </a:lnTo>
                  <a:lnTo>
                    <a:pt x="35" y="583"/>
                  </a:lnTo>
                  <a:lnTo>
                    <a:pt x="28" y="580"/>
                  </a:lnTo>
                  <a:lnTo>
                    <a:pt x="21" y="574"/>
                  </a:lnTo>
                  <a:lnTo>
                    <a:pt x="15" y="569"/>
                  </a:lnTo>
                  <a:lnTo>
                    <a:pt x="11" y="563"/>
                  </a:lnTo>
                  <a:lnTo>
                    <a:pt x="7" y="556"/>
                  </a:lnTo>
                  <a:lnTo>
                    <a:pt x="5" y="549"/>
                  </a:lnTo>
                  <a:lnTo>
                    <a:pt x="4" y="540"/>
                  </a:lnTo>
                  <a:lnTo>
                    <a:pt x="1" y="412"/>
                  </a:lnTo>
                  <a:lnTo>
                    <a:pt x="0" y="288"/>
                  </a:lnTo>
                  <a:lnTo>
                    <a:pt x="0" y="164"/>
                  </a:lnTo>
                  <a:lnTo>
                    <a:pt x="4" y="37"/>
                  </a:lnTo>
                  <a:lnTo>
                    <a:pt x="5" y="30"/>
                  </a:lnTo>
                  <a:lnTo>
                    <a:pt x="7" y="23"/>
                  </a:lnTo>
                  <a:lnTo>
                    <a:pt x="10" y="17"/>
                  </a:lnTo>
                  <a:lnTo>
                    <a:pt x="15" y="11"/>
                  </a:lnTo>
                  <a:lnTo>
                    <a:pt x="20" y="7"/>
                  </a:lnTo>
                  <a:lnTo>
                    <a:pt x="26" y="4"/>
                  </a:lnTo>
                  <a:lnTo>
                    <a:pt x="33" y="2"/>
                  </a:lnTo>
                  <a:lnTo>
                    <a:pt x="41" y="0"/>
                  </a:lnTo>
                  <a:lnTo>
                    <a:pt x="69" y="0"/>
                  </a:lnTo>
                  <a:lnTo>
                    <a:pt x="97" y="1"/>
                  </a:lnTo>
                  <a:lnTo>
                    <a:pt x="126" y="1"/>
                  </a:lnTo>
                  <a:lnTo>
                    <a:pt x="154" y="2"/>
                  </a:lnTo>
                  <a:lnTo>
                    <a:pt x="183" y="2"/>
                  </a:lnTo>
                  <a:lnTo>
                    <a:pt x="210" y="3"/>
                  </a:lnTo>
                  <a:lnTo>
                    <a:pt x="239" y="4"/>
                  </a:lnTo>
                  <a:lnTo>
                    <a:pt x="267" y="5"/>
                  </a:lnTo>
                  <a:lnTo>
                    <a:pt x="295" y="6"/>
                  </a:lnTo>
                  <a:lnTo>
                    <a:pt x="323" y="7"/>
                  </a:lnTo>
                  <a:lnTo>
                    <a:pt x="352" y="8"/>
                  </a:lnTo>
                  <a:lnTo>
                    <a:pt x="379" y="10"/>
                  </a:lnTo>
                  <a:lnTo>
                    <a:pt x="407" y="11"/>
                  </a:lnTo>
                  <a:lnTo>
                    <a:pt x="436" y="13"/>
                  </a:lnTo>
                  <a:lnTo>
                    <a:pt x="463" y="15"/>
                  </a:lnTo>
                  <a:lnTo>
                    <a:pt x="492" y="17"/>
                  </a:lnTo>
                  <a:lnTo>
                    <a:pt x="520" y="19"/>
                  </a:lnTo>
                  <a:lnTo>
                    <a:pt x="548" y="21"/>
                  </a:lnTo>
                  <a:lnTo>
                    <a:pt x="576" y="24"/>
                  </a:lnTo>
                  <a:lnTo>
                    <a:pt x="605" y="26"/>
                  </a:lnTo>
                  <a:lnTo>
                    <a:pt x="633" y="29"/>
                  </a:lnTo>
                  <a:lnTo>
                    <a:pt x="660" y="31"/>
                  </a:lnTo>
                  <a:lnTo>
                    <a:pt x="688" y="34"/>
                  </a:lnTo>
                  <a:lnTo>
                    <a:pt x="716" y="37"/>
                  </a:lnTo>
                  <a:lnTo>
                    <a:pt x="745" y="40"/>
                  </a:lnTo>
                  <a:lnTo>
                    <a:pt x="773" y="43"/>
                  </a:lnTo>
                  <a:lnTo>
                    <a:pt x="802" y="48"/>
                  </a:lnTo>
                  <a:lnTo>
                    <a:pt x="830" y="51"/>
                  </a:lnTo>
                  <a:lnTo>
                    <a:pt x="859" y="55"/>
                  </a:lnTo>
                  <a:lnTo>
                    <a:pt x="887" y="59"/>
                  </a:lnTo>
                  <a:lnTo>
                    <a:pt x="917" y="63"/>
                  </a:lnTo>
                  <a:lnTo>
                    <a:pt x="945" y="67"/>
                  </a:lnTo>
                  <a:lnTo>
                    <a:pt x="952" y="69"/>
                  </a:lnTo>
                  <a:lnTo>
                    <a:pt x="959" y="72"/>
                  </a:lnTo>
                  <a:lnTo>
                    <a:pt x="965" y="77"/>
                  </a:lnTo>
                  <a:lnTo>
                    <a:pt x="972" y="82"/>
                  </a:lnTo>
                  <a:lnTo>
                    <a:pt x="977" y="88"/>
                  </a:lnTo>
                  <a:lnTo>
                    <a:pt x="981" y="95"/>
                  </a:lnTo>
                  <a:lnTo>
                    <a:pt x="983" y="102"/>
                  </a:lnTo>
                  <a:lnTo>
                    <a:pt x="984" y="112"/>
                  </a:lnTo>
                  <a:lnTo>
                    <a:pt x="989" y="238"/>
                  </a:lnTo>
                  <a:lnTo>
                    <a:pt x="992" y="364"/>
                  </a:lnTo>
                  <a:lnTo>
                    <a:pt x="994" y="493"/>
                  </a:lnTo>
                  <a:lnTo>
                    <a:pt x="996" y="625"/>
                  </a:lnTo>
                  <a:lnTo>
                    <a:pt x="995" y="633"/>
                  </a:lnTo>
                  <a:lnTo>
                    <a:pt x="993" y="640"/>
                  </a:lnTo>
                  <a:lnTo>
                    <a:pt x="990" y="646"/>
                  </a:lnTo>
                  <a:lnTo>
                    <a:pt x="985" y="651"/>
                  </a:lnTo>
                  <a:lnTo>
                    <a:pt x="980" y="655"/>
                  </a:lnTo>
                  <a:lnTo>
                    <a:pt x="973" y="658"/>
                  </a:lnTo>
                  <a:lnTo>
                    <a:pt x="965" y="659"/>
                  </a:lnTo>
                  <a:lnTo>
                    <a:pt x="957" y="659"/>
                  </a:lnTo>
                  <a:close/>
                </a:path>
              </a:pathLst>
            </a:custGeom>
            <a:solidFill>
              <a:srgbClr val="3D574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7" name="Google Shape;687;p46"/>
            <p:cNvSpPr/>
            <p:nvPr/>
          </p:nvSpPr>
          <p:spPr>
            <a:xfrm>
              <a:off x="3697" y="2175"/>
              <a:ext cx="98" cy="54"/>
            </a:xfrm>
            <a:custGeom>
              <a:rect b="b" l="l" r="r" t="t"/>
              <a:pathLst>
                <a:path extrusionOk="0" h="649" w="984">
                  <a:moveTo>
                    <a:pt x="945" y="649"/>
                  </a:moveTo>
                  <a:lnTo>
                    <a:pt x="917" y="649"/>
                  </a:lnTo>
                  <a:lnTo>
                    <a:pt x="889" y="648"/>
                  </a:lnTo>
                  <a:lnTo>
                    <a:pt x="862" y="647"/>
                  </a:lnTo>
                  <a:lnTo>
                    <a:pt x="833" y="647"/>
                  </a:lnTo>
                  <a:lnTo>
                    <a:pt x="806" y="646"/>
                  </a:lnTo>
                  <a:lnTo>
                    <a:pt x="777" y="645"/>
                  </a:lnTo>
                  <a:lnTo>
                    <a:pt x="750" y="644"/>
                  </a:lnTo>
                  <a:lnTo>
                    <a:pt x="722" y="643"/>
                  </a:lnTo>
                  <a:lnTo>
                    <a:pt x="695" y="642"/>
                  </a:lnTo>
                  <a:lnTo>
                    <a:pt x="667" y="641"/>
                  </a:lnTo>
                  <a:lnTo>
                    <a:pt x="640" y="640"/>
                  </a:lnTo>
                  <a:lnTo>
                    <a:pt x="613" y="639"/>
                  </a:lnTo>
                  <a:lnTo>
                    <a:pt x="584" y="637"/>
                  </a:lnTo>
                  <a:lnTo>
                    <a:pt x="557" y="635"/>
                  </a:lnTo>
                  <a:lnTo>
                    <a:pt x="528" y="634"/>
                  </a:lnTo>
                  <a:lnTo>
                    <a:pt x="501" y="632"/>
                  </a:lnTo>
                  <a:lnTo>
                    <a:pt x="473" y="630"/>
                  </a:lnTo>
                  <a:lnTo>
                    <a:pt x="445" y="628"/>
                  </a:lnTo>
                  <a:lnTo>
                    <a:pt x="417" y="624"/>
                  </a:lnTo>
                  <a:lnTo>
                    <a:pt x="389" y="622"/>
                  </a:lnTo>
                  <a:lnTo>
                    <a:pt x="361" y="619"/>
                  </a:lnTo>
                  <a:lnTo>
                    <a:pt x="332" y="616"/>
                  </a:lnTo>
                  <a:lnTo>
                    <a:pt x="304" y="613"/>
                  </a:lnTo>
                  <a:lnTo>
                    <a:pt x="275" y="610"/>
                  </a:lnTo>
                  <a:lnTo>
                    <a:pt x="247" y="606"/>
                  </a:lnTo>
                  <a:lnTo>
                    <a:pt x="218" y="603"/>
                  </a:lnTo>
                  <a:lnTo>
                    <a:pt x="190" y="599"/>
                  </a:lnTo>
                  <a:lnTo>
                    <a:pt x="160" y="594"/>
                  </a:lnTo>
                  <a:lnTo>
                    <a:pt x="132" y="589"/>
                  </a:lnTo>
                  <a:lnTo>
                    <a:pt x="103" y="585"/>
                  </a:lnTo>
                  <a:lnTo>
                    <a:pt x="73" y="580"/>
                  </a:lnTo>
                  <a:lnTo>
                    <a:pt x="44" y="575"/>
                  </a:lnTo>
                  <a:lnTo>
                    <a:pt x="35" y="573"/>
                  </a:lnTo>
                  <a:lnTo>
                    <a:pt x="28" y="570"/>
                  </a:lnTo>
                  <a:lnTo>
                    <a:pt x="21" y="565"/>
                  </a:lnTo>
                  <a:lnTo>
                    <a:pt x="15" y="560"/>
                  </a:lnTo>
                  <a:lnTo>
                    <a:pt x="11" y="555"/>
                  </a:lnTo>
                  <a:lnTo>
                    <a:pt x="7" y="549"/>
                  </a:lnTo>
                  <a:lnTo>
                    <a:pt x="5" y="542"/>
                  </a:lnTo>
                  <a:lnTo>
                    <a:pt x="4" y="533"/>
                  </a:lnTo>
                  <a:lnTo>
                    <a:pt x="1" y="407"/>
                  </a:lnTo>
                  <a:lnTo>
                    <a:pt x="0" y="283"/>
                  </a:lnTo>
                  <a:lnTo>
                    <a:pt x="0" y="160"/>
                  </a:lnTo>
                  <a:lnTo>
                    <a:pt x="4" y="34"/>
                  </a:lnTo>
                  <a:lnTo>
                    <a:pt x="5" y="27"/>
                  </a:lnTo>
                  <a:lnTo>
                    <a:pt x="7" y="20"/>
                  </a:lnTo>
                  <a:lnTo>
                    <a:pt x="10" y="14"/>
                  </a:lnTo>
                  <a:lnTo>
                    <a:pt x="14" y="10"/>
                  </a:lnTo>
                  <a:lnTo>
                    <a:pt x="19" y="5"/>
                  </a:lnTo>
                  <a:lnTo>
                    <a:pt x="26" y="2"/>
                  </a:lnTo>
                  <a:lnTo>
                    <a:pt x="32" y="1"/>
                  </a:lnTo>
                  <a:lnTo>
                    <a:pt x="41" y="0"/>
                  </a:lnTo>
                  <a:lnTo>
                    <a:pt x="69" y="0"/>
                  </a:lnTo>
                  <a:lnTo>
                    <a:pt x="96" y="1"/>
                  </a:lnTo>
                  <a:lnTo>
                    <a:pt x="125" y="1"/>
                  </a:lnTo>
                  <a:lnTo>
                    <a:pt x="152" y="1"/>
                  </a:lnTo>
                  <a:lnTo>
                    <a:pt x="180" y="2"/>
                  </a:lnTo>
                  <a:lnTo>
                    <a:pt x="208" y="3"/>
                  </a:lnTo>
                  <a:lnTo>
                    <a:pt x="236" y="3"/>
                  </a:lnTo>
                  <a:lnTo>
                    <a:pt x="263" y="4"/>
                  </a:lnTo>
                  <a:lnTo>
                    <a:pt x="292" y="5"/>
                  </a:lnTo>
                  <a:lnTo>
                    <a:pt x="319" y="7"/>
                  </a:lnTo>
                  <a:lnTo>
                    <a:pt x="346" y="8"/>
                  </a:lnTo>
                  <a:lnTo>
                    <a:pt x="375" y="10"/>
                  </a:lnTo>
                  <a:lnTo>
                    <a:pt x="402" y="11"/>
                  </a:lnTo>
                  <a:lnTo>
                    <a:pt x="430" y="13"/>
                  </a:lnTo>
                  <a:lnTo>
                    <a:pt x="458" y="14"/>
                  </a:lnTo>
                  <a:lnTo>
                    <a:pt x="486" y="16"/>
                  </a:lnTo>
                  <a:lnTo>
                    <a:pt x="513" y="18"/>
                  </a:lnTo>
                  <a:lnTo>
                    <a:pt x="542" y="20"/>
                  </a:lnTo>
                  <a:lnTo>
                    <a:pt x="569" y="22"/>
                  </a:lnTo>
                  <a:lnTo>
                    <a:pt x="596" y="24"/>
                  </a:lnTo>
                  <a:lnTo>
                    <a:pt x="625" y="27"/>
                  </a:lnTo>
                  <a:lnTo>
                    <a:pt x="652" y="29"/>
                  </a:lnTo>
                  <a:lnTo>
                    <a:pt x="680" y="32"/>
                  </a:lnTo>
                  <a:lnTo>
                    <a:pt x="707" y="36"/>
                  </a:lnTo>
                  <a:lnTo>
                    <a:pt x="736" y="39"/>
                  </a:lnTo>
                  <a:lnTo>
                    <a:pt x="763" y="42"/>
                  </a:lnTo>
                  <a:lnTo>
                    <a:pt x="792" y="45"/>
                  </a:lnTo>
                  <a:lnTo>
                    <a:pt x="820" y="48"/>
                  </a:lnTo>
                  <a:lnTo>
                    <a:pt x="848" y="52"/>
                  </a:lnTo>
                  <a:lnTo>
                    <a:pt x="876" y="56"/>
                  </a:lnTo>
                  <a:lnTo>
                    <a:pt x="904" y="60"/>
                  </a:lnTo>
                  <a:lnTo>
                    <a:pt x="933" y="64"/>
                  </a:lnTo>
                  <a:lnTo>
                    <a:pt x="941" y="67"/>
                  </a:lnTo>
                  <a:lnTo>
                    <a:pt x="948" y="70"/>
                  </a:lnTo>
                  <a:lnTo>
                    <a:pt x="954" y="74"/>
                  </a:lnTo>
                  <a:lnTo>
                    <a:pt x="960" y="79"/>
                  </a:lnTo>
                  <a:lnTo>
                    <a:pt x="964" y="85"/>
                  </a:lnTo>
                  <a:lnTo>
                    <a:pt x="968" y="91"/>
                  </a:lnTo>
                  <a:lnTo>
                    <a:pt x="970" y="99"/>
                  </a:lnTo>
                  <a:lnTo>
                    <a:pt x="973" y="107"/>
                  </a:lnTo>
                  <a:lnTo>
                    <a:pt x="977" y="232"/>
                  </a:lnTo>
                  <a:lnTo>
                    <a:pt x="980" y="357"/>
                  </a:lnTo>
                  <a:lnTo>
                    <a:pt x="982" y="485"/>
                  </a:lnTo>
                  <a:lnTo>
                    <a:pt x="984" y="615"/>
                  </a:lnTo>
                  <a:lnTo>
                    <a:pt x="983" y="623"/>
                  </a:lnTo>
                  <a:lnTo>
                    <a:pt x="981" y="630"/>
                  </a:lnTo>
                  <a:lnTo>
                    <a:pt x="978" y="636"/>
                  </a:lnTo>
                  <a:lnTo>
                    <a:pt x="973" y="641"/>
                  </a:lnTo>
                  <a:lnTo>
                    <a:pt x="967" y="645"/>
                  </a:lnTo>
                  <a:lnTo>
                    <a:pt x="960" y="648"/>
                  </a:lnTo>
                  <a:lnTo>
                    <a:pt x="953" y="649"/>
                  </a:lnTo>
                  <a:lnTo>
                    <a:pt x="945" y="649"/>
                  </a:lnTo>
                  <a:close/>
                </a:path>
              </a:pathLst>
            </a:custGeom>
            <a:solidFill>
              <a:srgbClr val="4C6B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8" name="Google Shape;688;p46"/>
          <p:cNvSpPr/>
          <p:nvPr/>
        </p:nvSpPr>
        <p:spPr>
          <a:xfrm>
            <a:off x="5245101" y="3454400"/>
            <a:ext cx="153988" cy="84138"/>
          </a:xfrm>
          <a:custGeom>
            <a:rect b="b" l="l" r="r" t="t"/>
            <a:pathLst>
              <a:path extrusionOk="0" h="641" w="970">
                <a:moveTo>
                  <a:pt x="934" y="641"/>
                </a:moveTo>
                <a:lnTo>
                  <a:pt x="906" y="641"/>
                </a:lnTo>
                <a:lnTo>
                  <a:pt x="879" y="640"/>
                </a:lnTo>
                <a:lnTo>
                  <a:pt x="852" y="640"/>
                </a:lnTo>
                <a:lnTo>
                  <a:pt x="824" y="639"/>
                </a:lnTo>
                <a:lnTo>
                  <a:pt x="797" y="638"/>
                </a:lnTo>
                <a:lnTo>
                  <a:pt x="769" y="638"/>
                </a:lnTo>
                <a:lnTo>
                  <a:pt x="742" y="637"/>
                </a:lnTo>
                <a:lnTo>
                  <a:pt x="714" y="636"/>
                </a:lnTo>
                <a:lnTo>
                  <a:pt x="687" y="635"/>
                </a:lnTo>
                <a:lnTo>
                  <a:pt x="660" y="634"/>
                </a:lnTo>
                <a:lnTo>
                  <a:pt x="633" y="633"/>
                </a:lnTo>
                <a:lnTo>
                  <a:pt x="606" y="631"/>
                </a:lnTo>
                <a:lnTo>
                  <a:pt x="577" y="630"/>
                </a:lnTo>
                <a:lnTo>
                  <a:pt x="550" y="628"/>
                </a:lnTo>
                <a:lnTo>
                  <a:pt x="522" y="626"/>
                </a:lnTo>
                <a:lnTo>
                  <a:pt x="495" y="625"/>
                </a:lnTo>
                <a:lnTo>
                  <a:pt x="467" y="623"/>
                </a:lnTo>
                <a:lnTo>
                  <a:pt x="439" y="620"/>
                </a:lnTo>
                <a:lnTo>
                  <a:pt x="411" y="618"/>
                </a:lnTo>
                <a:lnTo>
                  <a:pt x="383" y="616"/>
                </a:lnTo>
                <a:lnTo>
                  <a:pt x="356" y="612"/>
                </a:lnTo>
                <a:lnTo>
                  <a:pt x="327" y="609"/>
                </a:lnTo>
                <a:lnTo>
                  <a:pt x="300" y="606"/>
                </a:lnTo>
                <a:lnTo>
                  <a:pt x="271" y="603"/>
                </a:lnTo>
                <a:lnTo>
                  <a:pt x="243" y="599"/>
                </a:lnTo>
                <a:lnTo>
                  <a:pt x="214" y="596"/>
                </a:lnTo>
                <a:lnTo>
                  <a:pt x="186" y="592"/>
                </a:lnTo>
                <a:lnTo>
                  <a:pt x="157" y="588"/>
                </a:lnTo>
                <a:lnTo>
                  <a:pt x="129" y="582"/>
                </a:lnTo>
                <a:lnTo>
                  <a:pt x="99" y="578"/>
                </a:lnTo>
                <a:lnTo>
                  <a:pt x="71" y="573"/>
                </a:lnTo>
                <a:lnTo>
                  <a:pt x="42" y="568"/>
                </a:lnTo>
                <a:lnTo>
                  <a:pt x="33" y="566"/>
                </a:lnTo>
                <a:lnTo>
                  <a:pt x="26" y="563"/>
                </a:lnTo>
                <a:lnTo>
                  <a:pt x="20" y="560"/>
                </a:lnTo>
                <a:lnTo>
                  <a:pt x="14" y="554"/>
                </a:lnTo>
                <a:lnTo>
                  <a:pt x="9" y="548"/>
                </a:lnTo>
                <a:lnTo>
                  <a:pt x="6" y="541"/>
                </a:lnTo>
                <a:lnTo>
                  <a:pt x="4" y="534"/>
                </a:lnTo>
                <a:lnTo>
                  <a:pt x="3" y="525"/>
                </a:lnTo>
                <a:lnTo>
                  <a:pt x="1" y="400"/>
                </a:lnTo>
                <a:lnTo>
                  <a:pt x="0" y="279"/>
                </a:lnTo>
                <a:lnTo>
                  <a:pt x="0" y="159"/>
                </a:lnTo>
                <a:lnTo>
                  <a:pt x="3" y="35"/>
                </a:lnTo>
                <a:lnTo>
                  <a:pt x="4" y="27"/>
                </a:lnTo>
                <a:lnTo>
                  <a:pt x="6" y="19"/>
                </a:lnTo>
                <a:lnTo>
                  <a:pt x="9" y="14"/>
                </a:lnTo>
                <a:lnTo>
                  <a:pt x="14" y="9"/>
                </a:lnTo>
                <a:lnTo>
                  <a:pt x="19" y="5"/>
                </a:lnTo>
                <a:lnTo>
                  <a:pt x="25" y="2"/>
                </a:lnTo>
                <a:lnTo>
                  <a:pt x="32" y="1"/>
                </a:lnTo>
                <a:lnTo>
                  <a:pt x="39" y="0"/>
                </a:lnTo>
                <a:lnTo>
                  <a:pt x="67" y="0"/>
                </a:lnTo>
                <a:lnTo>
                  <a:pt x="94" y="1"/>
                </a:lnTo>
                <a:lnTo>
                  <a:pt x="123" y="1"/>
                </a:lnTo>
                <a:lnTo>
                  <a:pt x="150" y="2"/>
                </a:lnTo>
                <a:lnTo>
                  <a:pt x="178" y="2"/>
                </a:lnTo>
                <a:lnTo>
                  <a:pt x="205" y="3"/>
                </a:lnTo>
                <a:lnTo>
                  <a:pt x="233" y="4"/>
                </a:lnTo>
                <a:lnTo>
                  <a:pt x="260" y="5"/>
                </a:lnTo>
                <a:lnTo>
                  <a:pt x="287" y="6"/>
                </a:lnTo>
                <a:lnTo>
                  <a:pt x="315" y="7"/>
                </a:lnTo>
                <a:lnTo>
                  <a:pt x="342" y="8"/>
                </a:lnTo>
                <a:lnTo>
                  <a:pt x="370" y="9"/>
                </a:lnTo>
                <a:lnTo>
                  <a:pt x="397" y="10"/>
                </a:lnTo>
                <a:lnTo>
                  <a:pt x="425" y="12"/>
                </a:lnTo>
                <a:lnTo>
                  <a:pt x="452" y="14"/>
                </a:lnTo>
                <a:lnTo>
                  <a:pt x="480" y="15"/>
                </a:lnTo>
                <a:lnTo>
                  <a:pt x="507" y="17"/>
                </a:lnTo>
                <a:lnTo>
                  <a:pt x="534" y="19"/>
                </a:lnTo>
                <a:lnTo>
                  <a:pt x="562" y="21"/>
                </a:lnTo>
                <a:lnTo>
                  <a:pt x="589" y="23"/>
                </a:lnTo>
                <a:lnTo>
                  <a:pt x="617" y="27"/>
                </a:lnTo>
                <a:lnTo>
                  <a:pt x="644" y="29"/>
                </a:lnTo>
                <a:lnTo>
                  <a:pt x="671" y="32"/>
                </a:lnTo>
                <a:lnTo>
                  <a:pt x="698" y="35"/>
                </a:lnTo>
                <a:lnTo>
                  <a:pt x="727" y="38"/>
                </a:lnTo>
                <a:lnTo>
                  <a:pt x="754" y="41"/>
                </a:lnTo>
                <a:lnTo>
                  <a:pt x="781" y="44"/>
                </a:lnTo>
                <a:lnTo>
                  <a:pt x="810" y="48"/>
                </a:lnTo>
                <a:lnTo>
                  <a:pt x="837" y="51"/>
                </a:lnTo>
                <a:lnTo>
                  <a:pt x="866" y="56"/>
                </a:lnTo>
                <a:lnTo>
                  <a:pt x="893" y="60"/>
                </a:lnTo>
                <a:lnTo>
                  <a:pt x="922" y="64"/>
                </a:lnTo>
                <a:lnTo>
                  <a:pt x="930" y="66"/>
                </a:lnTo>
                <a:lnTo>
                  <a:pt x="937" y="69"/>
                </a:lnTo>
                <a:lnTo>
                  <a:pt x="943" y="73"/>
                </a:lnTo>
                <a:lnTo>
                  <a:pt x="949" y="77"/>
                </a:lnTo>
                <a:lnTo>
                  <a:pt x="953" y="83"/>
                </a:lnTo>
                <a:lnTo>
                  <a:pt x="957" y="90"/>
                </a:lnTo>
                <a:lnTo>
                  <a:pt x="959" y="97"/>
                </a:lnTo>
                <a:lnTo>
                  <a:pt x="961" y="104"/>
                </a:lnTo>
                <a:lnTo>
                  <a:pt x="965" y="229"/>
                </a:lnTo>
                <a:lnTo>
                  <a:pt x="967" y="354"/>
                </a:lnTo>
                <a:lnTo>
                  <a:pt x="969" y="478"/>
                </a:lnTo>
                <a:lnTo>
                  <a:pt x="970" y="607"/>
                </a:lnTo>
                <a:lnTo>
                  <a:pt x="970" y="614"/>
                </a:lnTo>
                <a:lnTo>
                  <a:pt x="969" y="621"/>
                </a:lnTo>
                <a:lnTo>
                  <a:pt x="966" y="627"/>
                </a:lnTo>
                <a:lnTo>
                  <a:pt x="961" y="632"/>
                </a:lnTo>
                <a:lnTo>
                  <a:pt x="956" y="636"/>
                </a:lnTo>
                <a:lnTo>
                  <a:pt x="949" y="639"/>
                </a:lnTo>
                <a:lnTo>
                  <a:pt x="942" y="640"/>
                </a:lnTo>
                <a:lnTo>
                  <a:pt x="934" y="641"/>
                </a:lnTo>
                <a:close/>
              </a:path>
            </a:pathLst>
          </a:custGeom>
          <a:solidFill>
            <a:srgbClr val="5C82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9" name="Google Shape;689;p46"/>
          <p:cNvSpPr/>
          <p:nvPr/>
        </p:nvSpPr>
        <p:spPr>
          <a:xfrm>
            <a:off x="5272088" y="3417888"/>
            <a:ext cx="114300" cy="11112"/>
          </a:xfrm>
          <a:custGeom>
            <a:rect b="b" l="l" r="r" t="t"/>
            <a:pathLst>
              <a:path extrusionOk="0" h="77" w="724">
                <a:moveTo>
                  <a:pt x="724" y="65"/>
                </a:moveTo>
                <a:lnTo>
                  <a:pt x="724" y="65"/>
                </a:lnTo>
                <a:lnTo>
                  <a:pt x="2" y="0"/>
                </a:lnTo>
                <a:lnTo>
                  <a:pt x="0" y="13"/>
                </a:lnTo>
                <a:lnTo>
                  <a:pt x="722" y="77"/>
                </a:lnTo>
                <a:lnTo>
                  <a:pt x="722" y="77"/>
                </a:lnTo>
                <a:lnTo>
                  <a:pt x="724" y="65"/>
                </a:lnTo>
                <a:lnTo>
                  <a:pt x="724" y="65"/>
                </a:lnTo>
                <a:lnTo>
                  <a:pt x="724" y="6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0" name="Google Shape;690;p46"/>
          <p:cNvSpPr/>
          <p:nvPr/>
        </p:nvSpPr>
        <p:spPr>
          <a:xfrm>
            <a:off x="5386388" y="3427415"/>
            <a:ext cx="1587" cy="1587"/>
          </a:xfrm>
          <a:custGeom>
            <a:rect b="b" l="l" r="r" t="t"/>
            <a:pathLst>
              <a:path extrusionOk="0" h="13" w="11">
                <a:moveTo>
                  <a:pt x="11" y="2"/>
                </a:moveTo>
                <a:lnTo>
                  <a:pt x="9" y="1"/>
                </a:lnTo>
                <a:lnTo>
                  <a:pt x="2" y="0"/>
                </a:lnTo>
                <a:lnTo>
                  <a:pt x="0" y="12"/>
                </a:lnTo>
                <a:lnTo>
                  <a:pt x="7" y="13"/>
                </a:lnTo>
                <a:lnTo>
                  <a:pt x="5" y="12"/>
                </a:lnTo>
                <a:lnTo>
                  <a:pt x="11" y="2"/>
                </a:lnTo>
                <a:lnTo>
                  <a:pt x="10" y="1"/>
                </a:lnTo>
                <a:lnTo>
                  <a:pt x="9" y="1"/>
                </a:lnTo>
                <a:lnTo>
                  <a:pt x="11" y="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46"/>
          <p:cNvSpPr/>
          <p:nvPr/>
        </p:nvSpPr>
        <p:spPr>
          <a:xfrm>
            <a:off x="5387976" y="3427415"/>
            <a:ext cx="1588" cy="1587"/>
          </a:xfrm>
          <a:custGeom>
            <a:rect b="b" l="l" r="r" t="t"/>
            <a:pathLst>
              <a:path extrusionOk="0" h="14" w="15">
                <a:moveTo>
                  <a:pt x="15" y="5"/>
                </a:moveTo>
                <a:lnTo>
                  <a:pt x="12" y="4"/>
                </a:lnTo>
                <a:lnTo>
                  <a:pt x="6" y="0"/>
                </a:lnTo>
                <a:lnTo>
                  <a:pt x="0" y="10"/>
                </a:lnTo>
                <a:lnTo>
                  <a:pt x="6" y="14"/>
                </a:lnTo>
                <a:lnTo>
                  <a:pt x="4" y="13"/>
                </a:lnTo>
                <a:lnTo>
                  <a:pt x="15" y="5"/>
                </a:lnTo>
                <a:lnTo>
                  <a:pt x="14" y="5"/>
                </a:lnTo>
                <a:lnTo>
                  <a:pt x="12" y="4"/>
                </a:lnTo>
                <a:lnTo>
                  <a:pt x="15" y="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46"/>
          <p:cNvSpPr/>
          <p:nvPr/>
        </p:nvSpPr>
        <p:spPr>
          <a:xfrm>
            <a:off x="5387976" y="3427415"/>
            <a:ext cx="1588" cy="1587"/>
          </a:xfrm>
          <a:custGeom>
            <a:rect b="b" l="l" r="r" t="t"/>
            <a:pathLst>
              <a:path extrusionOk="0" h="13" w="16">
                <a:moveTo>
                  <a:pt x="16" y="7"/>
                </a:moveTo>
                <a:lnTo>
                  <a:pt x="15" y="5"/>
                </a:lnTo>
                <a:lnTo>
                  <a:pt x="11" y="0"/>
                </a:lnTo>
                <a:lnTo>
                  <a:pt x="0" y="8"/>
                </a:lnTo>
                <a:lnTo>
                  <a:pt x="4" y="13"/>
                </a:lnTo>
                <a:lnTo>
                  <a:pt x="3" y="11"/>
                </a:lnTo>
                <a:lnTo>
                  <a:pt x="16" y="7"/>
                </a:lnTo>
                <a:lnTo>
                  <a:pt x="15" y="6"/>
                </a:lnTo>
                <a:lnTo>
                  <a:pt x="15" y="5"/>
                </a:lnTo>
                <a:lnTo>
                  <a:pt x="16" y="7"/>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3" name="Google Shape;693;p46"/>
          <p:cNvSpPr/>
          <p:nvPr/>
        </p:nvSpPr>
        <p:spPr>
          <a:xfrm>
            <a:off x="5387976" y="3429000"/>
            <a:ext cx="3175" cy="1588"/>
          </a:xfrm>
          <a:custGeom>
            <a:rect b="b" l="l" r="r" t="t"/>
            <a:pathLst>
              <a:path extrusionOk="0" h="12" w="15">
                <a:moveTo>
                  <a:pt x="15" y="10"/>
                </a:moveTo>
                <a:lnTo>
                  <a:pt x="15" y="7"/>
                </a:lnTo>
                <a:lnTo>
                  <a:pt x="13" y="0"/>
                </a:lnTo>
                <a:lnTo>
                  <a:pt x="0" y="4"/>
                </a:lnTo>
                <a:lnTo>
                  <a:pt x="2" y="12"/>
                </a:lnTo>
                <a:lnTo>
                  <a:pt x="2" y="8"/>
                </a:lnTo>
                <a:lnTo>
                  <a:pt x="15" y="10"/>
                </a:lnTo>
                <a:lnTo>
                  <a:pt x="15" y="9"/>
                </a:lnTo>
                <a:lnTo>
                  <a:pt x="15" y="7"/>
                </a:lnTo>
                <a:lnTo>
                  <a:pt x="15" y="1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46"/>
          <p:cNvSpPr/>
          <p:nvPr/>
        </p:nvSpPr>
        <p:spPr>
          <a:xfrm>
            <a:off x="5384800" y="3429000"/>
            <a:ext cx="6350" cy="19050"/>
          </a:xfrm>
          <a:custGeom>
            <a:rect b="b" l="l" r="r" t="t"/>
            <a:pathLst>
              <a:path extrusionOk="0" h="134" w="39">
                <a:moveTo>
                  <a:pt x="11" y="134"/>
                </a:moveTo>
                <a:lnTo>
                  <a:pt x="12" y="131"/>
                </a:lnTo>
                <a:lnTo>
                  <a:pt x="39" y="2"/>
                </a:lnTo>
                <a:lnTo>
                  <a:pt x="26" y="0"/>
                </a:lnTo>
                <a:lnTo>
                  <a:pt x="0" y="129"/>
                </a:lnTo>
                <a:lnTo>
                  <a:pt x="1" y="126"/>
                </a:lnTo>
                <a:lnTo>
                  <a:pt x="11" y="134"/>
                </a:lnTo>
                <a:lnTo>
                  <a:pt x="12" y="133"/>
                </a:lnTo>
                <a:lnTo>
                  <a:pt x="12" y="131"/>
                </a:lnTo>
                <a:lnTo>
                  <a:pt x="11" y="13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5" name="Google Shape;695;p46"/>
          <p:cNvSpPr/>
          <p:nvPr/>
        </p:nvSpPr>
        <p:spPr>
          <a:xfrm>
            <a:off x="5384800" y="3446463"/>
            <a:ext cx="1588" cy="1587"/>
          </a:xfrm>
          <a:custGeom>
            <a:rect b="b" l="l" r="r" t="t"/>
            <a:pathLst>
              <a:path extrusionOk="0" h="13" w="13">
                <a:moveTo>
                  <a:pt x="9" y="13"/>
                </a:moveTo>
                <a:lnTo>
                  <a:pt x="10" y="12"/>
                </a:lnTo>
                <a:lnTo>
                  <a:pt x="13" y="8"/>
                </a:lnTo>
                <a:lnTo>
                  <a:pt x="3" y="0"/>
                </a:lnTo>
                <a:lnTo>
                  <a:pt x="0" y="4"/>
                </a:lnTo>
                <a:lnTo>
                  <a:pt x="1" y="3"/>
                </a:lnTo>
                <a:lnTo>
                  <a:pt x="9" y="13"/>
                </a:lnTo>
                <a:lnTo>
                  <a:pt x="9" y="12"/>
                </a:lnTo>
                <a:lnTo>
                  <a:pt x="10" y="12"/>
                </a:lnTo>
                <a:lnTo>
                  <a:pt x="9"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46"/>
          <p:cNvSpPr/>
          <p:nvPr/>
        </p:nvSpPr>
        <p:spPr>
          <a:xfrm>
            <a:off x="5383214" y="3446463"/>
            <a:ext cx="3175" cy="1587"/>
          </a:xfrm>
          <a:custGeom>
            <a:rect b="b" l="l" r="r" t="t"/>
            <a:pathLst>
              <a:path extrusionOk="0" h="14" w="13">
                <a:moveTo>
                  <a:pt x="7" y="14"/>
                </a:moveTo>
                <a:lnTo>
                  <a:pt x="8" y="14"/>
                </a:lnTo>
                <a:lnTo>
                  <a:pt x="13" y="10"/>
                </a:lnTo>
                <a:lnTo>
                  <a:pt x="5" y="0"/>
                </a:lnTo>
                <a:lnTo>
                  <a:pt x="0" y="4"/>
                </a:lnTo>
                <a:lnTo>
                  <a:pt x="1" y="4"/>
                </a:lnTo>
                <a:lnTo>
                  <a:pt x="7" y="14"/>
                </a:lnTo>
                <a:lnTo>
                  <a:pt x="7" y="14"/>
                </a:lnTo>
                <a:lnTo>
                  <a:pt x="8" y="14"/>
                </a:lnTo>
                <a:lnTo>
                  <a:pt x="7"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46"/>
          <p:cNvSpPr/>
          <p:nvPr/>
        </p:nvSpPr>
        <p:spPr>
          <a:xfrm>
            <a:off x="5383214" y="3446465"/>
            <a:ext cx="1587" cy="3175"/>
          </a:xfrm>
          <a:custGeom>
            <a:rect b="b" l="l" r="r" t="t"/>
            <a:pathLst>
              <a:path extrusionOk="0" h="14" w="12">
                <a:moveTo>
                  <a:pt x="4" y="14"/>
                </a:moveTo>
                <a:lnTo>
                  <a:pt x="6" y="13"/>
                </a:lnTo>
                <a:lnTo>
                  <a:pt x="12" y="10"/>
                </a:lnTo>
                <a:lnTo>
                  <a:pt x="6" y="0"/>
                </a:lnTo>
                <a:lnTo>
                  <a:pt x="0" y="3"/>
                </a:lnTo>
                <a:lnTo>
                  <a:pt x="2" y="2"/>
                </a:lnTo>
                <a:lnTo>
                  <a:pt x="4" y="14"/>
                </a:lnTo>
                <a:lnTo>
                  <a:pt x="5" y="14"/>
                </a:lnTo>
                <a:lnTo>
                  <a:pt x="6" y="13"/>
                </a:lnTo>
                <a:lnTo>
                  <a:pt x="4"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46"/>
          <p:cNvSpPr/>
          <p:nvPr/>
        </p:nvSpPr>
        <p:spPr>
          <a:xfrm>
            <a:off x="5381625" y="3448050"/>
            <a:ext cx="1588" cy="1588"/>
          </a:xfrm>
          <a:custGeom>
            <a:rect b="b" l="l" r="r" t="t"/>
            <a:pathLst>
              <a:path extrusionOk="0" h="13" w="8">
                <a:moveTo>
                  <a:pt x="1" y="13"/>
                </a:moveTo>
                <a:lnTo>
                  <a:pt x="2" y="13"/>
                </a:lnTo>
                <a:lnTo>
                  <a:pt x="8" y="12"/>
                </a:lnTo>
                <a:lnTo>
                  <a:pt x="6" y="0"/>
                </a:lnTo>
                <a:lnTo>
                  <a:pt x="0" y="1"/>
                </a:lnTo>
                <a:lnTo>
                  <a:pt x="1" y="1"/>
                </a:lnTo>
                <a:lnTo>
                  <a:pt x="1" y="13"/>
                </a:lnTo>
                <a:lnTo>
                  <a:pt x="1" y="13"/>
                </a:lnTo>
                <a:lnTo>
                  <a:pt x="2" y="13"/>
                </a:lnTo>
                <a:lnTo>
                  <a:pt x="1"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46"/>
          <p:cNvSpPr/>
          <p:nvPr/>
        </p:nvSpPr>
        <p:spPr>
          <a:xfrm>
            <a:off x="5270501" y="3440115"/>
            <a:ext cx="111125" cy="9525"/>
          </a:xfrm>
          <a:custGeom>
            <a:rect b="b" l="l" r="r" t="t"/>
            <a:pathLst>
              <a:path extrusionOk="0" h="72" w="709">
                <a:moveTo>
                  <a:pt x="0" y="12"/>
                </a:moveTo>
                <a:lnTo>
                  <a:pt x="1" y="12"/>
                </a:lnTo>
                <a:lnTo>
                  <a:pt x="709" y="72"/>
                </a:lnTo>
                <a:lnTo>
                  <a:pt x="709" y="60"/>
                </a:lnTo>
                <a:lnTo>
                  <a:pt x="1" y="0"/>
                </a:lnTo>
                <a:lnTo>
                  <a:pt x="2" y="0"/>
                </a:lnTo>
                <a:lnTo>
                  <a:pt x="0" y="12"/>
                </a:lnTo>
                <a:lnTo>
                  <a:pt x="0" y="12"/>
                </a:lnTo>
                <a:lnTo>
                  <a:pt x="1" y="12"/>
                </a:lnTo>
                <a:lnTo>
                  <a:pt x="0" y="1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46"/>
          <p:cNvSpPr/>
          <p:nvPr/>
        </p:nvSpPr>
        <p:spPr>
          <a:xfrm>
            <a:off x="5268913" y="3440115"/>
            <a:ext cx="1587" cy="1587"/>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46"/>
          <p:cNvSpPr/>
          <p:nvPr/>
        </p:nvSpPr>
        <p:spPr>
          <a:xfrm>
            <a:off x="5267325" y="3438525"/>
            <a:ext cx="1588" cy="3175"/>
          </a:xfrm>
          <a:custGeom>
            <a:rect b="b" l="l" r="r" t="t"/>
            <a:pathLst>
              <a:path extrusionOk="0" h="13" w="14">
                <a:moveTo>
                  <a:pt x="0" y="8"/>
                </a:moveTo>
                <a:lnTo>
                  <a:pt x="2" y="10"/>
                </a:lnTo>
                <a:lnTo>
                  <a:pt x="8" y="13"/>
                </a:lnTo>
                <a:lnTo>
                  <a:pt x="14" y="3"/>
                </a:lnTo>
                <a:lnTo>
                  <a:pt x="8" y="0"/>
                </a:lnTo>
                <a:lnTo>
                  <a:pt x="10" y="2"/>
                </a:lnTo>
                <a:lnTo>
                  <a:pt x="0" y="8"/>
                </a:lnTo>
                <a:lnTo>
                  <a:pt x="1" y="10"/>
                </a:lnTo>
                <a:lnTo>
                  <a:pt x="2" y="10"/>
                </a:lnTo>
                <a:lnTo>
                  <a:pt x="0" y="8"/>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46"/>
          <p:cNvSpPr/>
          <p:nvPr/>
        </p:nvSpPr>
        <p:spPr>
          <a:xfrm>
            <a:off x="5265739" y="3438525"/>
            <a:ext cx="3175" cy="1588"/>
          </a:xfrm>
          <a:custGeom>
            <a:rect b="b" l="l" r="r" t="t"/>
            <a:pathLst>
              <a:path extrusionOk="0" h="12" w="15">
                <a:moveTo>
                  <a:pt x="0" y="4"/>
                </a:moveTo>
                <a:lnTo>
                  <a:pt x="1" y="6"/>
                </a:lnTo>
                <a:lnTo>
                  <a:pt x="5" y="12"/>
                </a:lnTo>
                <a:lnTo>
                  <a:pt x="15" y="6"/>
                </a:lnTo>
                <a:lnTo>
                  <a:pt x="11" y="0"/>
                </a:lnTo>
                <a:lnTo>
                  <a:pt x="12" y="2"/>
                </a:lnTo>
                <a:lnTo>
                  <a:pt x="0" y="4"/>
                </a:lnTo>
                <a:lnTo>
                  <a:pt x="0" y="5"/>
                </a:lnTo>
                <a:lnTo>
                  <a:pt x="1" y="6"/>
                </a:lnTo>
                <a:lnTo>
                  <a:pt x="0" y="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46"/>
          <p:cNvSpPr/>
          <p:nvPr/>
        </p:nvSpPr>
        <p:spPr>
          <a:xfrm>
            <a:off x="5265739" y="3438525"/>
            <a:ext cx="1587" cy="1588"/>
          </a:xfrm>
          <a:custGeom>
            <a:rect b="b" l="l" r="r" t="t"/>
            <a:pathLst>
              <a:path extrusionOk="0" h="7" w="13">
                <a:moveTo>
                  <a:pt x="0" y="0"/>
                </a:moveTo>
                <a:lnTo>
                  <a:pt x="0" y="2"/>
                </a:lnTo>
                <a:lnTo>
                  <a:pt x="1" y="7"/>
                </a:lnTo>
                <a:lnTo>
                  <a:pt x="13" y="5"/>
                </a:lnTo>
                <a:lnTo>
                  <a:pt x="12" y="0"/>
                </a:lnTo>
                <a:lnTo>
                  <a:pt x="12" y="2"/>
                </a:lnTo>
                <a:lnTo>
                  <a:pt x="0" y="0"/>
                </a:lnTo>
                <a:lnTo>
                  <a:pt x="0" y="1"/>
                </a:lnTo>
                <a:lnTo>
                  <a:pt x="0" y="2"/>
                </a:lnTo>
                <a:lnTo>
                  <a:pt x="0"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4" name="Google Shape;704;p46"/>
          <p:cNvSpPr/>
          <p:nvPr/>
        </p:nvSpPr>
        <p:spPr>
          <a:xfrm>
            <a:off x="5265738" y="3421063"/>
            <a:ext cx="4762" cy="17462"/>
          </a:xfrm>
          <a:custGeom>
            <a:rect b="b" l="l" r="r" t="t"/>
            <a:pathLst>
              <a:path extrusionOk="0" h="137" w="24">
                <a:moveTo>
                  <a:pt x="12" y="0"/>
                </a:moveTo>
                <a:lnTo>
                  <a:pt x="12" y="1"/>
                </a:lnTo>
                <a:lnTo>
                  <a:pt x="0" y="135"/>
                </a:lnTo>
                <a:lnTo>
                  <a:pt x="12" y="137"/>
                </a:lnTo>
                <a:lnTo>
                  <a:pt x="24" y="3"/>
                </a:lnTo>
                <a:lnTo>
                  <a:pt x="24" y="4"/>
                </a:lnTo>
                <a:lnTo>
                  <a:pt x="12" y="0"/>
                </a:lnTo>
                <a:lnTo>
                  <a:pt x="12" y="1"/>
                </a:lnTo>
                <a:lnTo>
                  <a:pt x="12" y="1"/>
                </a:lnTo>
                <a:lnTo>
                  <a:pt x="12"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46"/>
          <p:cNvSpPr/>
          <p:nvPr/>
        </p:nvSpPr>
        <p:spPr>
          <a:xfrm>
            <a:off x="5267326" y="3419475"/>
            <a:ext cx="3175"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46"/>
          <p:cNvSpPr/>
          <p:nvPr/>
        </p:nvSpPr>
        <p:spPr>
          <a:xfrm>
            <a:off x="5268913" y="3417890"/>
            <a:ext cx="1587" cy="3175"/>
          </a:xfrm>
          <a:custGeom>
            <a:rect b="b" l="l" r="r" t="t"/>
            <a:pathLst>
              <a:path extrusionOk="0" h="14" w="12">
                <a:moveTo>
                  <a:pt x="6" y="0"/>
                </a:moveTo>
                <a:lnTo>
                  <a:pt x="4" y="2"/>
                </a:lnTo>
                <a:lnTo>
                  <a:pt x="0" y="6"/>
                </a:lnTo>
                <a:lnTo>
                  <a:pt x="8" y="14"/>
                </a:lnTo>
                <a:lnTo>
                  <a:pt x="12" y="10"/>
                </a:lnTo>
                <a:lnTo>
                  <a:pt x="10" y="12"/>
                </a:lnTo>
                <a:lnTo>
                  <a:pt x="6" y="0"/>
                </a:lnTo>
                <a:lnTo>
                  <a:pt x="5" y="1"/>
                </a:lnTo>
                <a:lnTo>
                  <a:pt x="4" y="2"/>
                </a:lnTo>
                <a:lnTo>
                  <a:pt x="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7" name="Google Shape;707;p46"/>
          <p:cNvSpPr/>
          <p:nvPr/>
        </p:nvSpPr>
        <p:spPr>
          <a:xfrm>
            <a:off x="5268913" y="3417890"/>
            <a:ext cx="1587" cy="1587"/>
          </a:xfrm>
          <a:custGeom>
            <a:rect b="b" l="l" r="r" t="t"/>
            <a:pathLst>
              <a:path extrusionOk="0" h="14" w="11">
                <a:moveTo>
                  <a:pt x="7" y="0"/>
                </a:moveTo>
                <a:lnTo>
                  <a:pt x="6" y="0"/>
                </a:lnTo>
                <a:lnTo>
                  <a:pt x="0" y="2"/>
                </a:lnTo>
                <a:lnTo>
                  <a:pt x="4" y="14"/>
                </a:lnTo>
                <a:lnTo>
                  <a:pt x="11" y="12"/>
                </a:lnTo>
                <a:lnTo>
                  <a:pt x="10" y="12"/>
                </a:lnTo>
                <a:lnTo>
                  <a:pt x="7" y="0"/>
                </a:lnTo>
                <a:lnTo>
                  <a:pt x="7" y="0"/>
                </a:lnTo>
                <a:lnTo>
                  <a:pt x="6" y="0"/>
                </a:lnTo>
                <a:lnTo>
                  <a:pt x="7"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8" name="Google Shape;708;p46"/>
          <p:cNvSpPr/>
          <p:nvPr/>
        </p:nvSpPr>
        <p:spPr>
          <a:xfrm>
            <a:off x="5270501" y="3417890"/>
            <a:ext cx="1588" cy="1587"/>
          </a:xfrm>
          <a:custGeom>
            <a:rect b="b" l="l" r="r" t="t"/>
            <a:pathLst>
              <a:path extrusionOk="0" h="14" w="10">
                <a:moveTo>
                  <a:pt x="10" y="0"/>
                </a:moveTo>
                <a:lnTo>
                  <a:pt x="8" y="0"/>
                </a:lnTo>
                <a:lnTo>
                  <a:pt x="0" y="2"/>
                </a:lnTo>
                <a:lnTo>
                  <a:pt x="3" y="14"/>
                </a:lnTo>
                <a:lnTo>
                  <a:pt x="10" y="13"/>
                </a:lnTo>
                <a:lnTo>
                  <a:pt x="8" y="13"/>
                </a:lnTo>
                <a:lnTo>
                  <a:pt x="10" y="0"/>
                </a:lnTo>
                <a:lnTo>
                  <a:pt x="9" y="0"/>
                </a:lnTo>
                <a:lnTo>
                  <a:pt x="8" y="0"/>
                </a:lnTo>
                <a:lnTo>
                  <a:pt x="10"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46"/>
          <p:cNvSpPr/>
          <p:nvPr/>
        </p:nvSpPr>
        <p:spPr>
          <a:xfrm>
            <a:off x="5270501" y="3417890"/>
            <a:ext cx="115888" cy="9525"/>
          </a:xfrm>
          <a:custGeom>
            <a:rect b="b" l="l" r="r" t="t"/>
            <a:pathLst>
              <a:path extrusionOk="0" h="77" w="724">
                <a:moveTo>
                  <a:pt x="724" y="64"/>
                </a:moveTo>
                <a:lnTo>
                  <a:pt x="724" y="64"/>
                </a:lnTo>
                <a:lnTo>
                  <a:pt x="2" y="0"/>
                </a:lnTo>
                <a:lnTo>
                  <a:pt x="0" y="13"/>
                </a:lnTo>
                <a:lnTo>
                  <a:pt x="722" y="77"/>
                </a:lnTo>
                <a:lnTo>
                  <a:pt x="722" y="77"/>
                </a:lnTo>
                <a:lnTo>
                  <a:pt x="724" y="64"/>
                </a:lnTo>
                <a:lnTo>
                  <a:pt x="724" y="64"/>
                </a:lnTo>
                <a:lnTo>
                  <a:pt x="724" y="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0" name="Google Shape;710;p46"/>
          <p:cNvSpPr/>
          <p:nvPr/>
        </p:nvSpPr>
        <p:spPr>
          <a:xfrm>
            <a:off x="5386388" y="3425825"/>
            <a:ext cx="1587" cy="1588"/>
          </a:xfrm>
          <a:custGeom>
            <a:rect b="b" l="l" r="r" t="t"/>
            <a:pathLst>
              <a:path extrusionOk="0" h="14" w="11">
                <a:moveTo>
                  <a:pt x="11" y="3"/>
                </a:moveTo>
                <a:lnTo>
                  <a:pt x="9" y="2"/>
                </a:lnTo>
                <a:lnTo>
                  <a:pt x="2" y="0"/>
                </a:lnTo>
                <a:lnTo>
                  <a:pt x="0" y="13"/>
                </a:lnTo>
                <a:lnTo>
                  <a:pt x="7" y="14"/>
                </a:lnTo>
                <a:lnTo>
                  <a:pt x="5" y="13"/>
                </a:lnTo>
                <a:lnTo>
                  <a:pt x="11" y="3"/>
                </a:lnTo>
                <a:lnTo>
                  <a:pt x="10" y="2"/>
                </a:lnTo>
                <a:lnTo>
                  <a:pt x="9" y="2"/>
                </a:lnTo>
                <a:lnTo>
                  <a:pt x="11"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1" name="Google Shape;711;p46"/>
          <p:cNvSpPr/>
          <p:nvPr/>
        </p:nvSpPr>
        <p:spPr>
          <a:xfrm>
            <a:off x="5386389" y="3425827"/>
            <a:ext cx="3175" cy="3175"/>
          </a:xfrm>
          <a:custGeom>
            <a:rect b="b" l="l" r="r" t="t"/>
            <a:pathLst>
              <a:path extrusionOk="0" h="14" w="14">
                <a:moveTo>
                  <a:pt x="14" y="5"/>
                </a:moveTo>
                <a:lnTo>
                  <a:pt x="12" y="4"/>
                </a:lnTo>
                <a:lnTo>
                  <a:pt x="6" y="0"/>
                </a:lnTo>
                <a:lnTo>
                  <a:pt x="0" y="10"/>
                </a:lnTo>
                <a:lnTo>
                  <a:pt x="6" y="14"/>
                </a:lnTo>
                <a:lnTo>
                  <a:pt x="4" y="13"/>
                </a:lnTo>
                <a:lnTo>
                  <a:pt x="14" y="5"/>
                </a:lnTo>
                <a:lnTo>
                  <a:pt x="13" y="5"/>
                </a:lnTo>
                <a:lnTo>
                  <a:pt x="12" y="4"/>
                </a:lnTo>
                <a:lnTo>
                  <a:pt x="1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46"/>
          <p:cNvSpPr/>
          <p:nvPr/>
        </p:nvSpPr>
        <p:spPr>
          <a:xfrm>
            <a:off x="5387976" y="3427415"/>
            <a:ext cx="1588" cy="1587"/>
          </a:xfrm>
          <a:custGeom>
            <a:rect b="b" l="l" r="r" t="t"/>
            <a:pathLst>
              <a:path extrusionOk="0" h="13" w="16">
                <a:moveTo>
                  <a:pt x="16" y="7"/>
                </a:moveTo>
                <a:lnTo>
                  <a:pt x="15" y="5"/>
                </a:lnTo>
                <a:lnTo>
                  <a:pt x="10" y="0"/>
                </a:lnTo>
                <a:lnTo>
                  <a:pt x="0" y="8"/>
                </a:lnTo>
                <a:lnTo>
                  <a:pt x="4" y="13"/>
                </a:lnTo>
                <a:lnTo>
                  <a:pt x="3" y="11"/>
                </a:lnTo>
                <a:lnTo>
                  <a:pt x="16" y="7"/>
                </a:lnTo>
                <a:lnTo>
                  <a:pt x="15" y="6"/>
                </a:lnTo>
                <a:lnTo>
                  <a:pt x="15" y="5"/>
                </a:lnTo>
                <a:lnTo>
                  <a:pt x="16"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3" name="Google Shape;713;p46"/>
          <p:cNvSpPr/>
          <p:nvPr/>
        </p:nvSpPr>
        <p:spPr>
          <a:xfrm>
            <a:off x="5387976" y="3427415"/>
            <a:ext cx="1588" cy="1587"/>
          </a:xfrm>
          <a:custGeom>
            <a:rect b="b" l="l" r="r" t="t"/>
            <a:pathLst>
              <a:path extrusionOk="0" h="11" w="15">
                <a:moveTo>
                  <a:pt x="15" y="10"/>
                </a:moveTo>
                <a:lnTo>
                  <a:pt x="15" y="7"/>
                </a:lnTo>
                <a:lnTo>
                  <a:pt x="13" y="0"/>
                </a:lnTo>
                <a:lnTo>
                  <a:pt x="0" y="4"/>
                </a:lnTo>
                <a:lnTo>
                  <a:pt x="2" y="11"/>
                </a:lnTo>
                <a:lnTo>
                  <a:pt x="2" y="8"/>
                </a:lnTo>
                <a:lnTo>
                  <a:pt x="15" y="10"/>
                </a:lnTo>
                <a:lnTo>
                  <a:pt x="15" y="9"/>
                </a:lnTo>
                <a:lnTo>
                  <a:pt x="15" y="7"/>
                </a:lnTo>
                <a:lnTo>
                  <a:pt x="15"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4" name="Google Shape;714;p46"/>
          <p:cNvSpPr/>
          <p:nvPr/>
        </p:nvSpPr>
        <p:spPr>
          <a:xfrm>
            <a:off x="5383213" y="3429000"/>
            <a:ext cx="6350" cy="17463"/>
          </a:xfrm>
          <a:custGeom>
            <a:rect b="b" l="l" r="r" t="t"/>
            <a:pathLst>
              <a:path extrusionOk="0" h="134" w="39">
                <a:moveTo>
                  <a:pt x="11" y="134"/>
                </a:moveTo>
                <a:lnTo>
                  <a:pt x="12" y="131"/>
                </a:lnTo>
                <a:lnTo>
                  <a:pt x="39" y="2"/>
                </a:lnTo>
                <a:lnTo>
                  <a:pt x="26" y="0"/>
                </a:lnTo>
                <a:lnTo>
                  <a:pt x="0" y="129"/>
                </a:lnTo>
                <a:lnTo>
                  <a:pt x="1" y="125"/>
                </a:lnTo>
                <a:lnTo>
                  <a:pt x="11" y="134"/>
                </a:lnTo>
                <a:lnTo>
                  <a:pt x="12" y="133"/>
                </a:lnTo>
                <a:lnTo>
                  <a:pt x="12" y="131"/>
                </a:lnTo>
                <a:lnTo>
                  <a:pt x="11" y="1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46"/>
          <p:cNvSpPr/>
          <p:nvPr/>
        </p:nvSpPr>
        <p:spPr>
          <a:xfrm>
            <a:off x="5383214" y="3444877"/>
            <a:ext cx="3175" cy="3175"/>
          </a:xfrm>
          <a:custGeom>
            <a:rect b="b" l="l" r="r" t="t"/>
            <a:pathLst>
              <a:path extrusionOk="0" h="14" w="13">
                <a:moveTo>
                  <a:pt x="9" y="14"/>
                </a:moveTo>
                <a:lnTo>
                  <a:pt x="10" y="13"/>
                </a:lnTo>
                <a:lnTo>
                  <a:pt x="13" y="9"/>
                </a:lnTo>
                <a:lnTo>
                  <a:pt x="3" y="0"/>
                </a:lnTo>
                <a:lnTo>
                  <a:pt x="0" y="5"/>
                </a:lnTo>
                <a:lnTo>
                  <a:pt x="1" y="4"/>
                </a:lnTo>
                <a:lnTo>
                  <a:pt x="9" y="14"/>
                </a:lnTo>
                <a:lnTo>
                  <a:pt x="9" y="13"/>
                </a:lnTo>
                <a:lnTo>
                  <a:pt x="10" y="13"/>
                </a:lnTo>
                <a:lnTo>
                  <a:pt x="9"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46"/>
          <p:cNvSpPr/>
          <p:nvPr/>
        </p:nvSpPr>
        <p:spPr>
          <a:xfrm>
            <a:off x="5383214" y="3446463"/>
            <a:ext cx="1587" cy="1587"/>
          </a:xfrm>
          <a:custGeom>
            <a:rect b="b" l="l" r="r" t="t"/>
            <a:pathLst>
              <a:path extrusionOk="0" h="14" w="13">
                <a:moveTo>
                  <a:pt x="7" y="14"/>
                </a:moveTo>
                <a:lnTo>
                  <a:pt x="8" y="14"/>
                </a:lnTo>
                <a:lnTo>
                  <a:pt x="13" y="10"/>
                </a:lnTo>
                <a:lnTo>
                  <a:pt x="5" y="0"/>
                </a:lnTo>
                <a:lnTo>
                  <a:pt x="0" y="4"/>
                </a:lnTo>
                <a:lnTo>
                  <a:pt x="1" y="4"/>
                </a:lnTo>
                <a:lnTo>
                  <a:pt x="7" y="14"/>
                </a:lnTo>
                <a:lnTo>
                  <a:pt x="7" y="14"/>
                </a:lnTo>
                <a:lnTo>
                  <a:pt x="8" y="14"/>
                </a:lnTo>
                <a:lnTo>
                  <a:pt x="7"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46"/>
          <p:cNvSpPr/>
          <p:nvPr/>
        </p:nvSpPr>
        <p:spPr>
          <a:xfrm>
            <a:off x="5381626" y="3446463"/>
            <a:ext cx="3175" cy="1587"/>
          </a:xfrm>
          <a:custGeom>
            <a:rect b="b" l="l" r="r" t="t"/>
            <a:pathLst>
              <a:path extrusionOk="0" h="14" w="11">
                <a:moveTo>
                  <a:pt x="4" y="14"/>
                </a:moveTo>
                <a:lnTo>
                  <a:pt x="6" y="13"/>
                </a:lnTo>
                <a:lnTo>
                  <a:pt x="11" y="10"/>
                </a:lnTo>
                <a:lnTo>
                  <a:pt x="5" y="0"/>
                </a:lnTo>
                <a:lnTo>
                  <a:pt x="0" y="3"/>
                </a:lnTo>
                <a:lnTo>
                  <a:pt x="2" y="2"/>
                </a:lnTo>
                <a:lnTo>
                  <a:pt x="4" y="14"/>
                </a:lnTo>
                <a:lnTo>
                  <a:pt x="5" y="14"/>
                </a:lnTo>
                <a:lnTo>
                  <a:pt x="6" y="13"/>
                </a:lnTo>
                <a:lnTo>
                  <a:pt x="4"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46"/>
          <p:cNvSpPr/>
          <p:nvPr/>
        </p:nvSpPr>
        <p:spPr>
          <a:xfrm>
            <a:off x="5381625" y="3446463"/>
            <a:ext cx="1588" cy="1587"/>
          </a:xfrm>
          <a:custGeom>
            <a:rect b="b" l="l" r="r" t="t"/>
            <a:pathLst>
              <a:path extrusionOk="0" h="13" w="8">
                <a:moveTo>
                  <a:pt x="1" y="13"/>
                </a:moveTo>
                <a:lnTo>
                  <a:pt x="2" y="13"/>
                </a:lnTo>
                <a:lnTo>
                  <a:pt x="8" y="12"/>
                </a:lnTo>
                <a:lnTo>
                  <a:pt x="6" y="0"/>
                </a:lnTo>
                <a:lnTo>
                  <a:pt x="0" y="1"/>
                </a:lnTo>
                <a:lnTo>
                  <a:pt x="1" y="1"/>
                </a:lnTo>
                <a:lnTo>
                  <a:pt x="1" y="13"/>
                </a:lnTo>
                <a:lnTo>
                  <a:pt x="1" y="13"/>
                </a:lnTo>
                <a:lnTo>
                  <a:pt x="2" y="13"/>
                </a:lnTo>
                <a:lnTo>
                  <a:pt x="1" y="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46"/>
          <p:cNvSpPr/>
          <p:nvPr/>
        </p:nvSpPr>
        <p:spPr>
          <a:xfrm>
            <a:off x="5268913" y="3438527"/>
            <a:ext cx="112712" cy="9525"/>
          </a:xfrm>
          <a:custGeom>
            <a:rect b="b" l="l" r="r" t="t"/>
            <a:pathLst>
              <a:path extrusionOk="0" h="71" w="710">
                <a:moveTo>
                  <a:pt x="0" y="12"/>
                </a:moveTo>
                <a:lnTo>
                  <a:pt x="1" y="12"/>
                </a:lnTo>
                <a:lnTo>
                  <a:pt x="710" y="71"/>
                </a:lnTo>
                <a:lnTo>
                  <a:pt x="710" y="59"/>
                </a:lnTo>
                <a:lnTo>
                  <a:pt x="1" y="0"/>
                </a:lnTo>
                <a:lnTo>
                  <a:pt x="2" y="0"/>
                </a:lnTo>
                <a:lnTo>
                  <a:pt x="0" y="12"/>
                </a:lnTo>
                <a:lnTo>
                  <a:pt x="0" y="12"/>
                </a:lnTo>
                <a:lnTo>
                  <a:pt x="1" y="12"/>
                </a:lnTo>
                <a:lnTo>
                  <a:pt x="0"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46"/>
          <p:cNvSpPr/>
          <p:nvPr/>
        </p:nvSpPr>
        <p:spPr>
          <a:xfrm>
            <a:off x="5267325" y="3438525"/>
            <a:ext cx="1588" cy="1588"/>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46"/>
          <p:cNvSpPr/>
          <p:nvPr/>
        </p:nvSpPr>
        <p:spPr>
          <a:xfrm>
            <a:off x="5265739" y="3438525"/>
            <a:ext cx="3175" cy="1588"/>
          </a:xfrm>
          <a:custGeom>
            <a:rect b="b" l="l" r="r" t="t"/>
            <a:pathLst>
              <a:path extrusionOk="0" h="14" w="14">
                <a:moveTo>
                  <a:pt x="0" y="9"/>
                </a:moveTo>
                <a:lnTo>
                  <a:pt x="2" y="10"/>
                </a:lnTo>
                <a:lnTo>
                  <a:pt x="8" y="14"/>
                </a:lnTo>
                <a:lnTo>
                  <a:pt x="14" y="4"/>
                </a:lnTo>
                <a:lnTo>
                  <a:pt x="8" y="0"/>
                </a:lnTo>
                <a:lnTo>
                  <a:pt x="10" y="1"/>
                </a:lnTo>
                <a:lnTo>
                  <a:pt x="0" y="9"/>
                </a:lnTo>
                <a:lnTo>
                  <a:pt x="1" y="9"/>
                </a:lnTo>
                <a:lnTo>
                  <a:pt x="2" y="1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46"/>
          <p:cNvSpPr/>
          <p:nvPr/>
        </p:nvSpPr>
        <p:spPr>
          <a:xfrm>
            <a:off x="5265739" y="3438525"/>
            <a:ext cx="1587" cy="1588"/>
          </a:xfrm>
          <a:custGeom>
            <a:rect b="b" l="l" r="r" t="t"/>
            <a:pathLst>
              <a:path extrusionOk="0" h="13" w="15">
                <a:moveTo>
                  <a:pt x="0" y="5"/>
                </a:moveTo>
                <a:lnTo>
                  <a:pt x="1" y="8"/>
                </a:lnTo>
                <a:lnTo>
                  <a:pt x="5" y="13"/>
                </a:lnTo>
                <a:lnTo>
                  <a:pt x="15" y="5"/>
                </a:lnTo>
                <a:lnTo>
                  <a:pt x="11" y="0"/>
                </a:lnTo>
                <a:lnTo>
                  <a:pt x="12" y="3"/>
                </a:lnTo>
                <a:lnTo>
                  <a:pt x="0" y="5"/>
                </a:lnTo>
                <a:lnTo>
                  <a:pt x="0" y="7"/>
                </a:lnTo>
                <a:lnTo>
                  <a:pt x="1" y="8"/>
                </a:lnTo>
                <a:lnTo>
                  <a:pt x="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3" name="Google Shape;723;p46"/>
          <p:cNvSpPr/>
          <p:nvPr/>
        </p:nvSpPr>
        <p:spPr>
          <a:xfrm>
            <a:off x="5265739" y="3436938"/>
            <a:ext cx="1587" cy="1587"/>
          </a:xfrm>
          <a:custGeom>
            <a:rect b="b" l="l" r="r" t="t"/>
            <a:pathLst>
              <a:path extrusionOk="0" h="9" w="13">
                <a:moveTo>
                  <a:pt x="0" y="0"/>
                </a:moveTo>
                <a:lnTo>
                  <a:pt x="0" y="2"/>
                </a:lnTo>
                <a:lnTo>
                  <a:pt x="1" y="9"/>
                </a:lnTo>
                <a:lnTo>
                  <a:pt x="13" y="7"/>
                </a:lnTo>
                <a:lnTo>
                  <a:pt x="12" y="0"/>
                </a:lnTo>
                <a:lnTo>
                  <a:pt x="12" y="2"/>
                </a:lnTo>
                <a:lnTo>
                  <a:pt x="0" y="0"/>
                </a:lnTo>
                <a:lnTo>
                  <a:pt x="0" y="1"/>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46"/>
          <p:cNvSpPr/>
          <p:nvPr/>
        </p:nvSpPr>
        <p:spPr>
          <a:xfrm>
            <a:off x="5265739" y="3419475"/>
            <a:ext cx="3175" cy="19050"/>
          </a:xfrm>
          <a:custGeom>
            <a:rect b="b" l="l" r="r" t="t"/>
            <a:pathLst>
              <a:path extrusionOk="0" h="136" w="24">
                <a:moveTo>
                  <a:pt x="12" y="0"/>
                </a:moveTo>
                <a:lnTo>
                  <a:pt x="12" y="1"/>
                </a:lnTo>
                <a:lnTo>
                  <a:pt x="0" y="134"/>
                </a:lnTo>
                <a:lnTo>
                  <a:pt x="12" y="136"/>
                </a:lnTo>
                <a:lnTo>
                  <a:pt x="24" y="3"/>
                </a:lnTo>
                <a:lnTo>
                  <a:pt x="24" y="4"/>
                </a:lnTo>
                <a:lnTo>
                  <a:pt x="12" y="0"/>
                </a:lnTo>
                <a:lnTo>
                  <a:pt x="12" y="1"/>
                </a:lnTo>
                <a:lnTo>
                  <a:pt x="12" y="1"/>
                </a:lnTo>
                <a:lnTo>
                  <a:pt x="1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46"/>
          <p:cNvSpPr/>
          <p:nvPr/>
        </p:nvSpPr>
        <p:spPr>
          <a:xfrm>
            <a:off x="5267325" y="3419475"/>
            <a:ext cx="1588"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6" name="Google Shape;726;p46"/>
          <p:cNvSpPr/>
          <p:nvPr/>
        </p:nvSpPr>
        <p:spPr>
          <a:xfrm>
            <a:off x="5267326" y="3417890"/>
            <a:ext cx="3175" cy="1587"/>
          </a:xfrm>
          <a:custGeom>
            <a:rect b="b" l="l" r="r" t="t"/>
            <a:pathLst>
              <a:path extrusionOk="0" h="15" w="12">
                <a:moveTo>
                  <a:pt x="6" y="0"/>
                </a:moveTo>
                <a:lnTo>
                  <a:pt x="4" y="2"/>
                </a:lnTo>
                <a:lnTo>
                  <a:pt x="0" y="7"/>
                </a:lnTo>
                <a:lnTo>
                  <a:pt x="8" y="15"/>
                </a:lnTo>
                <a:lnTo>
                  <a:pt x="12" y="11"/>
                </a:lnTo>
                <a:lnTo>
                  <a:pt x="10" y="13"/>
                </a:lnTo>
                <a:lnTo>
                  <a:pt x="6" y="0"/>
                </a:lnTo>
                <a:lnTo>
                  <a:pt x="5" y="1"/>
                </a:lnTo>
                <a:lnTo>
                  <a:pt x="4" y="2"/>
                </a:lnTo>
                <a:lnTo>
                  <a:pt x="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7" name="Google Shape;727;p46"/>
          <p:cNvSpPr/>
          <p:nvPr/>
        </p:nvSpPr>
        <p:spPr>
          <a:xfrm>
            <a:off x="5268913" y="3417890"/>
            <a:ext cx="1587" cy="1587"/>
          </a:xfrm>
          <a:custGeom>
            <a:rect b="b" l="l" r="r" t="t"/>
            <a:pathLst>
              <a:path extrusionOk="0" h="15" w="10">
                <a:moveTo>
                  <a:pt x="7" y="0"/>
                </a:moveTo>
                <a:lnTo>
                  <a:pt x="6" y="0"/>
                </a:lnTo>
                <a:lnTo>
                  <a:pt x="0" y="2"/>
                </a:lnTo>
                <a:lnTo>
                  <a:pt x="4" y="15"/>
                </a:lnTo>
                <a:lnTo>
                  <a:pt x="10" y="13"/>
                </a:lnTo>
                <a:lnTo>
                  <a:pt x="9" y="13"/>
                </a:lnTo>
                <a:lnTo>
                  <a:pt x="7" y="0"/>
                </a:lnTo>
                <a:lnTo>
                  <a:pt x="7" y="0"/>
                </a:lnTo>
                <a:lnTo>
                  <a:pt x="6" y="0"/>
                </a:lnTo>
                <a:lnTo>
                  <a:pt x="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46"/>
          <p:cNvSpPr/>
          <p:nvPr/>
        </p:nvSpPr>
        <p:spPr>
          <a:xfrm>
            <a:off x="5270501" y="3417890"/>
            <a:ext cx="1588" cy="1587"/>
          </a:xfrm>
          <a:custGeom>
            <a:rect b="b" l="l" r="r" t="t"/>
            <a:pathLst>
              <a:path extrusionOk="0" h="14" w="10">
                <a:moveTo>
                  <a:pt x="10" y="0"/>
                </a:moveTo>
                <a:lnTo>
                  <a:pt x="8" y="0"/>
                </a:lnTo>
                <a:lnTo>
                  <a:pt x="0" y="1"/>
                </a:lnTo>
                <a:lnTo>
                  <a:pt x="2" y="14"/>
                </a:lnTo>
                <a:lnTo>
                  <a:pt x="10" y="13"/>
                </a:lnTo>
                <a:lnTo>
                  <a:pt x="8" y="13"/>
                </a:lnTo>
                <a:lnTo>
                  <a:pt x="10" y="0"/>
                </a:lnTo>
                <a:lnTo>
                  <a:pt x="9" y="0"/>
                </a:lnTo>
                <a:lnTo>
                  <a:pt x="8" y="0"/>
                </a:lnTo>
                <a:lnTo>
                  <a:pt x="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46"/>
          <p:cNvSpPr/>
          <p:nvPr/>
        </p:nvSpPr>
        <p:spPr>
          <a:xfrm>
            <a:off x="5214939" y="3287715"/>
            <a:ext cx="227012" cy="41275"/>
          </a:xfrm>
          <a:custGeom>
            <a:rect b="b" l="l" r="r" t="t"/>
            <a:pathLst>
              <a:path extrusionOk="0" h="315" w="1426">
                <a:moveTo>
                  <a:pt x="2" y="142"/>
                </a:moveTo>
                <a:lnTo>
                  <a:pt x="0" y="121"/>
                </a:lnTo>
                <a:lnTo>
                  <a:pt x="3" y="97"/>
                </a:lnTo>
                <a:lnTo>
                  <a:pt x="10" y="74"/>
                </a:lnTo>
                <a:lnTo>
                  <a:pt x="21" y="58"/>
                </a:lnTo>
                <a:lnTo>
                  <a:pt x="31" y="51"/>
                </a:lnTo>
                <a:lnTo>
                  <a:pt x="44" y="43"/>
                </a:lnTo>
                <a:lnTo>
                  <a:pt x="57" y="38"/>
                </a:lnTo>
                <a:lnTo>
                  <a:pt x="70" y="34"/>
                </a:lnTo>
                <a:lnTo>
                  <a:pt x="83" y="30"/>
                </a:lnTo>
                <a:lnTo>
                  <a:pt x="97" y="28"/>
                </a:lnTo>
                <a:lnTo>
                  <a:pt x="112" y="26"/>
                </a:lnTo>
                <a:lnTo>
                  <a:pt x="126" y="26"/>
                </a:lnTo>
                <a:lnTo>
                  <a:pt x="161" y="23"/>
                </a:lnTo>
                <a:lnTo>
                  <a:pt x="198" y="19"/>
                </a:lnTo>
                <a:lnTo>
                  <a:pt x="235" y="17"/>
                </a:lnTo>
                <a:lnTo>
                  <a:pt x="270" y="14"/>
                </a:lnTo>
                <a:lnTo>
                  <a:pt x="307" y="11"/>
                </a:lnTo>
                <a:lnTo>
                  <a:pt x="343" y="8"/>
                </a:lnTo>
                <a:lnTo>
                  <a:pt x="379" y="6"/>
                </a:lnTo>
                <a:lnTo>
                  <a:pt x="416" y="4"/>
                </a:lnTo>
                <a:lnTo>
                  <a:pt x="452" y="2"/>
                </a:lnTo>
                <a:lnTo>
                  <a:pt x="488" y="1"/>
                </a:lnTo>
                <a:lnTo>
                  <a:pt x="524" y="0"/>
                </a:lnTo>
                <a:lnTo>
                  <a:pt x="560" y="0"/>
                </a:lnTo>
                <a:lnTo>
                  <a:pt x="596" y="0"/>
                </a:lnTo>
                <a:lnTo>
                  <a:pt x="632" y="1"/>
                </a:lnTo>
                <a:lnTo>
                  <a:pt x="668" y="3"/>
                </a:lnTo>
                <a:lnTo>
                  <a:pt x="703" y="6"/>
                </a:lnTo>
                <a:lnTo>
                  <a:pt x="743" y="10"/>
                </a:lnTo>
                <a:lnTo>
                  <a:pt x="781" y="14"/>
                </a:lnTo>
                <a:lnTo>
                  <a:pt x="820" y="18"/>
                </a:lnTo>
                <a:lnTo>
                  <a:pt x="858" y="24"/>
                </a:lnTo>
                <a:lnTo>
                  <a:pt x="896" y="29"/>
                </a:lnTo>
                <a:lnTo>
                  <a:pt x="934" y="35"/>
                </a:lnTo>
                <a:lnTo>
                  <a:pt x="971" y="41"/>
                </a:lnTo>
                <a:lnTo>
                  <a:pt x="1009" y="48"/>
                </a:lnTo>
                <a:lnTo>
                  <a:pt x="1047" y="57"/>
                </a:lnTo>
                <a:lnTo>
                  <a:pt x="1083" y="65"/>
                </a:lnTo>
                <a:lnTo>
                  <a:pt x="1121" y="74"/>
                </a:lnTo>
                <a:lnTo>
                  <a:pt x="1159" y="84"/>
                </a:lnTo>
                <a:lnTo>
                  <a:pt x="1195" y="95"/>
                </a:lnTo>
                <a:lnTo>
                  <a:pt x="1233" y="106"/>
                </a:lnTo>
                <a:lnTo>
                  <a:pt x="1269" y="119"/>
                </a:lnTo>
                <a:lnTo>
                  <a:pt x="1307" y="132"/>
                </a:lnTo>
                <a:lnTo>
                  <a:pt x="1326" y="141"/>
                </a:lnTo>
                <a:lnTo>
                  <a:pt x="1346" y="154"/>
                </a:lnTo>
                <a:lnTo>
                  <a:pt x="1364" y="171"/>
                </a:lnTo>
                <a:lnTo>
                  <a:pt x="1381" y="189"/>
                </a:lnTo>
                <a:lnTo>
                  <a:pt x="1396" y="211"/>
                </a:lnTo>
                <a:lnTo>
                  <a:pt x="1410" y="233"/>
                </a:lnTo>
                <a:lnTo>
                  <a:pt x="1420" y="254"/>
                </a:lnTo>
                <a:lnTo>
                  <a:pt x="1426" y="275"/>
                </a:lnTo>
                <a:lnTo>
                  <a:pt x="1426" y="283"/>
                </a:lnTo>
                <a:lnTo>
                  <a:pt x="1423" y="292"/>
                </a:lnTo>
                <a:lnTo>
                  <a:pt x="1417" y="300"/>
                </a:lnTo>
                <a:lnTo>
                  <a:pt x="1409" y="306"/>
                </a:lnTo>
                <a:lnTo>
                  <a:pt x="1398" y="311"/>
                </a:lnTo>
                <a:lnTo>
                  <a:pt x="1389" y="315"/>
                </a:lnTo>
                <a:lnTo>
                  <a:pt x="1379" y="315"/>
                </a:lnTo>
                <a:lnTo>
                  <a:pt x="1370" y="312"/>
                </a:lnTo>
                <a:lnTo>
                  <a:pt x="1354" y="302"/>
                </a:lnTo>
                <a:lnTo>
                  <a:pt x="1339" y="288"/>
                </a:lnTo>
                <a:lnTo>
                  <a:pt x="1327" y="271"/>
                </a:lnTo>
                <a:lnTo>
                  <a:pt x="1316" y="252"/>
                </a:lnTo>
                <a:lnTo>
                  <a:pt x="1304" y="234"/>
                </a:lnTo>
                <a:lnTo>
                  <a:pt x="1291" y="216"/>
                </a:lnTo>
                <a:lnTo>
                  <a:pt x="1275" y="203"/>
                </a:lnTo>
                <a:lnTo>
                  <a:pt x="1258" y="193"/>
                </a:lnTo>
                <a:lnTo>
                  <a:pt x="1225" y="183"/>
                </a:lnTo>
                <a:lnTo>
                  <a:pt x="1191" y="173"/>
                </a:lnTo>
                <a:lnTo>
                  <a:pt x="1156" y="163"/>
                </a:lnTo>
                <a:lnTo>
                  <a:pt x="1122" y="155"/>
                </a:lnTo>
                <a:lnTo>
                  <a:pt x="1087" y="148"/>
                </a:lnTo>
                <a:lnTo>
                  <a:pt x="1053" y="141"/>
                </a:lnTo>
                <a:lnTo>
                  <a:pt x="1018" y="133"/>
                </a:lnTo>
                <a:lnTo>
                  <a:pt x="984" y="127"/>
                </a:lnTo>
                <a:lnTo>
                  <a:pt x="948" y="122"/>
                </a:lnTo>
                <a:lnTo>
                  <a:pt x="914" y="117"/>
                </a:lnTo>
                <a:lnTo>
                  <a:pt x="878" y="113"/>
                </a:lnTo>
                <a:lnTo>
                  <a:pt x="843" y="109"/>
                </a:lnTo>
                <a:lnTo>
                  <a:pt x="809" y="104"/>
                </a:lnTo>
                <a:lnTo>
                  <a:pt x="773" y="101"/>
                </a:lnTo>
                <a:lnTo>
                  <a:pt x="739" y="98"/>
                </a:lnTo>
                <a:lnTo>
                  <a:pt x="703" y="95"/>
                </a:lnTo>
                <a:lnTo>
                  <a:pt x="667" y="92"/>
                </a:lnTo>
                <a:lnTo>
                  <a:pt x="630" y="89"/>
                </a:lnTo>
                <a:lnTo>
                  <a:pt x="593" y="87"/>
                </a:lnTo>
                <a:lnTo>
                  <a:pt x="558" y="85"/>
                </a:lnTo>
                <a:lnTo>
                  <a:pt x="521" y="83"/>
                </a:lnTo>
                <a:lnTo>
                  <a:pt x="485" y="82"/>
                </a:lnTo>
                <a:lnTo>
                  <a:pt x="448" y="81"/>
                </a:lnTo>
                <a:lnTo>
                  <a:pt x="411" y="80"/>
                </a:lnTo>
                <a:lnTo>
                  <a:pt x="375" y="80"/>
                </a:lnTo>
                <a:lnTo>
                  <a:pt x="339" y="81"/>
                </a:lnTo>
                <a:lnTo>
                  <a:pt x="303" y="82"/>
                </a:lnTo>
                <a:lnTo>
                  <a:pt x="267" y="83"/>
                </a:lnTo>
                <a:lnTo>
                  <a:pt x="231" y="85"/>
                </a:lnTo>
                <a:lnTo>
                  <a:pt x="195" y="88"/>
                </a:lnTo>
                <a:lnTo>
                  <a:pt x="159" y="91"/>
                </a:lnTo>
                <a:lnTo>
                  <a:pt x="124" y="95"/>
                </a:lnTo>
                <a:lnTo>
                  <a:pt x="112" y="98"/>
                </a:lnTo>
                <a:lnTo>
                  <a:pt x="100" y="103"/>
                </a:lnTo>
                <a:lnTo>
                  <a:pt x="90" y="111"/>
                </a:lnTo>
                <a:lnTo>
                  <a:pt x="82" y="120"/>
                </a:lnTo>
                <a:lnTo>
                  <a:pt x="74" y="131"/>
                </a:lnTo>
                <a:lnTo>
                  <a:pt x="68" y="145"/>
                </a:lnTo>
                <a:lnTo>
                  <a:pt x="64" y="160"/>
                </a:lnTo>
                <a:lnTo>
                  <a:pt x="60" y="179"/>
                </a:lnTo>
                <a:lnTo>
                  <a:pt x="57" y="185"/>
                </a:lnTo>
                <a:lnTo>
                  <a:pt x="51" y="185"/>
                </a:lnTo>
                <a:lnTo>
                  <a:pt x="42" y="182"/>
                </a:lnTo>
                <a:lnTo>
                  <a:pt x="32" y="176"/>
                </a:lnTo>
                <a:lnTo>
                  <a:pt x="22" y="169"/>
                </a:lnTo>
                <a:lnTo>
                  <a:pt x="13" y="159"/>
                </a:lnTo>
                <a:lnTo>
                  <a:pt x="6" y="150"/>
                </a:lnTo>
                <a:lnTo>
                  <a:pt x="2" y="142"/>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46"/>
          <p:cNvSpPr/>
          <p:nvPr/>
        </p:nvSpPr>
        <p:spPr>
          <a:xfrm>
            <a:off x="5214939" y="3286127"/>
            <a:ext cx="227012" cy="41275"/>
          </a:xfrm>
          <a:custGeom>
            <a:rect b="b" l="l" r="r" t="t"/>
            <a:pathLst>
              <a:path extrusionOk="0" h="309"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2"/>
                </a:lnTo>
                <a:lnTo>
                  <a:pt x="1423" y="290"/>
                </a:lnTo>
                <a:lnTo>
                  <a:pt x="1417" y="297"/>
                </a:lnTo>
                <a:lnTo>
                  <a:pt x="1409" y="303"/>
                </a:lnTo>
                <a:lnTo>
                  <a:pt x="1399" y="307"/>
                </a:lnTo>
                <a:lnTo>
                  <a:pt x="1390" y="309"/>
                </a:lnTo>
                <a:lnTo>
                  <a:pt x="1381" y="309"/>
                </a:lnTo>
                <a:lnTo>
                  <a:pt x="1374" y="306"/>
                </a:lnTo>
                <a:lnTo>
                  <a:pt x="1360" y="294"/>
                </a:lnTo>
                <a:lnTo>
                  <a:pt x="1347" y="278"/>
                </a:lnTo>
                <a:lnTo>
                  <a:pt x="1334" y="261"/>
                </a:lnTo>
                <a:lnTo>
                  <a:pt x="1322" y="242"/>
                </a:lnTo>
                <a:lnTo>
                  <a:pt x="1309" y="224"/>
                </a:lnTo>
                <a:lnTo>
                  <a:pt x="1296" y="209"/>
                </a:lnTo>
                <a:lnTo>
                  <a:pt x="1279" y="195"/>
                </a:lnTo>
                <a:lnTo>
                  <a:pt x="1262" y="187"/>
                </a:lnTo>
                <a:lnTo>
                  <a:pt x="1229" y="177"/>
                </a:lnTo>
                <a:lnTo>
                  <a:pt x="1194" y="166"/>
                </a:lnTo>
                <a:lnTo>
                  <a:pt x="1160" y="157"/>
                </a:lnTo>
                <a:lnTo>
                  <a:pt x="1125" y="148"/>
                </a:lnTo>
                <a:lnTo>
                  <a:pt x="1090" y="140"/>
                </a:lnTo>
                <a:lnTo>
                  <a:pt x="1055" y="131"/>
                </a:lnTo>
                <a:lnTo>
                  <a:pt x="1019" y="124"/>
                </a:lnTo>
                <a:lnTo>
                  <a:pt x="985" y="118"/>
                </a:lnTo>
                <a:lnTo>
                  <a:pt x="949" y="112"/>
                </a:lnTo>
                <a:lnTo>
                  <a:pt x="914" y="105"/>
                </a:lnTo>
                <a:lnTo>
                  <a:pt x="878" y="100"/>
                </a:lnTo>
                <a:lnTo>
                  <a:pt x="843" y="96"/>
                </a:lnTo>
                <a:lnTo>
                  <a:pt x="808" y="92"/>
                </a:lnTo>
                <a:lnTo>
                  <a:pt x="772" y="88"/>
                </a:lnTo>
                <a:lnTo>
                  <a:pt x="738" y="85"/>
                </a:lnTo>
                <a:lnTo>
                  <a:pt x="702" y="82"/>
                </a:lnTo>
                <a:lnTo>
                  <a:pt x="667" y="78"/>
                </a:lnTo>
                <a:lnTo>
                  <a:pt x="630" y="76"/>
                </a:lnTo>
                <a:lnTo>
                  <a:pt x="593" y="74"/>
                </a:lnTo>
                <a:lnTo>
                  <a:pt x="557" y="73"/>
                </a:lnTo>
                <a:lnTo>
                  <a:pt x="520" y="72"/>
                </a:lnTo>
                <a:lnTo>
                  <a:pt x="483" y="71"/>
                </a:lnTo>
                <a:lnTo>
                  <a:pt x="446" y="71"/>
                </a:lnTo>
                <a:lnTo>
                  <a:pt x="408" y="71"/>
                </a:lnTo>
                <a:lnTo>
                  <a:pt x="372" y="71"/>
                </a:lnTo>
                <a:lnTo>
                  <a:pt x="334" y="72"/>
                </a:lnTo>
                <a:lnTo>
                  <a:pt x="298" y="74"/>
                </a:lnTo>
                <a:lnTo>
                  <a:pt x="261" y="76"/>
                </a:lnTo>
                <a:lnTo>
                  <a:pt x="223" y="78"/>
                </a:lnTo>
                <a:lnTo>
                  <a:pt x="187" y="82"/>
                </a:lnTo>
                <a:lnTo>
                  <a:pt x="151" y="85"/>
                </a:lnTo>
                <a:lnTo>
                  <a:pt x="115" y="89"/>
                </a:lnTo>
                <a:lnTo>
                  <a:pt x="103" y="91"/>
                </a:lnTo>
                <a:lnTo>
                  <a:pt x="92" y="96"/>
                </a:lnTo>
                <a:lnTo>
                  <a:pt x="83" y="103"/>
                </a:lnTo>
                <a:lnTo>
                  <a:pt x="75" y="113"/>
                </a:lnTo>
                <a:lnTo>
                  <a:pt x="68" y="125"/>
                </a:lnTo>
                <a:lnTo>
                  <a:pt x="63" y="138"/>
                </a:lnTo>
                <a:lnTo>
                  <a:pt x="58" y="155"/>
                </a:lnTo>
                <a:lnTo>
                  <a:pt x="55" y="173"/>
                </a:lnTo>
                <a:lnTo>
                  <a:pt x="52" y="179"/>
                </a:lnTo>
                <a:lnTo>
                  <a:pt x="46" y="180"/>
                </a:lnTo>
                <a:lnTo>
                  <a:pt x="38" y="178"/>
                </a:lnTo>
                <a:lnTo>
                  <a:pt x="29" y="173"/>
                </a:lnTo>
                <a:lnTo>
                  <a:pt x="20" y="166"/>
                </a:lnTo>
                <a:lnTo>
                  <a:pt x="12" y="158"/>
                </a:lnTo>
                <a:lnTo>
                  <a:pt x="5" y="149"/>
                </a:lnTo>
                <a:lnTo>
                  <a:pt x="1" y="141"/>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46"/>
          <p:cNvSpPr/>
          <p:nvPr/>
        </p:nvSpPr>
        <p:spPr>
          <a:xfrm>
            <a:off x="5214939" y="3286127"/>
            <a:ext cx="227012" cy="41275"/>
          </a:xfrm>
          <a:custGeom>
            <a:rect b="b" l="l" r="r" t="t"/>
            <a:pathLst>
              <a:path extrusionOk="0" h="305"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2"/>
                </a:lnTo>
                <a:lnTo>
                  <a:pt x="1423" y="290"/>
                </a:lnTo>
                <a:lnTo>
                  <a:pt x="1418" y="296"/>
                </a:lnTo>
                <a:lnTo>
                  <a:pt x="1410" y="300"/>
                </a:lnTo>
                <a:lnTo>
                  <a:pt x="1401" y="304"/>
                </a:lnTo>
                <a:lnTo>
                  <a:pt x="1393" y="305"/>
                </a:lnTo>
                <a:lnTo>
                  <a:pt x="1385" y="304"/>
                </a:lnTo>
                <a:lnTo>
                  <a:pt x="1379" y="301"/>
                </a:lnTo>
                <a:lnTo>
                  <a:pt x="1366" y="285"/>
                </a:lnTo>
                <a:lnTo>
                  <a:pt x="1353" y="268"/>
                </a:lnTo>
                <a:lnTo>
                  <a:pt x="1340" y="250"/>
                </a:lnTo>
                <a:lnTo>
                  <a:pt x="1328" y="232"/>
                </a:lnTo>
                <a:lnTo>
                  <a:pt x="1314" y="214"/>
                </a:lnTo>
                <a:lnTo>
                  <a:pt x="1300" y="199"/>
                </a:lnTo>
                <a:lnTo>
                  <a:pt x="1285" y="186"/>
                </a:lnTo>
                <a:lnTo>
                  <a:pt x="1267" y="178"/>
                </a:lnTo>
                <a:lnTo>
                  <a:pt x="1234" y="166"/>
                </a:lnTo>
                <a:lnTo>
                  <a:pt x="1199" y="156"/>
                </a:lnTo>
                <a:lnTo>
                  <a:pt x="1165" y="147"/>
                </a:lnTo>
                <a:lnTo>
                  <a:pt x="1129" y="137"/>
                </a:lnTo>
                <a:lnTo>
                  <a:pt x="1093" y="129"/>
                </a:lnTo>
                <a:lnTo>
                  <a:pt x="1058" y="122"/>
                </a:lnTo>
                <a:lnTo>
                  <a:pt x="1022" y="115"/>
                </a:lnTo>
                <a:lnTo>
                  <a:pt x="987" y="107"/>
                </a:lnTo>
                <a:lnTo>
                  <a:pt x="951" y="101"/>
                </a:lnTo>
                <a:lnTo>
                  <a:pt x="915" y="95"/>
                </a:lnTo>
                <a:lnTo>
                  <a:pt x="879" y="90"/>
                </a:lnTo>
                <a:lnTo>
                  <a:pt x="844" y="86"/>
                </a:lnTo>
                <a:lnTo>
                  <a:pt x="809" y="82"/>
                </a:lnTo>
                <a:lnTo>
                  <a:pt x="773" y="77"/>
                </a:lnTo>
                <a:lnTo>
                  <a:pt x="738" y="74"/>
                </a:lnTo>
                <a:lnTo>
                  <a:pt x="702" y="71"/>
                </a:lnTo>
                <a:lnTo>
                  <a:pt x="666" y="69"/>
                </a:lnTo>
                <a:lnTo>
                  <a:pt x="629" y="67"/>
                </a:lnTo>
                <a:lnTo>
                  <a:pt x="591" y="65"/>
                </a:lnTo>
                <a:lnTo>
                  <a:pt x="555" y="64"/>
                </a:lnTo>
                <a:lnTo>
                  <a:pt x="517" y="63"/>
                </a:lnTo>
                <a:lnTo>
                  <a:pt x="480" y="62"/>
                </a:lnTo>
                <a:lnTo>
                  <a:pt x="442" y="62"/>
                </a:lnTo>
                <a:lnTo>
                  <a:pt x="404" y="62"/>
                </a:lnTo>
                <a:lnTo>
                  <a:pt x="367" y="63"/>
                </a:lnTo>
                <a:lnTo>
                  <a:pt x="329" y="64"/>
                </a:lnTo>
                <a:lnTo>
                  <a:pt x="292" y="66"/>
                </a:lnTo>
                <a:lnTo>
                  <a:pt x="254" y="68"/>
                </a:lnTo>
                <a:lnTo>
                  <a:pt x="217" y="71"/>
                </a:lnTo>
                <a:lnTo>
                  <a:pt x="181" y="74"/>
                </a:lnTo>
                <a:lnTo>
                  <a:pt x="144" y="77"/>
                </a:lnTo>
                <a:lnTo>
                  <a:pt x="108" y="82"/>
                </a:lnTo>
                <a:lnTo>
                  <a:pt x="95" y="84"/>
                </a:lnTo>
                <a:lnTo>
                  <a:pt x="85" y="89"/>
                </a:lnTo>
                <a:lnTo>
                  <a:pt x="76" y="96"/>
                </a:lnTo>
                <a:lnTo>
                  <a:pt x="69" y="106"/>
                </a:lnTo>
                <a:lnTo>
                  <a:pt x="62" y="119"/>
                </a:lnTo>
                <a:lnTo>
                  <a:pt x="57" y="133"/>
                </a:lnTo>
                <a:lnTo>
                  <a:pt x="53" y="150"/>
                </a:lnTo>
                <a:lnTo>
                  <a:pt x="50" y="167"/>
                </a:lnTo>
                <a:lnTo>
                  <a:pt x="47" y="174"/>
                </a:lnTo>
                <a:lnTo>
                  <a:pt x="41" y="176"/>
                </a:lnTo>
                <a:lnTo>
                  <a:pt x="33" y="175"/>
                </a:lnTo>
                <a:lnTo>
                  <a:pt x="26" y="171"/>
                </a:lnTo>
                <a:lnTo>
                  <a:pt x="18" y="164"/>
                </a:lnTo>
                <a:lnTo>
                  <a:pt x="11" y="157"/>
                </a:lnTo>
                <a:lnTo>
                  <a:pt x="5" y="149"/>
                </a:lnTo>
                <a:lnTo>
                  <a:pt x="1" y="141"/>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46"/>
          <p:cNvSpPr/>
          <p:nvPr/>
        </p:nvSpPr>
        <p:spPr>
          <a:xfrm>
            <a:off x="5214939" y="3286125"/>
            <a:ext cx="227012" cy="39688"/>
          </a:xfrm>
          <a:custGeom>
            <a:rect b="b" l="l" r="r" t="t"/>
            <a:pathLst>
              <a:path extrusionOk="0" h="300"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3" y="289"/>
                </a:lnTo>
                <a:lnTo>
                  <a:pt x="1419" y="294"/>
                </a:lnTo>
                <a:lnTo>
                  <a:pt x="1412" y="298"/>
                </a:lnTo>
                <a:lnTo>
                  <a:pt x="1404" y="300"/>
                </a:lnTo>
                <a:lnTo>
                  <a:pt x="1396" y="300"/>
                </a:lnTo>
                <a:lnTo>
                  <a:pt x="1389" y="298"/>
                </a:lnTo>
                <a:lnTo>
                  <a:pt x="1384" y="294"/>
                </a:lnTo>
                <a:lnTo>
                  <a:pt x="1373" y="277"/>
                </a:lnTo>
                <a:lnTo>
                  <a:pt x="1361" y="259"/>
                </a:lnTo>
                <a:lnTo>
                  <a:pt x="1349" y="240"/>
                </a:lnTo>
                <a:lnTo>
                  <a:pt x="1335" y="221"/>
                </a:lnTo>
                <a:lnTo>
                  <a:pt x="1321" y="205"/>
                </a:lnTo>
                <a:lnTo>
                  <a:pt x="1305" y="190"/>
                </a:lnTo>
                <a:lnTo>
                  <a:pt x="1288" y="178"/>
                </a:lnTo>
                <a:lnTo>
                  <a:pt x="1269" y="171"/>
                </a:lnTo>
                <a:lnTo>
                  <a:pt x="1236" y="159"/>
                </a:lnTo>
                <a:lnTo>
                  <a:pt x="1202" y="149"/>
                </a:lnTo>
                <a:lnTo>
                  <a:pt x="1168" y="140"/>
                </a:lnTo>
                <a:lnTo>
                  <a:pt x="1132" y="130"/>
                </a:lnTo>
                <a:lnTo>
                  <a:pt x="1097" y="121"/>
                </a:lnTo>
                <a:lnTo>
                  <a:pt x="1061" y="113"/>
                </a:lnTo>
                <a:lnTo>
                  <a:pt x="1025" y="105"/>
                </a:lnTo>
                <a:lnTo>
                  <a:pt x="989" y="97"/>
                </a:lnTo>
                <a:lnTo>
                  <a:pt x="953" y="91"/>
                </a:lnTo>
                <a:lnTo>
                  <a:pt x="917" y="85"/>
                </a:lnTo>
                <a:lnTo>
                  <a:pt x="880" y="79"/>
                </a:lnTo>
                <a:lnTo>
                  <a:pt x="845" y="74"/>
                </a:lnTo>
                <a:lnTo>
                  <a:pt x="809" y="69"/>
                </a:lnTo>
                <a:lnTo>
                  <a:pt x="773" y="65"/>
                </a:lnTo>
                <a:lnTo>
                  <a:pt x="738" y="62"/>
                </a:lnTo>
                <a:lnTo>
                  <a:pt x="702" y="59"/>
                </a:lnTo>
                <a:lnTo>
                  <a:pt x="666" y="57"/>
                </a:lnTo>
                <a:lnTo>
                  <a:pt x="628" y="55"/>
                </a:lnTo>
                <a:lnTo>
                  <a:pt x="591" y="53"/>
                </a:lnTo>
                <a:lnTo>
                  <a:pt x="554" y="52"/>
                </a:lnTo>
                <a:lnTo>
                  <a:pt x="515" y="52"/>
                </a:lnTo>
                <a:lnTo>
                  <a:pt x="478" y="52"/>
                </a:lnTo>
                <a:lnTo>
                  <a:pt x="439" y="52"/>
                </a:lnTo>
                <a:lnTo>
                  <a:pt x="400" y="53"/>
                </a:lnTo>
                <a:lnTo>
                  <a:pt x="363" y="54"/>
                </a:lnTo>
                <a:lnTo>
                  <a:pt x="324" y="56"/>
                </a:lnTo>
                <a:lnTo>
                  <a:pt x="286" y="58"/>
                </a:lnTo>
                <a:lnTo>
                  <a:pt x="248" y="60"/>
                </a:lnTo>
                <a:lnTo>
                  <a:pt x="210" y="63"/>
                </a:lnTo>
                <a:lnTo>
                  <a:pt x="174" y="66"/>
                </a:lnTo>
                <a:lnTo>
                  <a:pt x="137" y="69"/>
                </a:lnTo>
                <a:lnTo>
                  <a:pt x="100" y="73"/>
                </a:lnTo>
                <a:lnTo>
                  <a:pt x="88" y="76"/>
                </a:lnTo>
                <a:lnTo>
                  <a:pt x="78" y="82"/>
                </a:lnTo>
                <a:lnTo>
                  <a:pt x="69" y="89"/>
                </a:lnTo>
                <a:lnTo>
                  <a:pt x="62" y="99"/>
                </a:lnTo>
                <a:lnTo>
                  <a:pt x="55" y="113"/>
                </a:lnTo>
                <a:lnTo>
                  <a:pt x="50" y="127"/>
                </a:lnTo>
                <a:lnTo>
                  <a:pt x="46" y="144"/>
                </a:lnTo>
                <a:lnTo>
                  <a:pt x="43" y="162"/>
                </a:lnTo>
                <a:lnTo>
                  <a:pt x="41" y="167"/>
                </a:lnTo>
                <a:lnTo>
                  <a:pt x="35" y="171"/>
                </a:lnTo>
                <a:lnTo>
                  <a:pt x="30" y="170"/>
                </a:lnTo>
                <a:lnTo>
                  <a:pt x="23" y="166"/>
                </a:lnTo>
                <a:lnTo>
                  <a:pt x="16" y="162"/>
                </a:lnTo>
                <a:lnTo>
                  <a:pt x="10" y="156"/>
                </a:lnTo>
                <a:lnTo>
                  <a:pt x="5" y="149"/>
                </a:lnTo>
                <a:lnTo>
                  <a:pt x="1" y="14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3" name="Google Shape;733;p46"/>
          <p:cNvSpPr/>
          <p:nvPr/>
        </p:nvSpPr>
        <p:spPr>
          <a:xfrm>
            <a:off x="5214939" y="3286125"/>
            <a:ext cx="227012" cy="39688"/>
          </a:xfrm>
          <a:custGeom>
            <a:rect b="b" l="l" r="r" t="t"/>
            <a:pathLst>
              <a:path extrusionOk="0" h="296"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3" y="288"/>
                </a:lnTo>
                <a:lnTo>
                  <a:pt x="1419" y="293"/>
                </a:lnTo>
                <a:lnTo>
                  <a:pt x="1412" y="295"/>
                </a:lnTo>
                <a:lnTo>
                  <a:pt x="1404" y="296"/>
                </a:lnTo>
                <a:lnTo>
                  <a:pt x="1397" y="295"/>
                </a:lnTo>
                <a:lnTo>
                  <a:pt x="1391" y="292"/>
                </a:lnTo>
                <a:lnTo>
                  <a:pt x="1386" y="287"/>
                </a:lnTo>
                <a:lnTo>
                  <a:pt x="1378" y="268"/>
                </a:lnTo>
                <a:lnTo>
                  <a:pt x="1368" y="249"/>
                </a:lnTo>
                <a:lnTo>
                  <a:pt x="1355" y="231"/>
                </a:lnTo>
                <a:lnTo>
                  <a:pt x="1341" y="212"/>
                </a:lnTo>
                <a:lnTo>
                  <a:pt x="1325" y="195"/>
                </a:lnTo>
                <a:lnTo>
                  <a:pt x="1309" y="182"/>
                </a:lnTo>
                <a:lnTo>
                  <a:pt x="1291" y="171"/>
                </a:lnTo>
                <a:lnTo>
                  <a:pt x="1272" y="162"/>
                </a:lnTo>
                <a:lnTo>
                  <a:pt x="1239" y="152"/>
                </a:lnTo>
                <a:lnTo>
                  <a:pt x="1204" y="141"/>
                </a:lnTo>
                <a:lnTo>
                  <a:pt x="1170" y="131"/>
                </a:lnTo>
                <a:lnTo>
                  <a:pt x="1134" y="121"/>
                </a:lnTo>
                <a:lnTo>
                  <a:pt x="1099" y="113"/>
                </a:lnTo>
                <a:lnTo>
                  <a:pt x="1063" y="103"/>
                </a:lnTo>
                <a:lnTo>
                  <a:pt x="1026" y="95"/>
                </a:lnTo>
                <a:lnTo>
                  <a:pt x="990" y="88"/>
                </a:lnTo>
                <a:lnTo>
                  <a:pt x="953" y="81"/>
                </a:lnTo>
                <a:lnTo>
                  <a:pt x="918" y="74"/>
                </a:lnTo>
                <a:lnTo>
                  <a:pt x="881" y="68"/>
                </a:lnTo>
                <a:lnTo>
                  <a:pt x="845" y="62"/>
                </a:lnTo>
                <a:lnTo>
                  <a:pt x="809" y="58"/>
                </a:lnTo>
                <a:lnTo>
                  <a:pt x="773" y="53"/>
                </a:lnTo>
                <a:lnTo>
                  <a:pt x="738" y="49"/>
                </a:lnTo>
                <a:lnTo>
                  <a:pt x="702" y="46"/>
                </a:lnTo>
                <a:lnTo>
                  <a:pt x="666" y="44"/>
                </a:lnTo>
                <a:lnTo>
                  <a:pt x="628" y="42"/>
                </a:lnTo>
                <a:lnTo>
                  <a:pt x="590" y="41"/>
                </a:lnTo>
                <a:lnTo>
                  <a:pt x="552" y="40"/>
                </a:lnTo>
                <a:lnTo>
                  <a:pt x="514" y="40"/>
                </a:lnTo>
                <a:lnTo>
                  <a:pt x="475" y="40"/>
                </a:lnTo>
                <a:lnTo>
                  <a:pt x="436" y="41"/>
                </a:lnTo>
                <a:lnTo>
                  <a:pt x="397" y="42"/>
                </a:lnTo>
                <a:lnTo>
                  <a:pt x="358" y="44"/>
                </a:lnTo>
                <a:lnTo>
                  <a:pt x="319" y="46"/>
                </a:lnTo>
                <a:lnTo>
                  <a:pt x="280" y="48"/>
                </a:lnTo>
                <a:lnTo>
                  <a:pt x="242" y="52"/>
                </a:lnTo>
                <a:lnTo>
                  <a:pt x="204" y="55"/>
                </a:lnTo>
                <a:lnTo>
                  <a:pt x="167" y="59"/>
                </a:lnTo>
                <a:lnTo>
                  <a:pt x="130" y="62"/>
                </a:lnTo>
                <a:lnTo>
                  <a:pt x="93" y="66"/>
                </a:lnTo>
                <a:lnTo>
                  <a:pt x="81" y="69"/>
                </a:lnTo>
                <a:lnTo>
                  <a:pt x="71" y="74"/>
                </a:lnTo>
                <a:lnTo>
                  <a:pt x="62" y="84"/>
                </a:lnTo>
                <a:lnTo>
                  <a:pt x="54" y="95"/>
                </a:lnTo>
                <a:lnTo>
                  <a:pt x="48" y="108"/>
                </a:lnTo>
                <a:lnTo>
                  <a:pt x="43" y="124"/>
                </a:lnTo>
                <a:lnTo>
                  <a:pt x="38" y="142"/>
                </a:lnTo>
                <a:lnTo>
                  <a:pt x="35" y="160"/>
                </a:lnTo>
                <a:lnTo>
                  <a:pt x="33" y="165"/>
                </a:lnTo>
                <a:lnTo>
                  <a:pt x="29" y="169"/>
                </a:lnTo>
                <a:lnTo>
                  <a:pt x="25" y="169"/>
                </a:lnTo>
                <a:lnTo>
                  <a:pt x="20" y="165"/>
                </a:lnTo>
                <a:lnTo>
                  <a:pt x="14" y="161"/>
                </a:lnTo>
                <a:lnTo>
                  <a:pt x="9" y="155"/>
                </a:lnTo>
                <a:lnTo>
                  <a:pt x="4" y="149"/>
                </a:lnTo>
                <a:lnTo>
                  <a:pt x="1" y="141"/>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46"/>
          <p:cNvSpPr/>
          <p:nvPr/>
        </p:nvSpPr>
        <p:spPr>
          <a:xfrm>
            <a:off x="5214939" y="3286125"/>
            <a:ext cx="227012" cy="39688"/>
          </a:xfrm>
          <a:custGeom>
            <a:rect b="b" l="l" r="r" t="t"/>
            <a:pathLst>
              <a:path extrusionOk="0" h="292"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4" y="287"/>
                </a:lnTo>
                <a:lnTo>
                  <a:pt x="1419" y="291"/>
                </a:lnTo>
                <a:lnTo>
                  <a:pt x="1413" y="292"/>
                </a:lnTo>
                <a:lnTo>
                  <a:pt x="1405" y="292"/>
                </a:lnTo>
                <a:lnTo>
                  <a:pt x="1399" y="290"/>
                </a:lnTo>
                <a:lnTo>
                  <a:pt x="1394" y="285"/>
                </a:lnTo>
                <a:lnTo>
                  <a:pt x="1391" y="279"/>
                </a:lnTo>
                <a:lnTo>
                  <a:pt x="1384" y="259"/>
                </a:lnTo>
                <a:lnTo>
                  <a:pt x="1375" y="239"/>
                </a:lnTo>
                <a:lnTo>
                  <a:pt x="1363" y="220"/>
                </a:lnTo>
                <a:lnTo>
                  <a:pt x="1349" y="202"/>
                </a:lnTo>
                <a:lnTo>
                  <a:pt x="1332" y="186"/>
                </a:lnTo>
                <a:lnTo>
                  <a:pt x="1315" y="173"/>
                </a:lnTo>
                <a:lnTo>
                  <a:pt x="1297" y="161"/>
                </a:lnTo>
                <a:lnTo>
                  <a:pt x="1277" y="153"/>
                </a:lnTo>
                <a:lnTo>
                  <a:pt x="1244" y="143"/>
                </a:lnTo>
                <a:lnTo>
                  <a:pt x="1209" y="132"/>
                </a:lnTo>
                <a:lnTo>
                  <a:pt x="1174" y="122"/>
                </a:lnTo>
                <a:lnTo>
                  <a:pt x="1138" y="113"/>
                </a:lnTo>
                <a:lnTo>
                  <a:pt x="1103" y="103"/>
                </a:lnTo>
                <a:lnTo>
                  <a:pt x="1066" y="95"/>
                </a:lnTo>
                <a:lnTo>
                  <a:pt x="1029" y="87"/>
                </a:lnTo>
                <a:lnTo>
                  <a:pt x="993" y="79"/>
                </a:lnTo>
                <a:lnTo>
                  <a:pt x="956" y="72"/>
                </a:lnTo>
                <a:lnTo>
                  <a:pt x="919" y="65"/>
                </a:lnTo>
                <a:lnTo>
                  <a:pt x="882" y="59"/>
                </a:lnTo>
                <a:lnTo>
                  <a:pt x="846" y="54"/>
                </a:lnTo>
                <a:lnTo>
                  <a:pt x="810" y="48"/>
                </a:lnTo>
                <a:lnTo>
                  <a:pt x="773" y="44"/>
                </a:lnTo>
                <a:lnTo>
                  <a:pt x="738" y="40"/>
                </a:lnTo>
                <a:lnTo>
                  <a:pt x="702" y="37"/>
                </a:lnTo>
                <a:lnTo>
                  <a:pt x="666" y="35"/>
                </a:lnTo>
                <a:lnTo>
                  <a:pt x="628" y="33"/>
                </a:lnTo>
                <a:lnTo>
                  <a:pt x="589" y="32"/>
                </a:lnTo>
                <a:lnTo>
                  <a:pt x="551" y="31"/>
                </a:lnTo>
                <a:lnTo>
                  <a:pt x="512" y="31"/>
                </a:lnTo>
                <a:lnTo>
                  <a:pt x="472" y="32"/>
                </a:lnTo>
                <a:lnTo>
                  <a:pt x="433" y="33"/>
                </a:lnTo>
                <a:lnTo>
                  <a:pt x="393" y="34"/>
                </a:lnTo>
                <a:lnTo>
                  <a:pt x="354" y="36"/>
                </a:lnTo>
                <a:lnTo>
                  <a:pt x="314" y="38"/>
                </a:lnTo>
                <a:lnTo>
                  <a:pt x="274" y="41"/>
                </a:lnTo>
                <a:lnTo>
                  <a:pt x="236" y="44"/>
                </a:lnTo>
                <a:lnTo>
                  <a:pt x="197" y="47"/>
                </a:lnTo>
                <a:lnTo>
                  <a:pt x="159" y="51"/>
                </a:lnTo>
                <a:lnTo>
                  <a:pt x="123" y="55"/>
                </a:lnTo>
                <a:lnTo>
                  <a:pt x="86" y="59"/>
                </a:lnTo>
                <a:lnTo>
                  <a:pt x="75" y="62"/>
                </a:lnTo>
                <a:lnTo>
                  <a:pt x="65" y="69"/>
                </a:lnTo>
                <a:lnTo>
                  <a:pt x="57" y="77"/>
                </a:lnTo>
                <a:lnTo>
                  <a:pt x="50" y="89"/>
                </a:lnTo>
                <a:lnTo>
                  <a:pt x="43" y="102"/>
                </a:lnTo>
                <a:lnTo>
                  <a:pt x="37" y="118"/>
                </a:lnTo>
                <a:lnTo>
                  <a:pt x="33" y="135"/>
                </a:lnTo>
                <a:lnTo>
                  <a:pt x="30" y="153"/>
                </a:lnTo>
                <a:lnTo>
                  <a:pt x="25" y="163"/>
                </a:lnTo>
                <a:lnTo>
                  <a:pt x="17" y="163"/>
                </a:lnTo>
                <a:lnTo>
                  <a:pt x="8" y="155"/>
                </a:lnTo>
                <a:lnTo>
                  <a:pt x="1" y="141"/>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46"/>
          <p:cNvSpPr/>
          <p:nvPr/>
        </p:nvSpPr>
        <p:spPr>
          <a:xfrm>
            <a:off x="5214939" y="3287713"/>
            <a:ext cx="227012" cy="38100"/>
          </a:xfrm>
          <a:custGeom>
            <a:rect b="b" l="l" r="r" t="t"/>
            <a:pathLst>
              <a:path extrusionOk="0" h="291" w="1426">
                <a:moveTo>
                  <a:pt x="2" y="142"/>
                </a:moveTo>
                <a:lnTo>
                  <a:pt x="0" y="121"/>
                </a:lnTo>
                <a:lnTo>
                  <a:pt x="3" y="97"/>
                </a:lnTo>
                <a:lnTo>
                  <a:pt x="10" y="74"/>
                </a:lnTo>
                <a:lnTo>
                  <a:pt x="21" y="58"/>
                </a:lnTo>
                <a:lnTo>
                  <a:pt x="31" y="51"/>
                </a:lnTo>
                <a:lnTo>
                  <a:pt x="44" y="43"/>
                </a:lnTo>
                <a:lnTo>
                  <a:pt x="57" y="38"/>
                </a:lnTo>
                <a:lnTo>
                  <a:pt x="70" y="34"/>
                </a:lnTo>
                <a:lnTo>
                  <a:pt x="83" y="30"/>
                </a:lnTo>
                <a:lnTo>
                  <a:pt x="97" y="28"/>
                </a:lnTo>
                <a:lnTo>
                  <a:pt x="112" y="26"/>
                </a:lnTo>
                <a:lnTo>
                  <a:pt x="126" y="26"/>
                </a:lnTo>
                <a:lnTo>
                  <a:pt x="161" y="23"/>
                </a:lnTo>
                <a:lnTo>
                  <a:pt x="198" y="19"/>
                </a:lnTo>
                <a:lnTo>
                  <a:pt x="235" y="17"/>
                </a:lnTo>
                <a:lnTo>
                  <a:pt x="270" y="14"/>
                </a:lnTo>
                <a:lnTo>
                  <a:pt x="307" y="11"/>
                </a:lnTo>
                <a:lnTo>
                  <a:pt x="343" y="8"/>
                </a:lnTo>
                <a:lnTo>
                  <a:pt x="379" y="6"/>
                </a:lnTo>
                <a:lnTo>
                  <a:pt x="416" y="4"/>
                </a:lnTo>
                <a:lnTo>
                  <a:pt x="452" y="2"/>
                </a:lnTo>
                <a:lnTo>
                  <a:pt x="488" y="1"/>
                </a:lnTo>
                <a:lnTo>
                  <a:pt x="524" y="0"/>
                </a:lnTo>
                <a:lnTo>
                  <a:pt x="560" y="0"/>
                </a:lnTo>
                <a:lnTo>
                  <a:pt x="596" y="0"/>
                </a:lnTo>
                <a:lnTo>
                  <a:pt x="632" y="1"/>
                </a:lnTo>
                <a:lnTo>
                  <a:pt x="668" y="3"/>
                </a:lnTo>
                <a:lnTo>
                  <a:pt x="703" y="6"/>
                </a:lnTo>
                <a:lnTo>
                  <a:pt x="743" y="10"/>
                </a:lnTo>
                <a:lnTo>
                  <a:pt x="781" y="14"/>
                </a:lnTo>
                <a:lnTo>
                  <a:pt x="820" y="18"/>
                </a:lnTo>
                <a:lnTo>
                  <a:pt x="858" y="24"/>
                </a:lnTo>
                <a:lnTo>
                  <a:pt x="896" y="29"/>
                </a:lnTo>
                <a:lnTo>
                  <a:pt x="934" y="35"/>
                </a:lnTo>
                <a:lnTo>
                  <a:pt x="971" y="41"/>
                </a:lnTo>
                <a:lnTo>
                  <a:pt x="1009" y="48"/>
                </a:lnTo>
                <a:lnTo>
                  <a:pt x="1047" y="57"/>
                </a:lnTo>
                <a:lnTo>
                  <a:pt x="1083" y="65"/>
                </a:lnTo>
                <a:lnTo>
                  <a:pt x="1121" y="74"/>
                </a:lnTo>
                <a:lnTo>
                  <a:pt x="1159" y="84"/>
                </a:lnTo>
                <a:lnTo>
                  <a:pt x="1195" y="95"/>
                </a:lnTo>
                <a:lnTo>
                  <a:pt x="1233" y="106"/>
                </a:lnTo>
                <a:lnTo>
                  <a:pt x="1269" y="119"/>
                </a:lnTo>
                <a:lnTo>
                  <a:pt x="1307" y="132"/>
                </a:lnTo>
                <a:lnTo>
                  <a:pt x="1326" y="141"/>
                </a:lnTo>
                <a:lnTo>
                  <a:pt x="1346" y="154"/>
                </a:lnTo>
                <a:lnTo>
                  <a:pt x="1364" y="171"/>
                </a:lnTo>
                <a:lnTo>
                  <a:pt x="1381" y="189"/>
                </a:lnTo>
                <a:lnTo>
                  <a:pt x="1396" y="211"/>
                </a:lnTo>
                <a:lnTo>
                  <a:pt x="1410" y="233"/>
                </a:lnTo>
                <a:lnTo>
                  <a:pt x="1420" y="254"/>
                </a:lnTo>
                <a:lnTo>
                  <a:pt x="1426" y="275"/>
                </a:lnTo>
                <a:lnTo>
                  <a:pt x="1426" y="282"/>
                </a:lnTo>
                <a:lnTo>
                  <a:pt x="1424" y="288"/>
                </a:lnTo>
                <a:lnTo>
                  <a:pt x="1419" y="291"/>
                </a:lnTo>
                <a:lnTo>
                  <a:pt x="1414" y="291"/>
                </a:lnTo>
                <a:lnTo>
                  <a:pt x="1406" y="290"/>
                </a:lnTo>
                <a:lnTo>
                  <a:pt x="1401" y="286"/>
                </a:lnTo>
                <a:lnTo>
                  <a:pt x="1396" y="280"/>
                </a:lnTo>
                <a:lnTo>
                  <a:pt x="1394" y="273"/>
                </a:lnTo>
                <a:lnTo>
                  <a:pt x="1389" y="250"/>
                </a:lnTo>
                <a:lnTo>
                  <a:pt x="1381" y="230"/>
                </a:lnTo>
                <a:lnTo>
                  <a:pt x="1369" y="210"/>
                </a:lnTo>
                <a:lnTo>
                  <a:pt x="1354" y="192"/>
                </a:lnTo>
                <a:lnTo>
                  <a:pt x="1337" y="177"/>
                </a:lnTo>
                <a:lnTo>
                  <a:pt x="1319" y="164"/>
                </a:lnTo>
                <a:lnTo>
                  <a:pt x="1300" y="154"/>
                </a:lnTo>
                <a:lnTo>
                  <a:pt x="1280" y="147"/>
                </a:lnTo>
                <a:lnTo>
                  <a:pt x="1247" y="135"/>
                </a:lnTo>
                <a:lnTo>
                  <a:pt x="1212" y="125"/>
                </a:lnTo>
                <a:lnTo>
                  <a:pt x="1177" y="115"/>
                </a:lnTo>
                <a:lnTo>
                  <a:pt x="1141" y="105"/>
                </a:lnTo>
                <a:lnTo>
                  <a:pt x="1106" y="95"/>
                </a:lnTo>
                <a:lnTo>
                  <a:pt x="1068" y="87"/>
                </a:lnTo>
                <a:lnTo>
                  <a:pt x="1031" y="77"/>
                </a:lnTo>
                <a:lnTo>
                  <a:pt x="994" y="69"/>
                </a:lnTo>
                <a:lnTo>
                  <a:pt x="956" y="62"/>
                </a:lnTo>
                <a:lnTo>
                  <a:pt x="920" y="55"/>
                </a:lnTo>
                <a:lnTo>
                  <a:pt x="882" y="48"/>
                </a:lnTo>
                <a:lnTo>
                  <a:pt x="845" y="42"/>
                </a:lnTo>
                <a:lnTo>
                  <a:pt x="809" y="37"/>
                </a:lnTo>
                <a:lnTo>
                  <a:pt x="772" y="33"/>
                </a:lnTo>
                <a:lnTo>
                  <a:pt x="737" y="29"/>
                </a:lnTo>
                <a:lnTo>
                  <a:pt x="701" y="26"/>
                </a:lnTo>
                <a:lnTo>
                  <a:pt x="665" y="24"/>
                </a:lnTo>
                <a:lnTo>
                  <a:pt x="627" y="22"/>
                </a:lnTo>
                <a:lnTo>
                  <a:pt x="589" y="21"/>
                </a:lnTo>
                <a:lnTo>
                  <a:pt x="550" y="21"/>
                </a:lnTo>
                <a:lnTo>
                  <a:pt x="510" y="21"/>
                </a:lnTo>
                <a:lnTo>
                  <a:pt x="470" y="22"/>
                </a:lnTo>
                <a:lnTo>
                  <a:pt x="431" y="23"/>
                </a:lnTo>
                <a:lnTo>
                  <a:pt x="390" y="25"/>
                </a:lnTo>
                <a:lnTo>
                  <a:pt x="351" y="27"/>
                </a:lnTo>
                <a:lnTo>
                  <a:pt x="310" y="30"/>
                </a:lnTo>
                <a:lnTo>
                  <a:pt x="270" y="33"/>
                </a:lnTo>
                <a:lnTo>
                  <a:pt x="231" y="36"/>
                </a:lnTo>
                <a:lnTo>
                  <a:pt x="192" y="39"/>
                </a:lnTo>
                <a:lnTo>
                  <a:pt x="153" y="43"/>
                </a:lnTo>
                <a:lnTo>
                  <a:pt x="117" y="48"/>
                </a:lnTo>
                <a:lnTo>
                  <a:pt x="80" y="53"/>
                </a:lnTo>
                <a:lnTo>
                  <a:pt x="68" y="56"/>
                </a:lnTo>
                <a:lnTo>
                  <a:pt x="58" y="62"/>
                </a:lnTo>
                <a:lnTo>
                  <a:pt x="50" y="71"/>
                </a:lnTo>
                <a:lnTo>
                  <a:pt x="42" y="83"/>
                </a:lnTo>
                <a:lnTo>
                  <a:pt x="36" y="96"/>
                </a:lnTo>
                <a:lnTo>
                  <a:pt x="31" y="113"/>
                </a:lnTo>
                <a:lnTo>
                  <a:pt x="27" y="130"/>
                </a:lnTo>
                <a:lnTo>
                  <a:pt x="24" y="149"/>
                </a:lnTo>
                <a:lnTo>
                  <a:pt x="20" y="160"/>
                </a:lnTo>
                <a:lnTo>
                  <a:pt x="14" y="161"/>
                </a:lnTo>
                <a:lnTo>
                  <a:pt x="7" y="154"/>
                </a:lnTo>
                <a:lnTo>
                  <a:pt x="2" y="142"/>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36" name="Google Shape;736;p46"/>
          <p:cNvGrpSpPr/>
          <p:nvPr/>
        </p:nvGrpSpPr>
        <p:grpSpPr>
          <a:xfrm>
            <a:off x="3627438" y="2971800"/>
            <a:ext cx="304800" cy="990600"/>
            <a:chOff x="2448" y="1872"/>
            <a:chExt cx="192" cy="624"/>
          </a:xfrm>
        </p:grpSpPr>
        <p:sp>
          <p:nvSpPr>
            <p:cNvPr id="737" name="Google Shape;737;p46"/>
            <p:cNvSpPr/>
            <p:nvPr/>
          </p:nvSpPr>
          <p:spPr>
            <a:xfrm>
              <a:off x="2588" y="1872"/>
              <a:ext cx="25" cy="31"/>
            </a:xfrm>
            <a:custGeom>
              <a:rect b="b" l="l" r="r" t="t"/>
              <a:pathLst>
                <a:path extrusionOk="0" h="368" w="222">
                  <a:moveTo>
                    <a:pt x="0" y="366"/>
                  </a:moveTo>
                  <a:lnTo>
                    <a:pt x="217" y="368"/>
                  </a:lnTo>
                  <a:lnTo>
                    <a:pt x="222" y="57"/>
                  </a:lnTo>
                  <a:lnTo>
                    <a:pt x="220" y="43"/>
                  </a:lnTo>
                  <a:lnTo>
                    <a:pt x="213" y="33"/>
                  </a:lnTo>
                  <a:lnTo>
                    <a:pt x="203" y="23"/>
                  </a:lnTo>
                  <a:lnTo>
                    <a:pt x="189" y="16"/>
                  </a:lnTo>
                  <a:lnTo>
                    <a:pt x="172" y="9"/>
                  </a:lnTo>
                  <a:lnTo>
                    <a:pt x="154" y="4"/>
                  </a:lnTo>
                  <a:lnTo>
                    <a:pt x="135" y="1"/>
                  </a:lnTo>
                  <a:lnTo>
                    <a:pt x="115" y="0"/>
                  </a:lnTo>
                  <a:lnTo>
                    <a:pt x="95" y="1"/>
                  </a:lnTo>
                  <a:lnTo>
                    <a:pt x="75" y="3"/>
                  </a:lnTo>
                  <a:lnTo>
                    <a:pt x="57" y="7"/>
                  </a:lnTo>
                  <a:lnTo>
                    <a:pt x="41" y="13"/>
                  </a:lnTo>
                  <a:lnTo>
                    <a:pt x="27" y="21"/>
                  </a:lnTo>
                  <a:lnTo>
                    <a:pt x="16" y="31"/>
                  </a:lnTo>
                  <a:lnTo>
                    <a:pt x="9" y="41"/>
                  </a:lnTo>
                  <a:lnTo>
                    <a:pt x="7" y="55"/>
                  </a:lnTo>
                  <a:lnTo>
                    <a:pt x="0" y="366"/>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46"/>
            <p:cNvSpPr/>
            <p:nvPr/>
          </p:nvSpPr>
          <p:spPr>
            <a:xfrm>
              <a:off x="2589" y="1872"/>
              <a:ext cx="23" cy="31"/>
            </a:xfrm>
            <a:custGeom>
              <a:rect b="b" l="l" r="r" t="t"/>
              <a:pathLst>
                <a:path extrusionOk="0" h="365" w="210">
                  <a:moveTo>
                    <a:pt x="0" y="363"/>
                  </a:moveTo>
                  <a:lnTo>
                    <a:pt x="12" y="363"/>
                  </a:lnTo>
                  <a:lnTo>
                    <a:pt x="22" y="363"/>
                  </a:lnTo>
                  <a:lnTo>
                    <a:pt x="30" y="363"/>
                  </a:lnTo>
                  <a:lnTo>
                    <a:pt x="38" y="363"/>
                  </a:lnTo>
                  <a:lnTo>
                    <a:pt x="45" y="363"/>
                  </a:lnTo>
                  <a:lnTo>
                    <a:pt x="52" y="363"/>
                  </a:lnTo>
                  <a:lnTo>
                    <a:pt x="60" y="363"/>
                  </a:lnTo>
                  <a:lnTo>
                    <a:pt x="68" y="363"/>
                  </a:lnTo>
                  <a:lnTo>
                    <a:pt x="77" y="363"/>
                  </a:lnTo>
                  <a:lnTo>
                    <a:pt x="88" y="363"/>
                  </a:lnTo>
                  <a:lnTo>
                    <a:pt x="100" y="364"/>
                  </a:lnTo>
                  <a:lnTo>
                    <a:pt x="115" y="364"/>
                  </a:lnTo>
                  <a:lnTo>
                    <a:pt x="132" y="364"/>
                  </a:lnTo>
                  <a:lnTo>
                    <a:pt x="152" y="364"/>
                  </a:lnTo>
                  <a:lnTo>
                    <a:pt x="175" y="365"/>
                  </a:lnTo>
                  <a:lnTo>
                    <a:pt x="203" y="365"/>
                  </a:lnTo>
                  <a:lnTo>
                    <a:pt x="204" y="308"/>
                  </a:lnTo>
                  <a:lnTo>
                    <a:pt x="205" y="262"/>
                  </a:lnTo>
                  <a:lnTo>
                    <a:pt x="207" y="192"/>
                  </a:lnTo>
                  <a:lnTo>
                    <a:pt x="210" y="57"/>
                  </a:lnTo>
                  <a:lnTo>
                    <a:pt x="208" y="44"/>
                  </a:lnTo>
                  <a:lnTo>
                    <a:pt x="201" y="32"/>
                  </a:lnTo>
                  <a:lnTo>
                    <a:pt x="192" y="23"/>
                  </a:lnTo>
                  <a:lnTo>
                    <a:pt x="178" y="15"/>
                  </a:lnTo>
                  <a:lnTo>
                    <a:pt x="163" y="8"/>
                  </a:lnTo>
                  <a:lnTo>
                    <a:pt x="146" y="4"/>
                  </a:lnTo>
                  <a:lnTo>
                    <a:pt x="127" y="1"/>
                  </a:lnTo>
                  <a:lnTo>
                    <a:pt x="109" y="0"/>
                  </a:lnTo>
                  <a:lnTo>
                    <a:pt x="90" y="0"/>
                  </a:lnTo>
                  <a:lnTo>
                    <a:pt x="71" y="2"/>
                  </a:lnTo>
                  <a:lnTo>
                    <a:pt x="53" y="6"/>
                  </a:lnTo>
                  <a:lnTo>
                    <a:pt x="38" y="13"/>
                  </a:lnTo>
                  <a:lnTo>
                    <a:pt x="25" y="20"/>
                  </a:lnTo>
                  <a:lnTo>
                    <a:pt x="15" y="28"/>
                  </a:lnTo>
                  <a:lnTo>
                    <a:pt x="8" y="39"/>
                  </a:lnTo>
                  <a:lnTo>
                    <a:pt x="5" y="52"/>
                  </a:lnTo>
                  <a:lnTo>
                    <a:pt x="5" y="110"/>
                  </a:lnTo>
                  <a:lnTo>
                    <a:pt x="4" y="155"/>
                  </a:lnTo>
                  <a:lnTo>
                    <a:pt x="3" y="227"/>
                  </a:lnTo>
                  <a:lnTo>
                    <a:pt x="0" y="363"/>
                  </a:lnTo>
                  <a:close/>
                </a:path>
              </a:pathLst>
            </a:custGeom>
            <a:solidFill>
              <a:srgbClr val="232B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46"/>
            <p:cNvSpPr/>
            <p:nvPr/>
          </p:nvSpPr>
          <p:spPr>
            <a:xfrm>
              <a:off x="2590" y="1872"/>
              <a:ext cx="22" cy="31"/>
            </a:xfrm>
            <a:custGeom>
              <a:rect b="b" l="l" r="r" t="t"/>
              <a:pathLst>
                <a:path extrusionOk="0" h="364" w="195">
                  <a:moveTo>
                    <a:pt x="0" y="362"/>
                  </a:moveTo>
                  <a:lnTo>
                    <a:pt x="11" y="362"/>
                  </a:lnTo>
                  <a:lnTo>
                    <a:pt x="20" y="362"/>
                  </a:lnTo>
                  <a:lnTo>
                    <a:pt x="28" y="362"/>
                  </a:lnTo>
                  <a:lnTo>
                    <a:pt x="35" y="362"/>
                  </a:lnTo>
                  <a:lnTo>
                    <a:pt x="41" y="362"/>
                  </a:lnTo>
                  <a:lnTo>
                    <a:pt x="48" y="362"/>
                  </a:lnTo>
                  <a:lnTo>
                    <a:pt x="55" y="362"/>
                  </a:lnTo>
                  <a:lnTo>
                    <a:pt x="62" y="362"/>
                  </a:lnTo>
                  <a:lnTo>
                    <a:pt x="72" y="362"/>
                  </a:lnTo>
                  <a:lnTo>
                    <a:pt x="82" y="362"/>
                  </a:lnTo>
                  <a:lnTo>
                    <a:pt x="93" y="363"/>
                  </a:lnTo>
                  <a:lnTo>
                    <a:pt x="107" y="363"/>
                  </a:lnTo>
                  <a:lnTo>
                    <a:pt x="123" y="363"/>
                  </a:lnTo>
                  <a:lnTo>
                    <a:pt x="142" y="363"/>
                  </a:lnTo>
                  <a:lnTo>
                    <a:pt x="164" y="364"/>
                  </a:lnTo>
                  <a:lnTo>
                    <a:pt x="191" y="364"/>
                  </a:lnTo>
                  <a:lnTo>
                    <a:pt x="191" y="308"/>
                  </a:lnTo>
                  <a:lnTo>
                    <a:pt x="192" y="263"/>
                  </a:lnTo>
                  <a:lnTo>
                    <a:pt x="193" y="192"/>
                  </a:lnTo>
                  <a:lnTo>
                    <a:pt x="195" y="56"/>
                  </a:lnTo>
                  <a:lnTo>
                    <a:pt x="193" y="44"/>
                  </a:lnTo>
                  <a:lnTo>
                    <a:pt x="187" y="32"/>
                  </a:lnTo>
                  <a:lnTo>
                    <a:pt x="177" y="23"/>
                  </a:lnTo>
                  <a:lnTo>
                    <a:pt x="165" y="15"/>
                  </a:lnTo>
                  <a:lnTo>
                    <a:pt x="151" y="8"/>
                  </a:lnTo>
                  <a:lnTo>
                    <a:pt x="135" y="4"/>
                  </a:lnTo>
                  <a:lnTo>
                    <a:pt x="118" y="1"/>
                  </a:lnTo>
                  <a:lnTo>
                    <a:pt x="101" y="0"/>
                  </a:lnTo>
                  <a:lnTo>
                    <a:pt x="83" y="1"/>
                  </a:lnTo>
                  <a:lnTo>
                    <a:pt x="65" y="3"/>
                  </a:lnTo>
                  <a:lnTo>
                    <a:pt x="49" y="7"/>
                  </a:lnTo>
                  <a:lnTo>
                    <a:pt x="35" y="14"/>
                  </a:lnTo>
                  <a:lnTo>
                    <a:pt x="23" y="21"/>
                  </a:lnTo>
                  <a:lnTo>
                    <a:pt x="14" y="29"/>
                  </a:lnTo>
                  <a:lnTo>
                    <a:pt x="7" y="41"/>
                  </a:lnTo>
                  <a:lnTo>
                    <a:pt x="5" y="53"/>
                  </a:lnTo>
                  <a:lnTo>
                    <a:pt x="5" y="110"/>
                  </a:lnTo>
                  <a:lnTo>
                    <a:pt x="4" y="155"/>
                  </a:lnTo>
                  <a:lnTo>
                    <a:pt x="3" y="227"/>
                  </a:lnTo>
                  <a:lnTo>
                    <a:pt x="0" y="362"/>
                  </a:lnTo>
                  <a:close/>
                </a:path>
              </a:pathLst>
            </a:custGeom>
            <a:solidFill>
              <a:srgbClr val="35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46"/>
            <p:cNvSpPr/>
            <p:nvPr/>
          </p:nvSpPr>
          <p:spPr>
            <a:xfrm>
              <a:off x="2591" y="1872"/>
              <a:ext cx="21" cy="31"/>
            </a:xfrm>
            <a:custGeom>
              <a:rect b="b" l="l" r="r" t="t"/>
              <a:pathLst>
                <a:path extrusionOk="0" h="363" w="184">
                  <a:moveTo>
                    <a:pt x="0" y="361"/>
                  </a:moveTo>
                  <a:lnTo>
                    <a:pt x="10" y="361"/>
                  </a:lnTo>
                  <a:lnTo>
                    <a:pt x="19" y="361"/>
                  </a:lnTo>
                  <a:lnTo>
                    <a:pt x="26" y="361"/>
                  </a:lnTo>
                  <a:lnTo>
                    <a:pt x="33" y="361"/>
                  </a:lnTo>
                  <a:lnTo>
                    <a:pt x="39" y="361"/>
                  </a:lnTo>
                  <a:lnTo>
                    <a:pt x="45" y="361"/>
                  </a:lnTo>
                  <a:lnTo>
                    <a:pt x="51" y="361"/>
                  </a:lnTo>
                  <a:lnTo>
                    <a:pt x="58" y="361"/>
                  </a:lnTo>
                  <a:lnTo>
                    <a:pt x="67" y="361"/>
                  </a:lnTo>
                  <a:lnTo>
                    <a:pt x="76" y="361"/>
                  </a:lnTo>
                  <a:lnTo>
                    <a:pt x="87" y="362"/>
                  </a:lnTo>
                  <a:lnTo>
                    <a:pt x="99" y="362"/>
                  </a:lnTo>
                  <a:lnTo>
                    <a:pt x="114" y="362"/>
                  </a:lnTo>
                  <a:lnTo>
                    <a:pt x="132" y="362"/>
                  </a:lnTo>
                  <a:lnTo>
                    <a:pt x="152" y="363"/>
                  </a:lnTo>
                  <a:lnTo>
                    <a:pt x="177" y="363"/>
                  </a:lnTo>
                  <a:lnTo>
                    <a:pt x="178" y="307"/>
                  </a:lnTo>
                  <a:lnTo>
                    <a:pt x="179" y="261"/>
                  </a:lnTo>
                  <a:lnTo>
                    <a:pt x="181" y="191"/>
                  </a:lnTo>
                  <a:lnTo>
                    <a:pt x="184" y="57"/>
                  </a:lnTo>
                  <a:lnTo>
                    <a:pt x="182" y="44"/>
                  </a:lnTo>
                  <a:lnTo>
                    <a:pt x="177" y="32"/>
                  </a:lnTo>
                  <a:lnTo>
                    <a:pt x="167" y="23"/>
                  </a:lnTo>
                  <a:lnTo>
                    <a:pt x="156" y="15"/>
                  </a:lnTo>
                  <a:lnTo>
                    <a:pt x="143" y="8"/>
                  </a:lnTo>
                  <a:lnTo>
                    <a:pt x="128" y="4"/>
                  </a:lnTo>
                  <a:lnTo>
                    <a:pt x="112" y="1"/>
                  </a:lnTo>
                  <a:lnTo>
                    <a:pt x="96" y="0"/>
                  </a:lnTo>
                  <a:lnTo>
                    <a:pt x="79" y="0"/>
                  </a:lnTo>
                  <a:lnTo>
                    <a:pt x="63" y="2"/>
                  </a:lnTo>
                  <a:lnTo>
                    <a:pt x="47" y="6"/>
                  </a:lnTo>
                  <a:lnTo>
                    <a:pt x="34" y="13"/>
                  </a:lnTo>
                  <a:lnTo>
                    <a:pt x="22" y="20"/>
                  </a:lnTo>
                  <a:lnTo>
                    <a:pt x="13" y="28"/>
                  </a:lnTo>
                  <a:lnTo>
                    <a:pt x="7" y="40"/>
                  </a:lnTo>
                  <a:lnTo>
                    <a:pt x="5" y="52"/>
                  </a:lnTo>
                  <a:lnTo>
                    <a:pt x="4" y="111"/>
                  </a:lnTo>
                  <a:lnTo>
                    <a:pt x="4" y="155"/>
                  </a:lnTo>
                  <a:lnTo>
                    <a:pt x="3" y="227"/>
                  </a:lnTo>
                  <a:lnTo>
                    <a:pt x="0" y="361"/>
                  </a:lnTo>
                  <a:close/>
                </a:path>
              </a:pathLst>
            </a:custGeom>
            <a:solidFill>
              <a:srgbClr val="4A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46"/>
            <p:cNvSpPr/>
            <p:nvPr/>
          </p:nvSpPr>
          <p:spPr>
            <a:xfrm>
              <a:off x="2592" y="1873"/>
              <a:ext cx="19" cy="30"/>
            </a:xfrm>
            <a:custGeom>
              <a:rect b="b" l="l" r="r" t="t"/>
              <a:pathLst>
                <a:path extrusionOk="0" h="361" w="169">
                  <a:moveTo>
                    <a:pt x="0" y="359"/>
                  </a:moveTo>
                  <a:lnTo>
                    <a:pt x="9" y="359"/>
                  </a:lnTo>
                  <a:lnTo>
                    <a:pt x="17" y="359"/>
                  </a:lnTo>
                  <a:lnTo>
                    <a:pt x="24" y="359"/>
                  </a:lnTo>
                  <a:lnTo>
                    <a:pt x="30" y="359"/>
                  </a:lnTo>
                  <a:lnTo>
                    <a:pt x="36" y="359"/>
                  </a:lnTo>
                  <a:lnTo>
                    <a:pt x="41" y="359"/>
                  </a:lnTo>
                  <a:lnTo>
                    <a:pt x="47" y="359"/>
                  </a:lnTo>
                  <a:lnTo>
                    <a:pt x="55" y="359"/>
                  </a:lnTo>
                  <a:lnTo>
                    <a:pt x="62" y="359"/>
                  </a:lnTo>
                  <a:lnTo>
                    <a:pt x="70" y="359"/>
                  </a:lnTo>
                  <a:lnTo>
                    <a:pt x="80" y="360"/>
                  </a:lnTo>
                  <a:lnTo>
                    <a:pt x="92" y="360"/>
                  </a:lnTo>
                  <a:lnTo>
                    <a:pt x="106" y="360"/>
                  </a:lnTo>
                  <a:lnTo>
                    <a:pt x="122" y="360"/>
                  </a:lnTo>
                  <a:lnTo>
                    <a:pt x="141" y="361"/>
                  </a:lnTo>
                  <a:lnTo>
                    <a:pt x="164" y="361"/>
                  </a:lnTo>
                  <a:lnTo>
                    <a:pt x="164" y="305"/>
                  </a:lnTo>
                  <a:lnTo>
                    <a:pt x="165" y="259"/>
                  </a:lnTo>
                  <a:lnTo>
                    <a:pt x="166" y="190"/>
                  </a:lnTo>
                  <a:lnTo>
                    <a:pt x="169" y="57"/>
                  </a:lnTo>
                  <a:lnTo>
                    <a:pt x="167" y="44"/>
                  </a:lnTo>
                  <a:lnTo>
                    <a:pt x="162" y="33"/>
                  </a:lnTo>
                  <a:lnTo>
                    <a:pt x="153" y="23"/>
                  </a:lnTo>
                  <a:lnTo>
                    <a:pt x="143" y="16"/>
                  </a:lnTo>
                  <a:lnTo>
                    <a:pt x="131" y="10"/>
                  </a:lnTo>
                  <a:lnTo>
                    <a:pt x="117" y="4"/>
                  </a:lnTo>
                  <a:lnTo>
                    <a:pt x="103" y="1"/>
                  </a:lnTo>
                  <a:lnTo>
                    <a:pt x="88" y="0"/>
                  </a:lnTo>
                  <a:lnTo>
                    <a:pt x="73" y="1"/>
                  </a:lnTo>
                  <a:lnTo>
                    <a:pt x="58" y="3"/>
                  </a:lnTo>
                  <a:lnTo>
                    <a:pt x="43" y="7"/>
                  </a:lnTo>
                  <a:lnTo>
                    <a:pt x="31" y="13"/>
                  </a:lnTo>
                  <a:lnTo>
                    <a:pt x="21" y="20"/>
                  </a:lnTo>
                  <a:lnTo>
                    <a:pt x="13" y="29"/>
                  </a:lnTo>
                  <a:lnTo>
                    <a:pt x="7" y="41"/>
                  </a:lnTo>
                  <a:lnTo>
                    <a:pt x="5" y="53"/>
                  </a:lnTo>
                  <a:lnTo>
                    <a:pt x="4" y="110"/>
                  </a:lnTo>
                  <a:lnTo>
                    <a:pt x="3" y="156"/>
                  </a:lnTo>
                  <a:lnTo>
                    <a:pt x="2" y="226"/>
                  </a:lnTo>
                  <a:lnTo>
                    <a:pt x="0" y="359"/>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46"/>
            <p:cNvSpPr/>
            <p:nvPr/>
          </p:nvSpPr>
          <p:spPr>
            <a:xfrm>
              <a:off x="2593" y="1873"/>
              <a:ext cx="18" cy="30"/>
            </a:xfrm>
            <a:custGeom>
              <a:rect b="b" l="l" r="r" t="t"/>
              <a:pathLst>
                <a:path extrusionOk="0" h="359" w="154">
                  <a:moveTo>
                    <a:pt x="0" y="357"/>
                  </a:moveTo>
                  <a:lnTo>
                    <a:pt x="15" y="357"/>
                  </a:lnTo>
                  <a:lnTo>
                    <a:pt x="27" y="357"/>
                  </a:lnTo>
                  <a:lnTo>
                    <a:pt x="37" y="357"/>
                  </a:lnTo>
                  <a:lnTo>
                    <a:pt x="50" y="357"/>
                  </a:lnTo>
                  <a:lnTo>
                    <a:pt x="64" y="357"/>
                  </a:lnTo>
                  <a:lnTo>
                    <a:pt x="84" y="358"/>
                  </a:lnTo>
                  <a:lnTo>
                    <a:pt x="112" y="358"/>
                  </a:lnTo>
                  <a:lnTo>
                    <a:pt x="150" y="359"/>
                  </a:lnTo>
                  <a:lnTo>
                    <a:pt x="151" y="303"/>
                  </a:lnTo>
                  <a:lnTo>
                    <a:pt x="151" y="257"/>
                  </a:lnTo>
                  <a:lnTo>
                    <a:pt x="152" y="188"/>
                  </a:lnTo>
                  <a:lnTo>
                    <a:pt x="154" y="55"/>
                  </a:lnTo>
                  <a:lnTo>
                    <a:pt x="148" y="31"/>
                  </a:lnTo>
                  <a:lnTo>
                    <a:pt x="131" y="15"/>
                  </a:lnTo>
                  <a:lnTo>
                    <a:pt x="107" y="4"/>
                  </a:lnTo>
                  <a:lnTo>
                    <a:pt x="80" y="0"/>
                  </a:lnTo>
                  <a:lnTo>
                    <a:pt x="53" y="3"/>
                  </a:lnTo>
                  <a:lnTo>
                    <a:pt x="28" y="13"/>
                  </a:lnTo>
                  <a:lnTo>
                    <a:pt x="10" y="29"/>
                  </a:lnTo>
                  <a:lnTo>
                    <a:pt x="4" y="53"/>
                  </a:lnTo>
                  <a:lnTo>
                    <a:pt x="3" y="110"/>
                  </a:lnTo>
                  <a:lnTo>
                    <a:pt x="2" y="155"/>
                  </a:lnTo>
                  <a:lnTo>
                    <a:pt x="1" y="224"/>
                  </a:lnTo>
                  <a:lnTo>
                    <a:pt x="0" y="357"/>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3" name="Google Shape;743;p46"/>
            <p:cNvSpPr/>
            <p:nvPr/>
          </p:nvSpPr>
          <p:spPr>
            <a:xfrm>
              <a:off x="2594" y="1873"/>
              <a:ext cx="16" cy="30"/>
            </a:xfrm>
            <a:custGeom>
              <a:rect b="b" l="l" r="r" t="t"/>
              <a:pathLst>
                <a:path extrusionOk="0" h="358" w="141">
                  <a:moveTo>
                    <a:pt x="0" y="356"/>
                  </a:moveTo>
                  <a:lnTo>
                    <a:pt x="15" y="356"/>
                  </a:lnTo>
                  <a:lnTo>
                    <a:pt x="26" y="356"/>
                  </a:lnTo>
                  <a:lnTo>
                    <a:pt x="36" y="356"/>
                  </a:lnTo>
                  <a:lnTo>
                    <a:pt x="46" y="356"/>
                  </a:lnTo>
                  <a:lnTo>
                    <a:pt x="59" y="356"/>
                  </a:lnTo>
                  <a:lnTo>
                    <a:pt x="76" y="357"/>
                  </a:lnTo>
                  <a:lnTo>
                    <a:pt x="101" y="357"/>
                  </a:lnTo>
                  <a:lnTo>
                    <a:pt x="135" y="358"/>
                  </a:lnTo>
                  <a:lnTo>
                    <a:pt x="136" y="302"/>
                  </a:lnTo>
                  <a:lnTo>
                    <a:pt x="137" y="257"/>
                  </a:lnTo>
                  <a:lnTo>
                    <a:pt x="138" y="188"/>
                  </a:lnTo>
                  <a:lnTo>
                    <a:pt x="141" y="54"/>
                  </a:lnTo>
                  <a:lnTo>
                    <a:pt x="135" y="30"/>
                  </a:lnTo>
                  <a:lnTo>
                    <a:pt x="120" y="14"/>
                  </a:lnTo>
                  <a:lnTo>
                    <a:pt x="98" y="3"/>
                  </a:lnTo>
                  <a:lnTo>
                    <a:pt x="74" y="0"/>
                  </a:lnTo>
                  <a:lnTo>
                    <a:pt x="49" y="3"/>
                  </a:lnTo>
                  <a:lnTo>
                    <a:pt x="26" y="13"/>
                  </a:lnTo>
                  <a:lnTo>
                    <a:pt x="11" y="29"/>
                  </a:lnTo>
                  <a:lnTo>
                    <a:pt x="5" y="52"/>
                  </a:lnTo>
                  <a:lnTo>
                    <a:pt x="4" y="109"/>
                  </a:lnTo>
                  <a:lnTo>
                    <a:pt x="3" y="155"/>
                  </a:lnTo>
                  <a:lnTo>
                    <a:pt x="2" y="224"/>
                  </a:lnTo>
                  <a:lnTo>
                    <a:pt x="0" y="356"/>
                  </a:lnTo>
                  <a:close/>
                </a:path>
              </a:pathLst>
            </a:custGeom>
            <a:solidFill>
              <a:srgbClr val="7F878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46"/>
            <p:cNvSpPr/>
            <p:nvPr/>
          </p:nvSpPr>
          <p:spPr>
            <a:xfrm>
              <a:off x="2596" y="1873"/>
              <a:ext cx="14" cy="30"/>
            </a:xfrm>
            <a:custGeom>
              <a:rect b="b" l="l" r="r" t="t"/>
              <a:pathLst>
                <a:path extrusionOk="0" h="355" w="127">
                  <a:moveTo>
                    <a:pt x="0" y="353"/>
                  </a:moveTo>
                  <a:lnTo>
                    <a:pt x="13" y="353"/>
                  </a:lnTo>
                  <a:lnTo>
                    <a:pt x="23" y="353"/>
                  </a:lnTo>
                  <a:lnTo>
                    <a:pt x="32" y="353"/>
                  </a:lnTo>
                  <a:lnTo>
                    <a:pt x="41" y="353"/>
                  </a:lnTo>
                  <a:lnTo>
                    <a:pt x="52" y="353"/>
                  </a:lnTo>
                  <a:lnTo>
                    <a:pt x="68" y="354"/>
                  </a:lnTo>
                  <a:lnTo>
                    <a:pt x="90" y="354"/>
                  </a:lnTo>
                  <a:lnTo>
                    <a:pt x="120" y="355"/>
                  </a:lnTo>
                  <a:lnTo>
                    <a:pt x="122" y="299"/>
                  </a:lnTo>
                  <a:lnTo>
                    <a:pt x="123" y="255"/>
                  </a:lnTo>
                  <a:lnTo>
                    <a:pt x="125" y="186"/>
                  </a:lnTo>
                  <a:lnTo>
                    <a:pt x="127" y="54"/>
                  </a:lnTo>
                  <a:lnTo>
                    <a:pt x="122" y="30"/>
                  </a:lnTo>
                  <a:lnTo>
                    <a:pt x="108" y="14"/>
                  </a:lnTo>
                  <a:lnTo>
                    <a:pt x="88" y="4"/>
                  </a:lnTo>
                  <a:lnTo>
                    <a:pt x="66" y="0"/>
                  </a:lnTo>
                  <a:lnTo>
                    <a:pt x="44" y="4"/>
                  </a:lnTo>
                  <a:lnTo>
                    <a:pt x="24" y="13"/>
                  </a:lnTo>
                  <a:lnTo>
                    <a:pt x="9" y="28"/>
                  </a:lnTo>
                  <a:lnTo>
                    <a:pt x="4" y="51"/>
                  </a:lnTo>
                  <a:lnTo>
                    <a:pt x="3" y="108"/>
                  </a:lnTo>
                  <a:lnTo>
                    <a:pt x="2" y="153"/>
                  </a:lnTo>
                  <a:lnTo>
                    <a:pt x="1" y="222"/>
                  </a:lnTo>
                  <a:lnTo>
                    <a:pt x="0" y="353"/>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46"/>
            <p:cNvSpPr/>
            <p:nvPr/>
          </p:nvSpPr>
          <p:spPr>
            <a:xfrm>
              <a:off x="2596" y="1873"/>
              <a:ext cx="13" cy="30"/>
            </a:xfrm>
            <a:custGeom>
              <a:rect b="b" l="l" r="r" t="t"/>
              <a:pathLst>
                <a:path extrusionOk="0" h="354" w="116">
                  <a:moveTo>
                    <a:pt x="0" y="352"/>
                  </a:moveTo>
                  <a:lnTo>
                    <a:pt x="12" y="352"/>
                  </a:lnTo>
                  <a:lnTo>
                    <a:pt x="22" y="352"/>
                  </a:lnTo>
                  <a:lnTo>
                    <a:pt x="30" y="352"/>
                  </a:lnTo>
                  <a:lnTo>
                    <a:pt x="39" y="352"/>
                  </a:lnTo>
                  <a:lnTo>
                    <a:pt x="49" y="352"/>
                  </a:lnTo>
                  <a:lnTo>
                    <a:pt x="64" y="353"/>
                  </a:lnTo>
                  <a:lnTo>
                    <a:pt x="84" y="353"/>
                  </a:lnTo>
                  <a:lnTo>
                    <a:pt x="111" y="354"/>
                  </a:lnTo>
                  <a:lnTo>
                    <a:pt x="112" y="298"/>
                  </a:lnTo>
                  <a:lnTo>
                    <a:pt x="113" y="254"/>
                  </a:lnTo>
                  <a:lnTo>
                    <a:pt x="114" y="186"/>
                  </a:lnTo>
                  <a:lnTo>
                    <a:pt x="116" y="55"/>
                  </a:lnTo>
                  <a:lnTo>
                    <a:pt x="112" y="32"/>
                  </a:lnTo>
                  <a:lnTo>
                    <a:pt x="100" y="15"/>
                  </a:lnTo>
                  <a:lnTo>
                    <a:pt x="83" y="5"/>
                  </a:lnTo>
                  <a:lnTo>
                    <a:pt x="63" y="0"/>
                  </a:lnTo>
                  <a:lnTo>
                    <a:pt x="43" y="4"/>
                  </a:lnTo>
                  <a:lnTo>
                    <a:pt x="25" y="13"/>
                  </a:lnTo>
                  <a:lnTo>
                    <a:pt x="12" y="29"/>
                  </a:lnTo>
                  <a:lnTo>
                    <a:pt x="7" y="53"/>
                  </a:lnTo>
                  <a:lnTo>
                    <a:pt x="6" y="109"/>
                  </a:lnTo>
                  <a:lnTo>
                    <a:pt x="5" y="153"/>
                  </a:lnTo>
                  <a:lnTo>
                    <a:pt x="3" y="221"/>
                  </a:lnTo>
                  <a:lnTo>
                    <a:pt x="0" y="352"/>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6" name="Google Shape;746;p46"/>
            <p:cNvSpPr/>
            <p:nvPr/>
          </p:nvSpPr>
          <p:spPr>
            <a:xfrm>
              <a:off x="2597" y="1873"/>
              <a:ext cx="12" cy="30"/>
            </a:xfrm>
            <a:custGeom>
              <a:rect b="b" l="l" r="r" t="t"/>
              <a:pathLst>
                <a:path extrusionOk="0" h="351" w="104">
                  <a:moveTo>
                    <a:pt x="0" y="349"/>
                  </a:moveTo>
                  <a:lnTo>
                    <a:pt x="12" y="349"/>
                  </a:lnTo>
                  <a:lnTo>
                    <a:pt x="20" y="349"/>
                  </a:lnTo>
                  <a:lnTo>
                    <a:pt x="27" y="349"/>
                  </a:lnTo>
                  <a:lnTo>
                    <a:pt x="34" y="349"/>
                  </a:lnTo>
                  <a:lnTo>
                    <a:pt x="43" y="349"/>
                  </a:lnTo>
                  <a:lnTo>
                    <a:pt x="56" y="350"/>
                  </a:lnTo>
                  <a:lnTo>
                    <a:pt x="73" y="350"/>
                  </a:lnTo>
                  <a:lnTo>
                    <a:pt x="97" y="351"/>
                  </a:lnTo>
                  <a:lnTo>
                    <a:pt x="98" y="296"/>
                  </a:lnTo>
                  <a:lnTo>
                    <a:pt x="99" y="252"/>
                  </a:lnTo>
                  <a:lnTo>
                    <a:pt x="101" y="184"/>
                  </a:lnTo>
                  <a:lnTo>
                    <a:pt x="104" y="52"/>
                  </a:lnTo>
                  <a:lnTo>
                    <a:pt x="100" y="30"/>
                  </a:lnTo>
                  <a:lnTo>
                    <a:pt x="89" y="13"/>
                  </a:lnTo>
                  <a:lnTo>
                    <a:pt x="74" y="3"/>
                  </a:lnTo>
                  <a:lnTo>
                    <a:pt x="56" y="0"/>
                  </a:lnTo>
                  <a:lnTo>
                    <a:pt x="38" y="3"/>
                  </a:lnTo>
                  <a:lnTo>
                    <a:pt x="23" y="12"/>
                  </a:lnTo>
                  <a:lnTo>
                    <a:pt x="11" y="29"/>
                  </a:lnTo>
                  <a:lnTo>
                    <a:pt x="5" y="52"/>
                  </a:lnTo>
                  <a:lnTo>
                    <a:pt x="5" y="108"/>
                  </a:lnTo>
                  <a:lnTo>
                    <a:pt x="4" y="152"/>
                  </a:lnTo>
                  <a:lnTo>
                    <a:pt x="3" y="220"/>
                  </a:lnTo>
                  <a:lnTo>
                    <a:pt x="0" y="349"/>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46"/>
            <p:cNvSpPr/>
            <p:nvPr/>
          </p:nvSpPr>
          <p:spPr>
            <a:xfrm>
              <a:off x="2599" y="1873"/>
              <a:ext cx="9" cy="30"/>
            </a:xfrm>
            <a:custGeom>
              <a:rect b="b" l="l" r="r" t="t"/>
              <a:pathLst>
                <a:path extrusionOk="0" h="350" w="88">
                  <a:moveTo>
                    <a:pt x="0" y="348"/>
                  </a:moveTo>
                  <a:lnTo>
                    <a:pt x="84" y="350"/>
                  </a:lnTo>
                  <a:lnTo>
                    <a:pt x="88" y="54"/>
                  </a:lnTo>
                  <a:lnTo>
                    <a:pt x="85" y="31"/>
                  </a:lnTo>
                  <a:lnTo>
                    <a:pt x="75" y="14"/>
                  </a:lnTo>
                  <a:lnTo>
                    <a:pt x="62" y="4"/>
                  </a:lnTo>
                  <a:lnTo>
                    <a:pt x="47" y="0"/>
                  </a:lnTo>
                  <a:lnTo>
                    <a:pt x="32" y="4"/>
                  </a:lnTo>
                  <a:lnTo>
                    <a:pt x="19" y="14"/>
                  </a:lnTo>
                  <a:lnTo>
                    <a:pt x="9" y="31"/>
                  </a:lnTo>
                  <a:lnTo>
                    <a:pt x="5" y="54"/>
                  </a:lnTo>
                  <a:lnTo>
                    <a:pt x="0" y="348"/>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46"/>
            <p:cNvSpPr/>
            <p:nvPr/>
          </p:nvSpPr>
          <p:spPr>
            <a:xfrm>
              <a:off x="2588" y="1898"/>
              <a:ext cx="24" cy="9"/>
            </a:xfrm>
            <a:custGeom>
              <a:rect b="b" l="l" r="r" t="t"/>
              <a:pathLst>
                <a:path extrusionOk="0" h="111" w="216">
                  <a:moveTo>
                    <a:pt x="109" y="0"/>
                  </a:moveTo>
                  <a:lnTo>
                    <a:pt x="131" y="1"/>
                  </a:lnTo>
                  <a:lnTo>
                    <a:pt x="151" y="5"/>
                  </a:lnTo>
                  <a:lnTo>
                    <a:pt x="169" y="10"/>
                  </a:lnTo>
                  <a:lnTo>
                    <a:pt x="185" y="17"/>
                  </a:lnTo>
                  <a:lnTo>
                    <a:pt x="198" y="25"/>
                  </a:lnTo>
                  <a:lnTo>
                    <a:pt x="208" y="36"/>
                  </a:lnTo>
                  <a:lnTo>
                    <a:pt x="214" y="46"/>
                  </a:lnTo>
                  <a:lnTo>
                    <a:pt x="216" y="57"/>
                  </a:lnTo>
                  <a:lnTo>
                    <a:pt x="214" y="69"/>
                  </a:lnTo>
                  <a:lnTo>
                    <a:pt x="207" y="78"/>
                  </a:lnTo>
                  <a:lnTo>
                    <a:pt x="197" y="88"/>
                  </a:lnTo>
                  <a:lnTo>
                    <a:pt x="183" y="96"/>
                  </a:lnTo>
                  <a:lnTo>
                    <a:pt x="167" y="103"/>
                  </a:lnTo>
                  <a:lnTo>
                    <a:pt x="149" y="107"/>
                  </a:lnTo>
                  <a:lnTo>
                    <a:pt x="129" y="110"/>
                  </a:lnTo>
                  <a:lnTo>
                    <a:pt x="107" y="111"/>
                  </a:lnTo>
                  <a:lnTo>
                    <a:pt x="84" y="110"/>
                  </a:lnTo>
                  <a:lnTo>
                    <a:pt x="64" y="106"/>
                  </a:lnTo>
                  <a:lnTo>
                    <a:pt x="46" y="101"/>
                  </a:lnTo>
                  <a:lnTo>
                    <a:pt x="31" y="94"/>
                  </a:lnTo>
                  <a:lnTo>
                    <a:pt x="18" y="85"/>
                  </a:lnTo>
                  <a:lnTo>
                    <a:pt x="8" y="75"/>
                  </a:lnTo>
                  <a:lnTo>
                    <a:pt x="2" y="65"/>
                  </a:lnTo>
                  <a:lnTo>
                    <a:pt x="0" y="53"/>
                  </a:lnTo>
                  <a:lnTo>
                    <a:pt x="2" y="42"/>
                  </a:lnTo>
                  <a:lnTo>
                    <a:pt x="9" y="32"/>
                  </a:lnTo>
                  <a:lnTo>
                    <a:pt x="19" y="23"/>
                  </a:lnTo>
                  <a:lnTo>
                    <a:pt x="32" y="15"/>
                  </a:lnTo>
                  <a:lnTo>
                    <a:pt x="48" y="8"/>
                  </a:lnTo>
                  <a:lnTo>
                    <a:pt x="66" y="4"/>
                  </a:lnTo>
                  <a:lnTo>
                    <a:pt x="86" y="1"/>
                  </a:lnTo>
                  <a:lnTo>
                    <a:pt x="10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46"/>
            <p:cNvSpPr/>
            <p:nvPr/>
          </p:nvSpPr>
          <p:spPr>
            <a:xfrm>
              <a:off x="2592" y="1902"/>
              <a:ext cx="12" cy="177"/>
            </a:xfrm>
            <a:custGeom>
              <a:rect b="b" l="l" r="r" t="t"/>
              <a:pathLst>
                <a:path extrusionOk="0" h="2121" w="111">
                  <a:moveTo>
                    <a:pt x="35" y="17"/>
                  </a:moveTo>
                  <a:lnTo>
                    <a:pt x="38" y="10"/>
                  </a:lnTo>
                  <a:lnTo>
                    <a:pt x="47" y="4"/>
                  </a:lnTo>
                  <a:lnTo>
                    <a:pt x="60" y="1"/>
                  </a:lnTo>
                  <a:lnTo>
                    <a:pt x="74" y="0"/>
                  </a:lnTo>
                  <a:lnTo>
                    <a:pt x="87" y="1"/>
                  </a:lnTo>
                  <a:lnTo>
                    <a:pt x="99" y="4"/>
                  </a:lnTo>
                  <a:lnTo>
                    <a:pt x="108" y="11"/>
                  </a:lnTo>
                  <a:lnTo>
                    <a:pt x="111" y="19"/>
                  </a:lnTo>
                  <a:lnTo>
                    <a:pt x="75" y="2104"/>
                  </a:lnTo>
                  <a:lnTo>
                    <a:pt x="72" y="2112"/>
                  </a:lnTo>
                  <a:lnTo>
                    <a:pt x="63" y="2117"/>
                  </a:lnTo>
                  <a:lnTo>
                    <a:pt x="51" y="2120"/>
                  </a:lnTo>
                  <a:lnTo>
                    <a:pt x="37" y="2121"/>
                  </a:lnTo>
                  <a:lnTo>
                    <a:pt x="23" y="2119"/>
                  </a:lnTo>
                  <a:lnTo>
                    <a:pt x="12" y="2115"/>
                  </a:lnTo>
                  <a:lnTo>
                    <a:pt x="3" y="2110"/>
                  </a:lnTo>
                  <a:lnTo>
                    <a:pt x="0" y="2102"/>
                  </a:lnTo>
                  <a:lnTo>
                    <a:pt x="35"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46"/>
            <p:cNvSpPr/>
            <p:nvPr/>
          </p:nvSpPr>
          <p:spPr>
            <a:xfrm>
              <a:off x="2592" y="1902"/>
              <a:ext cx="12" cy="168"/>
            </a:xfrm>
            <a:custGeom>
              <a:rect b="b" l="l" r="r" t="t"/>
              <a:pathLst>
                <a:path extrusionOk="0" h="2011" w="106">
                  <a:moveTo>
                    <a:pt x="36" y="18"/>
                  </a:moveTo>
                  <a:lnTo>
                    <a:pt x="39" y="11"/>
                  </a:lnTo>
                  <a:lnTo>
                    <a:pt x="47" y="5"/>
                  </a:lnTo>
                  <a:lnTo>
                    <a:pt x="59" y="2"/>
                  </a:lnTo>
                  <a:lnTo>
                    <a:pt x="72" y="0"/>
                  </a:lnTo>
                  <a:lnTo>
                    <a:pt x="84" y="2"/>
                  </a:lnTo>
                  <a:lnTo>
                    <a:pt x="95" y="5"/>
                  </a:lnTo>
                  <a:lnTo>
                    <a:pt x="103" y="11"/>
                  </a:lnTo>
                  <a:lnTo>
                    <a:pt x="106" y="18"/>
                  </a:lnTo>
                  <a:lnTo>
                    <a:pt x="102" y="229"/>
                  </a:lnTo>
                  <a:lnTo>
                    <a:pt x="99" y="389"/>
                  </a:lnTo>
                  <a:lnTo>
                    <a:pt x="96" y="528"/>
                  </a:lnTo>
                  <a:lnTo>
                    <a:pt x="94" y="677"/>
                  </a:lnTo>
                  <a:lnTo>
                    <a:pt x="90" y="869"/>
                  </a:lnTo>
                  <a:lnTo>
                    <a:pt x="85" y="1131"/>
                  </a:lnTo>
                  <a:lnTo>
                    <a:pt x="79" y="1496"/>
                  </a:lnTo>
                  <a:lnTo>
                    <a:pt x="70" y="1996"/>
                  </a:lnTo>
                  <a:lnTo>
                    <a:pt x="67" y="2003"/>
                  </a:lnTo>
                  <a:lnTo>
                    <a:pt x="59" y="2008"/>
                  </a:lnTo>
                  <a:lnTo>
                    <a:pt x="47" y="2011"/>
                  </a:lnTo>
                  <a:lnTo>
                    <a:pt x="35" y="2011"/>
                  </a:lnTo>
                  <a:lnTo>
                    <a:pt x="22" y="2010"/>
                  </a:lnTo>
                  <a:lnTo>
                    <a:pt x="11" y="2007"/>
                  </a:lnTo>
                  <a:lnTo>
                    <a:pt x="3" y="2001"/>
                  </a:lnTo>
                  <a:lnTo>
                    <a:pt x="0" y="1993"/>
                  </a:lnTo>
                  <a:lnTo>
                    <a:pt x="5" y="1783"/>
                  </a:lnTo>
                  <a:lnTo>
                    <a:pt x="8" y="1623"/>
                  </a:lnTo>
                  <a:lnTo>
                    <a:pt x="11" y="1485"/>
                  </a:lnTo>
                  <a:lnTo>
                    <a:pt x="14" y="1336"/>
                  </a:lnTo>
                  <a:lnTo>
                    <a:pt x="17" y="1145"/>
                  </a:lnTo>
                  <a:lnTo>
                    <a:pt x="21" y="883"/>
                  </a:lnTo>
                  <a:lnTo>
                    <a:pt x="28" y="518"/>
                  </a:lnTo>
                  <a:lnTo>
                    <a:pt x="36" y="18"/>
                  </a:lnTo>
                  <a:close/>
                </a:path>
              </a:pathLst>
            </a:custGeom>
            <a:solidFill>
              <a:srgbClr val="14141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46"/>
            <p:cNvSpPr/>
            <p:nvPr/>
          </p:nvSpPr>
          <p:spPr>
            <a:xfrm>
              <a:off x="2593" y="1902"/>
              <a:ext cx="11" cy="159"/>
            </a:xfrm>
            <a:custGeom>
              <a:rect b="b" l="l" r="r" t="t"/>
              <a:pathLst>
                <a:path extrusionOk="0" h="1902" w="97">
                  <a:moveTo>
                    <a:pt x="34" y="16"/>
                  </a:moveTo>
                  <a:lnTo>
                    <a:pt x="36" y="9"/>
                  </a:lnTo>
                  <a:lnTo>
                    <a:pt x="42" y="3"/>
                  </a:lnTo>
                  <a:lnTo>
                    <a:pt x="53" y="0"/>
                  </a:lnTo>
                  <a:lnTo>
                    <a:pt x="64" y="0"/>
                  </a:lnTo>
                  <a:lnTo>
                    <a:pt x="75" y="1"/>
                  </a:lnTo>
                  <a:lnTo>
                    <a:pt x="86" y="4"/>
                  </a:lnTo>
                  <a:lnTo>
                    <a:pt x="93" y="10"/>
                  </a:lnTo>
                  <a:lnTo>
                    <a:pt x="97" y="16"/>
                  </a:lnTo>
                  <a:lnTo>
                    <a:pt x="93" y="216"/>
                  </a:lnTo>
                  <a:lnTo>
                    <a:pt x="90" y="367"/>
                  </a:lnTo>
                  <a:lnTo>
                    <a:pt x="87" y="498"/>
                  </a:lnTo>
                  <a:lnTo>
                    <a:pt x="84" y="640"/>
                  </a:lnTo>
                  <a:lnTo>
                    <a:pt x="81" y="819"/>
                  </a:lnTo>
                  <a:lnTo>
                    <a:pt x="76" y="1068"/>
                  </a:lnTo>
                  <a:lnTo>
                    <a:pt x="70" y="1413"/>
                  </a:lnTo>
                  <a:lnTo>
                    <a:pt x="61" y="1885"/>
                  </a:lnTo>
                  <a:lnTo>
                    <a:pt x="58" y="1893"/>
                  </a:lnTo>
                  <a:lnTo>
                    <a:pt x="51" y="1898"/>
                  </a:lnTo>
                  <a:lnTo>
                    <a:pt x="40" y="1901"/>
                  </a:lnTo>
                  <a:lnTo>
                    <a:pt x="29" y="1902"/>
                  </a:lnTo>
                  <a:lnTo>
                    <a:pt x="18" y="1901"/>
                  </a:lnTo>
                  <a:lnTo>
                    <a:pt x="9" y="1898"/>
                  </a:lnTo>
                  <a:lnTo>
                    <a:pt x="2" y="1893"/>
                  </a:lnTo>
                  <a:lnTo>
                    <a:pt x="0" y="1885"/>
                  </a:lnTo>
                  <a:lnTo>
                    <a:pt x="3" y="1685"/>
                  </a:lnTo>
                  <a:lnTo>
                    <a:pt x="6" y="1534"/>
                  </a:lnTo>
                  <a:lnTo>
                    <a:pt x="8" y="1403"/>
                  </a:lnTo>
                  <a:lnTo>
                    <a:pt x="11" y="1262"/>
                  </a:lnTo>
                  <a:lnTo>
                    <a:pt x="14" y="1082"/>
                  </a:lnTo>
                  <a:lnTo>
                    <a:pt x="19" y="834"/>
                  </a:lnTo>
                  <a:lnTo>
                    <a:pt x="25" y="488"/>
                  </a:lnTo>
                  <a:lnTo>
                    <a:pt x="34" y="16"/>
                  </a:lnTo>
                  <a:close/>
                </a:path>
              </a:pathLst>
            </a:custGeom>
            <a:solidFill>
              <a:srgbClr val="2629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46"/>
            <p:cNvSpPr/>
            <p:nvPr/>
          </p:nvSpPr>
          <p:spPr>
            <a:xfrm>
              <a:off x="2594" y="1902"/>
              <a:ext cx="9" cy="150"/>
            </a:xfrm>
            <a:custGeom>
              <a:rect b="b" l="l" r="r" t="t"/>
              <a:pathLst>
                <a:path extrusionOk="0" h="1793" w="87">
                  <a:moveTo>
                    <a:pt x="29" y="16"/>
                  </a:moveTo>
                  <a:lnTo>
                    <a:pt x="32" y="9"/>
                  </a:lnTo>
                  <a:lnTo>
                    <a:pt x="40" y="3"/>
                  </a:lnTo>
                  <a:lnTo>
                    <a:pt x="49" y="0"/>
                  </a:lnTo>
                  <a:lnTo>
                    <a:pt x="59" y="0"/>
                  </a:lnTo>
                  <a:lnTo>
                    <a:pt x="69" y="1"/>
                  </a:lnTo>
                  <a:lnTo>
                    <a:pt x="78" y="4"/>
                  </a:lnTo>
                  <a:lnTo>
                    <a:pt x="85" y="10"/>
                  </a:lnTo>
                  <a:lnTo>
                    <a:pt x="87" y="16"/>
                  </a:lnTo>
                  <a:lnTo>
                    <a:pt x="84" y="204"/>
                  </a:lnTo>
                  <a:lnTo>
                    <a:pt x="81" y="346"/>
                  </a:lnTo>
                  <a:lnTo>
                    <a:pt x="79" y="470"/>
                  </a:lnTo>
                  <a:lnTo>
                    <a:pt x="77" y="603"/>
                  </a:lnTo>
                  <a:lnTo>
                    <a:pt x="74" y="773"/>
                  </a:lnTo>
                  <a:lnTo>
                    <a:pt x="70" y="1006"/>
                  </a:lnTo>
                  <a:lnTo>
                    <a:pt x="64" y="1333"/>
                  </a:lnTo>
                  <a:lnTo>
                    <a:pt x="56" y="1779"/>
                  </a:lnTo>
                  <a:lnTo>
                    <a:pt x="54" y="1785"/>
                  </a:lnTo>
                  <a:lnTo>
                    <a:pt x="47" y="1790"/>
                  </a:lnTo>
                  <a:lnTo>
                    <a:pt x="37" y="1792"/>
                  </a:lnTo>
                  <a:lnTo>
                    <a:pt x="27" y="1793"/>
                  </a:lnTo>
                  <a:lnTo>
                    <a:pt x="17" y="1792"/>
                  </a:lnTo>
                  <a:lnTo>
                    <a:pt x="8" y="1789"/>
                  </a:lnTo>
                  <a:lnTo>
                    <a:pt x="2" y="1784"/>
                  </a:lnTo>
                  <a:lnTo>
                    <a:pt x="0" y="1777"/>
                  </a:lnTo>
                  <a:lnTo>
                    <a:pt x="6" y="1446"/>
                  </a:lnTo>
                  <a:lnTo>
                    <a:pt x="10" y="1190"/>
                  </a:lnTo>
                  <a:lnTo>
                    <a:pt x="17" y="786"/>
                  </a:lnTo>
                  <a:lnTo>
                    <a:pt x="29" y="16"/>
                  </a:lnTo>
                  <a:close/>
                </a:path>
              </a:pathLst>
            </a:custGeom>
            <a:solidFill>
              <a:srgbClr val="3A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46"/>
            <p:cNvSpPr/>
            <p:nvPr/>
          </p:nvSpPr>
          <p:spPr>
            <a:xfrm>
              <a:off x="2594" y="1902"/>
              <a:ext cx="9" cy="141"/>
            </a:xfrm>
            <a:custGeom>
              <a:rect b="b" l="l" r="r" t="t"/>
              <a:pathLst>
                <a:path extrusionOk="0" h="1682" w="80">
                  <a:moveTo>
                    <a:pt x="28" y="15"/>
                  </a:moveTo>
                  <a:lnTo>
                    <a:pt x="30" y="9"/>
                  </a:lnTo>
                  <a:lnTo>
                    <a:pt x="37" y="3"/>
                  </a:lnTo>
                  <a:lnTo>
                    <a:pt x="45" y="1"/>
                  </a:lnTo>
                  <a:lnTo>
                    <a:pt x="55" y="0"/>
                  </a:lnTo>
                  <a:lnTo>
                    <a:pt x="64" y="1"/>
                  </a:lnTo>
                  <a:lnTo>
                    <a:pt x="72" y="3"/>
                  </a:lnTo>
                  <a:lnTo>
                    <a:pt x="78" y="9"/>
                  </a:lnTo>
                  <a:lnTo>
                    <a:pt x="80" y="15"/>
                  </a:lnTo>
                  <a:lnTo>
                    <a:pt x="77" y="191"/>
                  </a:lnTo>
                  <a:lnTo>
                    <a:pt x="74" y="324"/>
                  </a:lnTo>
                  <a:lnTo>
                    <a:pt x="72" y="440"/>
                  </a:lnTo>
                  <a:lnTo>
                    <a:pt x="69" y="566"/>
                  </a:lnTo>
                  <a:lnTo>
                    <a:pt x="66" y="725"/>
                  </a:lnTo>
                  <a:lnTo>
                    <a:pt x="62" y="944"/>
                  </a:lnTo>
                  <a:lnTo>
                    <a:pt x="57" y="1251"/>
                  </a:lnTo>
                  <a:lnTo>
                    <a:pt x="49" y="1669"/>
                  </a:lnTo>
                  <a:lnTo>
                    <a:pt x="47" y="1675"/>
                  </a:lnTo>
                  <a:lnTo>
                    <a:pt x="41" y="1679"/>
                  </a:lnTo>
                  <a:lnTo>
                    <a:pt x="32" y="1682"/>
                  </a:lnTo>
                  <a:lnTo>
                    <a:pt x="23" y="1682"/>
                  </a:lnTo>
                  <a:lnTo>
                    <a:pt x="14" y="1681"/>
                  </a:lnTo>
                  <a:lnTo>
                    <a:pt x="6" y="1679"/>
                  </a:lnTo>
                  <a:lnTo>
                    <a:pt x="1" y="1675"/>
                  </a:lnTo>
                  <a:lnTo>
                    <a:pt x="0" y="1669"/>
                  </a:lnTo>
                  <a:lnTo>
                    <a:pt x="5" y="1358"/>
                  </a:lnTo>
                  <a:lnTo>
                    <a:pt x="10" y="1117"/>
                  </a:lnTo>
                  <a:lnTo>
                    <a:pt x="16" y="738"/>
                  </a:lnTo>
                  <a:lnTo>
                    <a:pt x="28" y="15"/>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4" name="Google Shape;754;p46"/>
            <p:cNvSpPr/>
            <p:nvPr/>
          </p:nvSpPr>
          <p:spPr>
            <a:xfrm>
              <a:off x="2595" y="1902"/>
              <a:ext cx="8" cy="131"/>
            </a:xfrm>
            <a:custGeom>
              <a:rect b="b" l="l" r="r" t="t"/>
              <a:pathLst>
                <a:path extrusionOk="0" h="1575" w="72">
                  <a:moveTo>
                    <a:pt x="26" y="13"/>
                  </a:moveTo>
                  <a:lnTo>
                    <a:pt x="28" y="8"/>
                  </a:lnTo>
                  <a:lnTo>
                    <a:pt x="34" y="3"/>
                  </a:lnTo>
                  <a:lnTo>
                    <a:pt x="41" y="1"/>
                  </a:lnTo>
                  <a:lnTo>
                    <a:pt x="50" y="0"/>
                  </a:lnTo>
                  <a:lnTo>
                    <a:pt x="58" y="1"/>
                  </a:lnTo>
                  <a:lnTo>
                    <a:pt x="65" y="3"/>
                  </a:lnTo>
                  <a:lnTo>
                    <a:pt x="70" y="8"/>
                  </a:lnTo>
                  <a:lnTo>
                    <a:pt x="72" y="13"/>
                  </a:lnTo>
                  <a:lnTo>
                    <a:pt x="67" y="304"/>
                  </a:lnTo>
                  <a:lnTo>
                    <a:pt x="63" y="529"/>
                  </a:lnTo>
                  <a:lnTo>
                    <a:pt x="56" y="883"/>
                  </a:lnTo>
                  <a:lnTo>
                    <a:pt x="44" y="1561"/>
                  </a:lnTo>
                  <a:lnTo>
                    <a:pt x="42" y="1567"/>
                  </a:lnTo>
                  <a:lnTo>
                    <a:pt x="37" y="1572"/>
                  </a:lnTo>
                  <a:lnTo>
                    <a:pt x="30" y="1575"/>
                  </a:lnTo>
                  <a:lnTo>
                    <a:pt x="22" y="1575"/>
                  </a:lnTo>
                  <a:lnTo>
                    <a:pt x="14" y="1574"/>
                  </a:lnTo>
                  <a:lnTo>
                    <a:pt x="7" y="1571"/>
                  </a:lnTo>
                  <a:lnTo>
                    <a:pt x="2" y="1566"/>
                  </a:lnTo>
                  <a:lnTo>
                    <a:pt x="0" y="1561"/>
                  </a:lnTo>
                  <a:lnTo>
                    <a:pt x="5" y="1270"/>
                  </a:lnTo>
                  <a:lnTo>
                    <a:pt x="9" y="1045"/>
                  </a:lnTo>
                  <a:lnTo>
                    <a:pt x="15" y="691"/>
                  </a:lnTo>
                  <a:lnTo>
                    <a:pt x="26" y="13"/>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46"/>
            <p:cNvSpPr/>
            <p:nvPr/>
          </p:nvSpPr>
          <p:spPr>
            <a:xfrm>
              <a:off x="2595" y="1902"/>
              <a:ext cx="7" cy="123"/>
            </a:xfrm>
            <a:custGeom>
              <a:rect b="b" l="l" r="r" t="t"/>
              <a:pathLst>
                <a:path extrusionOk="0" h="1466" w="63">
                  <a:moveTo>
                    <a:pt x="24" y="12"/>
                  </a:moveTo>
                  <a:lnTo>
                    <a:pt x="27" y="7"/>
                  </a:lnTo>
                  <a:lnTo>
                    <a:pt x="31" y="2"/>
                  </a:lnTo>
                  <a:lnTo>
                    <a:pt x="37" y="0"/>
                  </a:lnTo>
                  <a:lnTo>
                    <a:pt x="44" y="0"/>
                  </a:lnTo>
                  <a:lnTo>
                    <a:pt x="51" y="1"/>
                  </a:lnTo>
                  <a:lnTo>
                    <a:pt x="57" y="3"/>
                  </a:lnTo>
                  <a:lnTo>
                    <a:pt x="61" y="7"/>
                  </a:lnTo>
                  <a:lnTo>
                    <a:pt x="63" y="12"/>
                  </a:lnTo>
                  <a:lnTo>
                    <a:pt x="59" y="282"/>
                  </a:lnTo>
                  <a:lnTo>
                    <a:pt x="56" y="493"/>
                  </a:lnTo>
                  <a:lnTo>
                    <a:pt x="51" y="823"/>
                  </a:lnTo>
                  <a:lnTo>
                    <a:pt x="40" y="1454"/>
                  </a:lnTo>
                  <a:lnTo>
                    <a:pt x="38" y="1459"/>
                  </a:lnTo>
                  <a:lnTo>
                    <a:pt x="34" y="1463"/>
                  </a:lnTo>
                  <a:lnTo>
                    <a:pt x="28" y="1465"/>
                  </a:lnTo>
                  <a:lnTo>
                    <a:pt x="20" y="1466"/>
                  </a:lnTo>
                  <a:lnTo>
                    <a:pt x="12" y="1465"/>
                  </a:lnTo>
                  <a:lnTo>
                    <a:pt x="6" y="1462"/>
                  </a:lnTo>
                  <a:lnTo>
                    <a:pt x="2" y="1459"/>
                  </a:lnTo>
                  <a:lnTo>
                    <a:pt x="0" y="1454"/>
                  </a:lnTo>
                  <a:lnTo>
                    <a:pt x="4" y="1182"/>
                  </a:lnTo>
                  <a:lnTo>
                    <a:pt x="8" y="972"/>
                  </a:lnTo>
                  <a:lnTo>
                    <a:pt x="13" y="642"/>
                  </a:lnTo>
                  <a:lnTo>
                    <a:pt x="24" y="12"/>
                  </a:lnTo>
                  <a:close/>
                </a:path>
              </a:pathLst>
            </a:custGeom>
            <a:solidFill>
              <a:srgbClr val="78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46"/>
            <p:cNvSpPr/>
            <p:nvPr/>
          </p:nvSpPr>
          <p:spPr>
            <a:xfrm>
              <a:off x="2596" y="1902"/>
              <a:ext cx="6" cy="113"/>
            </a:xfrm>
            <a:custGeom>
              <a:rect b="b" l="l" r="r" t="t"/>
              <a:pathLst>
                <a:path extrusionOk="0" h="1357" w="56">
                  <a:moveTo>
                    <a:pt x="25" y="12"/>
                  </a:moveTo>
                  <a:lnTo>
                    <a:pt x="26" y="7"/>
                  </a:lnTo>
                  <a:lnTo>
                    <a:pt x="29" y="2"/>
                  </a:lnTo>
                  <a:lnTo>
                    <a:pt x="34" y="0"/>
                  </a:lnTo>
                  <a:lnTo>
                    <a:pt x="40" y="0"/>
                  </a:lnTo>
                  <a:lnTo>
                    <a:pt x="46" y="1"/>
                  </a:lnTo>
                  <a:lnTo>
                    <a:pt x="51" y="3"/>
                  </a:lnTo>
                  <a:lnTo>
                    <a:pt x="55" y="7"/>
                  </a:lnTo>
                  <a:lnTo>
                    <a:pt x="56" y="12"/>
                  </a:lnTo>
                  <a:lnTo>
                    <a:pt x="52" y="262"/>
                  </a:lnTo>
                  <a:lnTo>
                    <a:pt x="49" y="457"/>
                  </a:lnTo>
                  <a:lnTo>
                    <a:pt x="43" y="762"/>
                  </a:lnTo>
                  <a:lnTo>
                    <a:pt x="32" y="1345"/>
                  </a:lnTo>
                  <a:lnTo>
                    <a:pt x="31" y="1350"/>
                  </a:lnTo>
                  <a:lnTo>
                    <a:pt x="27" y="1354"/>
                  </a:lnTo>
                  <a:lnTo>
                    <a:pt x="22" y="1356"/>
                  </a:lnTo>
                  <a:lnTo>
                    <a:pt x="16" y="1357"/>
                  </a:lnTo>
                  <a:lnTo>
                    <a:pt x="10" y="1356"/>
                  </a:lnTo>
                  <a:lnTo>
                    <a:pt x="5" y="1353"/>
                  </a:lnTo>
                  <a:lnTo>
                    <a:pt x="1" y="1350"/>
                  </a:lnTo>
                  <a:lnTo>
                    <a:pt x="0" y="1345"/>
                  </a:lnTo>
                  <a:lnTo>
                    <a:pt x="4" y="1094"/>
                  </a:lnTo>
                  <a:lnTo>
                    <a:pt x="8" y="900"/>
                  </a:lnTo>
                  <a:lnTo>
                    <a:pt x="13" y="595"/>
                  </a:lnTo>
                  <a:lnTo>
                    <a:pt x="25" y="12"/>
                  </a:lnTo>
                  <a:close/>
                </a:path>
              </a:pathLst>
            </a:custGeom>
            <a:solidFill>
              <a:srgbClr val="8A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46"/>
            <p:cNvSpPr/>
            <p:nvPr/>
          </p:nvSpPr>
          <p:spPr>
            <a:xfrm>
              <a:off x="2596" y="1902"/>
              <a:ext cx="6" cy="104"/>
            </a:xfrm>
            <a:custGeom>
              <a:rect b="b" l="l" r="r" t="t"/>
              <a:pathLst>
                <a:path extrusionOk="0" h="1248" w="49">
                  <a:moveTo>
                    <a:pt x="22" y="10"/>
                  </a:moveTo>
                  <a:lnTo>
                    <a:pt x="26" y="2"/>
                  </a:lnTo>
                  <a:lnTo>
                    <a:pt x="36" y="0"/>
                  </a:lnTo>
                  <a:lnTo>
                    <a:pt x="45" y="3"/>
                  </a:lnTo>
                  <a:lnTo>
                    <a:pt x="49" y="12"/>
                  </a:lnTo>
                  <a:lnTo>
                    <a:pt x="45" y="242"/>
                  </a:lnTo>
                  <a:lnTo>
                    <a:pt x="41" y="421"/>
                  </a:lnTo>
                  <a:lnTo>
                    <a:pt x="36" y="701"/>
                  </a:lnTo>
                  <a:lnTo>
                    <a:pt x="27" y="1238"/>
                  </a:lnTo>
                  <a:lnTo>
                    <a:pt x="23" y="1246"/>
                  </a:lnTo>
                  <a:lnTo>
                    <a:pt x="13" y="1248"/>
                  </a:lnTo>
                  <a:lnTo>
                    <a:pt x="4" y="1245"/>
                  </a:lnTo>
                  <a:lnTo>
                    <a:pt x="0" y="1236"/>
                  </a:lnTo>
                  <a:lnTo>
                    <a:pt x="4" y="1006"/>
                  </a:lnTo>
                  <a:lnTo>
                    <a:pt x="7" y="827"/>
                  </a:lnTo>
                  <a:lnTo>
                    <a:pt x="12" y="547"/>
                  </a:lnTo>
                  <a:lnTo>
                    <a:pt x="22" y="10"/>
                  </a:lnTo>
                  <a:close/>
                </a:path>
              </a:pathLst>
            </a:custGeom>
            <a:solidFill>
              <a:srgbClr val="A1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46"/>
            <p:cNvSpPr/>
            <p:nvPr/>
          </p:nvSpPr>
          <p:spPr>
            <a:xfrm>
              <a:off x="2597" y="1902"/>
              <a:ext cx="4" cy="95"/>
            </a:xfrm>
            <a:custGeom>
              <a:rect b="b" l="l" r="r" t="t"/>
              <a:pathLst>
                <a:path extrusionOk="0" h="1139" w="39">
                  <a:moveTo>
                    <a:pt x="20" y="10"/>
                  </a:moveTo>
                  <a:lnTo>
                    <a:pt x="23" y="2"/>
                  </a:lnTo>
                  <a:lnTo>
                    <a:pt x="30" y="0"/>
                  </a:lnTo>
                  <a:lnTo>
                    <a:pt x="37" y="3"/>
                  </a:lnTo>
                  <a:lnTo>
                    <a:pt x="39" y="12"/>
                  </a:lnTo>
                  <a:lnTo>
                    <a:pt x="36" y="221"/>
                  </a:lnTo>
                  <a:lnTo>
                    <a:pt x="34" y="383"/>
                  </a:lnTo>
                  <a:lnTo>
                    <a:pt x="29" y="640"/>
                  </a:lnTo>
                  <a:lnTo>
                    <a:pt x="20" y="1130"/>
                  </a:lnTo>
                  <a:lnTo>
                    <a:pt x="17" y="1137"/>
                  </a:lnTo>
                  <a:lnTo>
                    <a:pt x="11" y="1139"/>
                  </a:lnTo>
                  <a:lnTo>
                    <a:pt x="3" y="1137"/>
                  </a:lnTo>
                  <a:lnTo>
                    <a:pt x="0" y="1130"/>
                  </a:lnTo>
                  <a:lnTo>
                    <a:pt x="4" y="920"/>
                  </a:lnTo>
                  <a:lnTo>
                    <a:pt x="7" y="756"/>
                  </a:lnTo>
                  <a:lnTo>
                    <a:pt x="12" y="499"/>
                  </a:lnTo>
                  <a:lnTo>
                    <a:pt x="20" y="10"/>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46"/>
            <p:cNvSpPr/>
            <p:nvPr/>
          </p:nvSpPr>
          <p:spPr>
            <a:xfrm>
              <a:off x="2597" y="1902"/>
              <a:ext cx="4" cy="86"/>
            </a:xfrm>
            <a:custGeom>
              <a:rect b="b" l="l" r="r" t="t"/>
              <a:pathLst>
                <a:path extrusionOk="0" h="1031" w="32">
                  <a:moveTo>
                    <a:pt x="18" y="10"/>
                  </a:moveTo>
                  <a:lnTo>
                    <a:pt x="20" y="2"/>
                  </a:lnTo>
                  <a:lnTo>
                    <a:pt x="25" y="0"/>
                  </a:lnTo>
                  <a:lnTo>
                    <a:pt x="30" y="2"/>
                  </a:lnTo>
                  <a:lnTo>
                    <a:pt x="32" y="10"/>
                  </a:lnTo>
                  <a:lnTo>
                    <a:pt x="16" y="1023"/>
                  </a:lnTo>
                  <a:lnTo>
                    <a:pt x="14" y="1029"/>
                  </a:lnTo>
                  <a:lnTo>
                    <a:pt x="9" y="1031"/>
                  </a:lnTo>
                  <a:lnTo>
                    <a:pt x="2" y="1029"/>
                  </a:lnTo>
                  <a:lnTo>
                    <a:pt x="0" y="1023"/>
                  </a:lnTo>
                  <a:lnTo>
                    <a:pt x="18" y="10"/>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0" name="Google Shape;760;p46"/>
            <p:cNvSpPr/>
            <p:nvPr/>
          </p:nvSpPr>
          <p:spPr>
            <a:xfrm>
              <a:off x="2595" y="1920"/>
              <a:ext cx="2" cy="1"/>
            </a:xfrm>
            <a:custGeom>
              <a:rect b="b" l="l" r="r" t="t"/>
              <a:pathLst>
                <a:path extrusionOk="0" h="12" w="11">
                  <a:moveTo>
                    <a:pt x="5" y="0"/>
                  </a:moveTo>
                  <a:lnTo>
                    <a:pt x="3" y="1"/>
                  </a:lnTo>
                  <a:lnTo>
                    <a:pt x="0" y="8"/>
                  </a:lnTo>
                  <a:lnTo>
                    <a:pt x="8" y="12"/>
                  </a:lnTo>
                  <a:lnTo>
                    <a:pt x="11" y="5"/>
                  </a:lnTo>
                  <a:lnTo>
                    <a:pt x="9" y="6"/>
                  </a:lnTo>
                  <a:lnTo>
                    <a:pt x="5" y="0"/>
                  </a:lnTo>
                  <a:lnTo>
                    <a:pt x="4" y="0"/>
                  </a:lnTo>
                  <a:lnTo>
                    <a:pt x="3" y="1"/>
                  </a:lnTo>
                  <a:lnTo>
                    <a:pt x="5"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46"/>
            <p:cNvSpPr/>
            <p:nvPr/>
          </p:nvSpPr>
          <p:spPr>
            <a:xfrm>
              <a:off x="2596" y="1919"/>
              <a:ext cx="1" cy="1"/>
            </a:xfrm>
            <a:custGeom>
              <a:rect b="b" l="l" r="r" t="t"/>
              <a:pathLst>
                <a:path extrusionOk="0" h="13" w="12">
                  <a:moveTo>
                    <a:pt x="9" y="0"/>
                  </a:moveTo>
                  <a:lnTo>
                    <a:pt x="8" y="1"/>
                  </a:lnTo>
                  <a:lnTo>
                    <a:pt x="0" y="7"/>
                  </a:lnTo>
                  <a:lnTo>
                    <a:pt x="4" y="13"/>
                  </a:lnTo>
                  <a:lnTo>
                    <a:pt x="12" y="8"/>
                  </a:lnTo>
                  <a:lnTo>
                    <a:pt x="11" y="9"/>
                  </a:lnTo>
                  <a:lnTo>
                    <a:pt x="9" y="0"/>
                  </a:lnTo>
                  <a:lnTo>
                    <a:pt x="8" y="0"/>
                  </a:lnTo>
                  <a:lnTo>
                    <a:pt x="8" y="1"/>
                  </a:lnTo>
                  <a:lnTo>
                    <a:pt x="9"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46"/>
            <p:cNvSpPr/>
            <p:nvPr/>
          </p:nvSpPr>
          <p:spPr>
            <a:xfrm>
              <a:off x="2597" y="1919"/>
              <a:ext cx="1" cy="1"/>
            </a:xfrm>
            <a:custGeom>
              <a:rect b="b" l="l" r="r" t="t"/>
              <a:pathLst>
                <a:path extrusionOk="0" h="12" w="14">
                  <a:moveTo>
                    <a:pt x="13" y="0"/>
                  </a:moveTo>
                  <a:lnTo>
                    <a:pt x="12" y="0"/>
                  </a:lnTo>
                  <a:lnTo>
                    <a:pt x="0" y="3"/>
                  </a:lnTo>
                  <a:lnTo>
                    <a:pt x="2" y="12"/>
                  </a:lnTo>
                  <a:lnTo>
                    <a:pt x="14" y="8"/>
                  </a:lnTo>
                  <a:lnTo>
                    <a:pt x="13" y="8"/>
                  </a:lnTo>
                  <a:lnTo>
                    <a:pt x="13" y="0"/>
                  </a:lnTo>
                  <a:lnTo>
                    <a:pt x="12" y="0"/>
                  </a:lnTo>
                  <a:lnTo>
                    <a:pt x="12"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46"/>
            <p:cNvSpPr/>
            <p:nvPr/>
          </p:nvSpPr>
          <p:spPr>
            <a:xfrm>
              <a:off x="2598" y="1919"/>
              <a:ext cx="2" cy="1"/>
            </a:xfrm>
            <a:custGeom>
              <a:rect b="b" l="l" r="r" t="t"/>
              <a:pathLst>
                <a:path extrusionOk="0" h="9" w="13">
                  <a:moveTo>
                    <a:pt x="13" y="0"/>
                  </a:moveTo>
                  <a:lnTo>
                    <a:pt x="13" y="0"/>
                  </a:lnTo>
                  <a:lnTo>
                    <a:pt x="0" y="1"/>
                  </a:lnTo>
                  <a:lnTo>
                    <a:pt x="0" y="9"/>
                  </a:lnTo>
                  <a:lnTo>
                    <a:pt x="13" y="8"/>
                  </a:lnTo>
                  <a:lnTo>
                    <a:pt x="13" y="8"/>
                  </a:lnTo>
                  <a:lnTo>
                    <a:pt x="13" y="0"/>
                  </a:lnTo>
                  <a:lnTo>
                    <a:pt x="13"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46"/>
            <p:cNvSpPr/>
            <p:nvPr/>
          </p:nvSpPr>
          <p:spPr>
            <a:xfrm>
              <a:off x="2600" y="1919"/>
              <a:ext cx="1" cy="1"/>
            </a:xfrm>
            <a:custGeom>
              <a:rect b="b" l="l" r="r" t="t"/>
              <a:pathLst>
                <a:path extrusionOk="0" h="9" w="14">
                  <a:moveTo>
                    <a:pt x="14" y="1"/>
                  </a:moveTo>
                  <a:lnTo>
                    <a:pt x="13" y="1"/>
                  </a:lnTo>
                  <a:lnTo>
                    <a:pt x="0" y="0"/>
                  </a:lnTo>
                  <a:lnTo>
                    <a:pt x="0" y="8"/>
                  </a:lnTo>
                  <a:lnTo>
                    <a:pt x="13" y="9"/>
                  </a:lnTo>
                  <a:lnTo>
                    <a:pt x="12" y="9"/>
                  </a:lnTo>
                  <a:lnTo>
                    <a:pt x="14" y="1"/>
                  </a:lnTo>
                  <a:lnTo>
                    <a:pt x="14" y="1"/>
                  </a:lnTo>
                  <a:lnTo>
                    <a:pt x="13" y="1"/>
                  </a:lnTo>
                  <a:lnTo>
                    <a:pt x="14" y="1"/>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46"/>
            <p:cNvSpPr/>
            <p:nvPr/>
          </p:nvSpPr>
          <p:spPr>
            <a:xfrm>
              <a:off x="2601" y="1919"/>
              <a:ext cx="2" cy="1"/>
            </a:xfrm>
            <a:custGeom>
              <a:rect b="b" l="l" r="r" t="t"/>
              <a:pathLst>
                <a:path extrusionOk="0" h="12" w="15">
                  <a:moveTo>
                    <a:pt x="15" y="4"/>
                  </a:moveTo>
                  <a:lnTo>
                    <a:pt x="14" y="3"/>
                  </a:lnTo>
                  <a:lnTo>
                    <a:pt x="2" y="0"/>
                  </a:lnTo>
                  <a:lnTo>
                    <a:pt x="0" y="8"/>
                  </a:lnTo>
                  <a:lnTo>
                    <a:pt x="12" y="12"/>
                  </a:lnTo>
                  <a:lnTo>
                    <a:pt x="11" y="11"/>
                  </a:lnTo>
                  <a:lnTo>
                    <a:pt x="15" y="4"/>
                  </a:lnTo>
                  <a:lnTo>
                    <a:pt x="14" y="3"/>
                  </a:lnTo>
                  <a:lnTo>
                    <a:pt x="14" y="3"/>
                  </a:lnTo>
                  <a:lnTo>
                    <a:pt x="15" y="4"/>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46"/>
            <p:cNvSpPr/>
            <p:nvPr/>
          </p:nvSpPr>
          <p:spPr>
            <a:xfrm>
              <a:off x="2602" y="1920"/>
              <a:ext cx="2" cy="1"/>
            </a:xfrm>
            <a:custGeom>
              <a:rect b="b" l="l" r="r" t="t"/>
              <a:pathLst>
                <a:path extrusionOk="0" h="12" w="14">
                  <a:moveTo>
                    <a:pt x="14" y="7"/>
                  </a:moveTo>
                  <a:lnTo>
                    <a:pt x="13" y="6"/>
                  </a:lnTo>
                  <a:lnTo>
                    <a:pt x="4" y="0"/>
                  </a:lnTo>
                  <a:lnTo>
                    <a:pt x="0" y="7"/>
                  </a:lnTo>
                  <a:lnTo>
                    <a:pt x="9" y="12"/>
                  </a:lnTo>
                  <a:lnTo>
                    <a:pt x="8" y="11"/>
                  </a:lnTo>
                  <a:lnTo>
                    <a:pt x="14" y="7"/>
                  </a:lnTo>
                  <a:lnTo>
                    <a:pt x="14" y="6"/>
                  </a:lnTo>
                  <a:lnTo>
                    <a:pt x="13" y="6"/>
                  </a:lnTo>
                  <a:lnTo>
                    <a:pt x="14" y="7"/>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46"/>
            <p:cNvSpPr/>
            <p:nvPr/>
          </p:nvSpPr>
          <p:spPr>
            <a:xfrm>
              <a:off x="2603" y="1920"/>
              <a:ext cx="1" cy="1"/>
            </a:xfrm>
            <a:custGeom>
              <a:rect b="b" l="l" r="r" t="t"/>
              <a:pathLst>
                <a:path extrusionOk="0" h="11" w="11">
                  <a:moveTo>
                    <a:pt x="8" y="9"/>
                  </a:moveTo>
                  <a:lnTo>
                    <a:pt x="11" y="7"/>
                  </a:lnTo>
                  <a:lnTo>
                    <a:pt x="6" y="0"/>
                  </a:lnTo>
                  <a:lnTo>
                    <a:pt x="0" y="4"/>
                  </a:lnTo>
                  <a:lnTo>
                    <a:pt x="5" y="11"/>
                  </a:lnTo>
                  <a:lnTo>
                    <a:pt x="8" y="9"/>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46"/>
            <p:cNvSpPr/>
            <p:nvPr/>
          </p:nvSpPr>
          <p:spPr>
            <a:xfrm>
              <a:off x="2590" y="1872"/>
              <a:ext cx="22" cy="4"/>
            </a:xfrm>
            <a:custGeom>
              <a:rect b="b" l="l" r="r" t="t"/>
              <a:pathLst>
                <a:path extrusionOk="0" h="40" w="193">
                  <a:moveTo>
                    <a:pt x="96" y="0"/>
                  </a:moveTo>
                  <a:lnTo>
                    <a:pt x="114" y="2"/>
                  </a:lnTo>
                  <a:lnTo>
                    <a:pt x="131" y="5"/>
                  </a:lnTo>
                  <a:lnTo>
                    <a:pt x="147" y="9"/>
                  </a:lnTo>
                  <a:lnTo>
                    <a:pt x="162" y="15"/>
                  </a:lnTo>
                  <a:lnTo>
                    <a:pt x="174" y="21"/>
                  </a:lnTo>
                  <a:lnTo>
                    <a:pt x="185" y="27"/>
                  </a:lnTo>
                  <a:lnTo>
                    <a:pt x="191" y="33"/>
                  </a:lnTo>
                  <a:lnTo>
                    <a:pt x="193" y="40"/>
                  </a:lnTo>
                  <a:lnTo>
                    <a:pt x="185" y="36"/>
                  </a:lnTo>
                  <a:lnTo>
                    <a:pt x="176" y="32"/>
                  </a:lnTo>
                  <a:lnTo>
                    <a:pt x="166" y="29"/>
                  </a:lnTo>
                  <a:lnTo>
                    <a:pt x="155" y="26"/>
                  </a:lnTo>
                  <a:lnTo>
                    <a:pt x="142" y="23"/>
                  </a:lnTo>
                  <a:lnTo>
                    <a:pt x="129" y="21"/>
                  </a:lnTo>
                  <a:lnTo>
                    <a:pt x="113" y="19"/>
                  </a:lnTo>
                  <a:lnTo>
                    <a:pt x="96" y="18"/>
                  </a:lnTo>
                  <a:lnTo>
                    <a:pt x="80" y="18"/>
                  </a:lnTo>
                  <a:lnTo>
                    <a:pt x="65" y="19"/>
                  </a:lnTo>
                  <a:lnTo>
                    <a:pt x="51" y="20"/>
                  </a:lnTo>
                  <a:lnTo>
                    <a:pt x="40" y="22"/>
                  </a:lnTo>
                  <a:lnTo>
                    <a:pt x="29" y="24"/>
                  </a:lnTo>
                  <a:lnTo>
                    <a:pt x="19" y="27"/>
                  </a:lnTo>
                  <a:lnTo>
                    <a:pt x="9" y="31"/>
                  </a:lnTo>
                  <a:lnTo>
                    <a:pt x="0" y="35"/>
                  </a:lnTo>
                  <a:lnTo>
                    <a:pt x="2" y="29"/>
                  </a:lnTo>
                  <a:lnTo>
                    <a:pt x="9" y="23"/>
                  </a:lnTo>
                  <a:lnTo>
                    <a:pt x="18" y="18"/>
                  </a:lnTo>
                  <a:lnTo>
                    <a:pt x="31" y="12"/>
                  </a:lnTo>
                  <a:lnTo>
                    <a:pt x="45" y="7"/>
                  </a:lnTo>
                  <a:lnTo>
                    <a:pt x="61" y="3"/>
                  </a:lnTo>
                  <a:lnTo>
                    <a:pt x="79" y="1"/>
                  </a:lnTo>
                  <a:lnTo>
                    <a:pt x="9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46"/>
            <p:cNvSpPr/>
            <p:nvPr/>
          </p:nvSpPr>
          <p:spPr>
            <a:xfrm>
              <a:off x="2448" y="2082"/>
              <a:ext cx="20" cy="406"/>
            </a:xfrm>
            <a:custGeom>
              <a:rect b="b" l="l" r="r" t="t"/>
              <a:pathLst>
                <a:path extrusionOk="0" h="4865" w="182">
                  <a:moveTo>
                    <a:pt x="172" y="0"/>
                  </a:moveTo>
                  <a:lnTo>
                    <a:pt x="99" y="4687"/>
                  </a:lnTo>
                  <a:lnTo>
                    <a:pt x="100" y="4711"/>
                  </a:lnTo>
                  <a:lnTo>
                    <a:pt x="102" y="4736"/>
                  </a:lnTo>
                  <a:lnTo>
                    <a:pt x="106" y="4760"/>
                  </a:lnTo>
                  <a:lnTo>
                    <a:pt x="113" y="4783"/>
                  </a:lnTo>
                  <a:lnTo>
                    <a:pt x="123" y="4806"/>
                  </a:lnTo>
                  <a:lnTo>
                    <a:pt x="138" y="4826"/>
                  </a:lnTo>
                  <a:lnTo>
                    <a:pt x="157" y="4846"/>
                  </a:lnTo>
                  <a:lnTo>
                    <a:pt x="182" y="4865"/>
                  </a:lnTo>
                  <a:lnTo>
                    <a:pt x="159" y="4856"/>
                  </a:lnTo>
                  <a:lnTo>
                    <a:pt x="138" y="4848"/>
                  </a:lnTo>
                  <a:lnTo>
                    <a:pt x="119" y="4839"/>
                  </a:lnTo>
                  <a:lnTo>
                    <a:pt x="101" y="4828"/>
                  </a:lnTo>
                  <a:lnTo>
                    <a:pt x="85" y="4817"/>
                  </a:lnTo>
                  <a:lnTo>
                    <a:pt x="70" y="4806"/>
                  </a:lnTo>
                  <a:lnTo>
                    <a:pt x="57" y="4792"/>
                  </a:lnTo>
                  <a:lnTo>
                    <a:pt x="44" y="4780"/>
                  </a:lnTo>
                  <a:lnTo>
                    <a:pt x="34" y="4765"/>
                  </a:lnTo>
                  <a:lnTo>
                    <a:pt x="25" y="4751"/>
                  </a:lnTo>
                  <a:lnTo>
                    <a:pt x="17" y="4736"/>
                  </a:lnTo>
                  <a:lnTo>
                    <a:pt x="11" y="4721"/>
                  </a:lnTo>
                  <a:lnTo>
                    <a:pt x="6" y="4705"/>
                  </a:lnTo>
                  <a:lnTo>
                    <a:pt x="3" y="4689"/>
                  </a:lnTo>
                  <a:lnTo>
                    <a:pt x="1" y="4672"/>
                  </a:lnTo>
                  <a:lnTo>
                    <a:pt x="0" y="4655"/>
                  </a:lnTo>
                  <a:lnTo>
                    <a:pt x="87" y="220"/>
                  </a:lnTo>
                  <a:lnTo>
                    <a:pt x="90" y="173"/>
                  </a:lnTo>
                  <a:lnTo>
                    <a:pt x="96" y="133"/>
                  </a:lnTo>
                  <a:lnTo>
                    <a:pt x="105" y="102"/>
                  </a:lnTo>
                  <a:lnTo>
                    <a:pt x="117" y="76"/>
                  </a:lnTo>
                  <a:lnTo>
                    <a:pt x="129" y="56"/>
                  </a:lnTo>
                  <a:lnTo>
                    <a:pt x="143" y="36"/>
                  </a:lnTo>
                  <a:lnTo>
                    <a:pt x="157" y="18"/>
                  </a:lnTo>
                  <a:lnTo>
                    <a:pt x="17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46"/>
            <p:cNvSpPr/>
            <p:nvPr/>
          </p:nvSpPr>
          <p:spPr>
            <a:xfrm>
              <a:off x="2459" y="2070"/>
              <a:ext cx="181" cy="426"/>
            </a:xfrm>
            <a:custGeom>
              <a:rect b="b" l="l" r="r" t="t"/>
              <a:pathLst>
                <a:path extrusionOk="0" h="5117" w="1629">
                  <a:moveTo>
                    <a:pt x="73" y="154"/>
                  </a:moveTo>
                  <a:lnTo>
                    <a:pt x="0" y="4841"/>
                  </a:lnTo>
                  <a:lnTo>
                    <a:pt x="1" y="4865"/>
                  </a:lnTo>
                  <a:lnTo>
                    <a:pt x="3" y="4890"/>
                  </a:lnTo>
                  <a:lnTo>
                    <a:pt x="7" y="4914"/>
                  </a:lnTo>
                  <a:lnTo>
                    <a:pt x="14" y="4937"/>
                  </a:lnTo>
                  <a:lnTo>
                    <a:pt x="24" y="4960"/>
                  </a:lnTo>
                  <a:lnTo>
                    <a:pt x="39" y="4980"/>
                  </a:lnTo>
                  <a:lnTo>
                    <a:pt x="58" y="5000"/>
                  </a:lnTo>
                  <a:lnTo>
                    <a:pt x="83" y="5019"/>
                  </a:lnTo>
                  <a:lnTo>
                    <a:pt x="111" y="5026"/>
                  </a:lnTo>
                  <a:lnTo>
                    <a:pt x="140" y="5032"/>
                  </a:lnTo>
                  <a:lnTo>
                    <a:pt x="173" y="5039"/>
                  </a:lnTo>
                  <a:lnTo>
                    <a:pt x="207" y="5047"/>
                  </a:lnTo>
                  <a:lnTo>
                    <a:pt x="243" y="5054"/>
                  </a:lnTo>
                  <a:lnTo>
                    <a:pt x="282" y="5061"/>
                  </a:lnTo>
                  <a:lnTo>
                    <a:pt x="321" y="5068"/>
                  </a:lnTo>
                  <a:lnTo>
                    <a:pt x="362" y="5075"/>
                  </a:lnTo>
                  <a:lnTo>
                    <a:pt x="405" y="5082"/>
                  </a:lnTo>
                  <a:lnTo>
                    <a:pt x="448" y="5087"/>
                  </a:lnTo>
                  <a:lnTo>
                    <a:pt x="493" y="5093"/>
                  </a:lnTo>
                  <a:lnTo>
                    <a:pt x="540" y="5098"/>
                  </a:lnTo>
                  <a:lnTo>
                    <a:pt x="586" y="5104"/>
                  </a:lnTo>
                  <a:lnTo>
                    <a:pt x="635" y="5108"/>
                  </a:lnTo>
                  <a:lnTo>
                    <a:pt x="683" y="5111"/>
                  </a:lnTo>
                  <a:lnTo>
                    <a:pt x="732" y="5114"/>
                  </a:lnTo>
                  <a:lnTo>
                    <a:pt x="781" y="5116"/>
                  </a:lnTo>
                  <a:lnTo>
                    <a:pt x="832" y="5117"/>
                  </a:lnTo>
                  <a:lnTo>
                    <a:pt x="881" y="5117"/>
                  </a:lnTo>
                  <a:lnTo>
                    <a:pt x="932" y="5117"/>
                  </a:lnTo>
                  <a:lnTo>
                    <a:pt x="981" y="5115"/>
                  </a:lnTo>
                  <a:lnTo>
                    <a:pt x="1031" y="5112"/>
                  </a:lnTo>
                  <a:lnTo>
                    <a:pt x="1080" y="5108"/>
                  </a:lnTo>
                  <a:lnTo>
                    <a:pt x="1129" y="5104"/>
                  </a:lnTo>
                  <a:lnTo>
                    <a:pt x="1178" y="5096"/>
                  </a:lnTo>
                  <a:lnTo>
                    <a:pt x="1226" y="5089"/>
                  </a:lnTo>
                  <a:lnTo>
                    <a:pt x="1273" y="5080"/>
                  </a:lnTo>
                  <a:lnTo>
                    <a:pt x="1319" y="5069"/>
                  </a:lnTo>
                  <a:lnTo>
                    <a:pt x="1365" y="5057"/>
                  </a:lnTo>
                  <a:lnTo>
                    <a:pt x="1409" y="5044"/>
                  </a:lnTo>
                  <a:lnTo>
                    <a:pt x="1452" y="5028"/>
                  </a:lnTo>
                  <a:lnTo>
                    <a:pt x="1494" y="5011"/>
                  </a:lnTo>
                  <a:lnTo>
                    <a:pt x="1529" y="4993"/>
                  </a:lnTo>
                  <a:lnTo>
                    <a:pt x="1558" y="4971"/>
                  </a:lnTo>
                  <a:lnTo>
                    <a:pt x="1582" y="4946"/>
                  </a:lnTo>
                  <a:lnTo>
                    <a:pt x="1600" y="4918"/>
                  </a:lnTo>
                  <a:lnTo>
                    <a:pt x="1613" y="4887"/>
                  </a:lnTo>
                  <a:lnTo>
                    <a:pt x="1622" y="4854"/>
                  </a:lnTo>
                  <a:lnTo>
                    <a:pt x="1627" y="4819"/>
                  </a:lnTo>
                  <a:lnTo>
                    <a:pt x="1629" y="4782"/>
                  </a:lnTo>
                  <a:lnTo>
                    <a:pt x="1629" y="310"/>
                  </a:lnTo>
                  <a:lnTo>
                    <a:pt x="1627" y="285"/>
                  </a:lnTo>
                  <a:lnTo>
                    <a:pt x="1621" y="261"/>
                  </a:lnTo>
                  <a:lnTo>
                    <a:pt x="1612" y="236"/>
                  </a:lnTo>
                  <a:lnTo>
                    <a:pt x="1600" y="214"/>
                  </a:lnTo>
                  <a:lnTo>
                    <a:pt x="1585" y="192"/>
                  </a:lnTo>
                  <a:lnTo>
                    <a:pt x="1567" y="172"/>
                  </a:lnTo>
                  <a:lnTo>
                    <a:pt x="1548" y="155"/>
                  </a:lnTo>
                  <a:lnTo>
                    <a:pt x="1528" y="141"/>
                  </a:lnTo>
                  <a:lnTo>
                    <a:pt x="1496" y="128"/>
                  </a:lnTo>
                  <a:lnTo>
                    <a:pt x="1461" y="115"/>
                  </a:lnTo>
                  <a:lnTo>
                    <a:pt x="1426" y="103"/>
                  </a:lnTo>
                  <a:lnTo>
                    <a:pt x="1390" y="92"/>
                  </a:lnTo>
                  <a:lnTo>
                    <a:pt x="1351" y="80"/>
                  </a:lnTo>
                  <a:lnTo>
                    <a:pt x="1313" y="70"/>
                  </a:lnTo>
                  <a:lnTo>
                    <a:pt x="1273" y="60"/>
                  </a:lnTo>
                  <a:lnTo>
                    <a:pt x="1232" y="52"/>
                  </a:lnTo>
                  <a:lnTo>
                    <a:pt x="1191" y="44"/>
                  </a:lnTo>
                  <a:lnTo>
                    <a:pt x="1149" y="37"/>
                  </a:lnTo>
                  <a:lnTo>
                    <a:pt x="1106" y="29"/>
                  </a:lnTo>
                  <a:lnTo>
                    <a:pt x="1063" y="24"/>
                  </a:lnTo>
                  <a:lnTo>
                    <a:pt x="1019" y="19"/>
                  </a:lnTo>
                  <a:lnTo>
                    <a:pt x="975" y="14"/>
                  </a:lnTo>
                  <a:lnTo>
                    <a:pt x="930" y="10"/>
                  </a:lnTo>
                  <a:lnTo>
                    <a:pt x="884" y="7"/>
                  </a:lnTo>
                  <a:lnTo>
                    <a:pt x="839" y="5"/>
                  </a:lnTo>
                  <a:lnTo>
                    <a:pt x="793" y="3"/>
                  </a:lnTo>
                  <a:lnTo>
                    <a:pt x="747" y="1"/>
                  </a:lnTo>
                  <a:lnTo>
                    <a:pt x="701" y="0"/>
                  </a:lnTo>
                  <a:lnTo>
                    <a:pt x="655" y="1"/>
                  </a:lnTo>
                  <a:lnTo>
                    <a:pt x="610" y="1"/>
                  </a:lnTo>
                  <a:lnTo>
                    <a:pt x="563" y="4"/>
                  </a:lnTo>
                  <a:lnTo>
                    <a:pt x="518" y="6"/>
                  </a:lnTo>
                  <a:lnTo>
                    <a:pt x="472" y="9"/>
                  </a:lnTo>
                  <a:lnTo>
                    <a:pt x="428" y="13"/>
                  </a:lnTo>
                  <a:lnTo>
                    <a:pt x="383" y="17"/>
                  </a:lnTo>
                  <a:lnTo>
                    <a:pt x="339" y="22"/>
                  </a:lnTo>
                  <a:lnTo>
                    <a:pt x="296" y="28"/>
                  </a:lnTo>
                  <a:lnTo>
                    <a:pt x="253" y="35"/>
                  </a:lnTo>
                  <a:lnTo>
                    <a:pt x="211" y="42"/>
                  </a:lnTo>
                  <a:lnTo>
                    <a:pt x="169" y="50"/>
                  </a:lnTo>
                  <a:lnTo>
                    <a:pt x="155" y="54"/>
                  </a:lnTo>
                  <a:lnTo>
                    <a:pt x="143" y="63"/>
                  </a:lnTo>
                  <a:lnTo>
                    <a:pt x="132" y="74"/>
                  </a:lnTo>
                  <a:lnTo>
                    <a:pt x="122" y="87"/>
                  </a:lnTo>
                  <a:lnTo>
                    <a:pt x="111" y="102"/>
                  </a:lnTo>
                  <a:lnTo>
                    <a:pt x="100" y="118"/>
                  </a:lnTo>
                  <a:lnTo>
                    <a:pt x="87" y="136"/>
                  </a:lnTo>
                  <a:lnTo>
                    <a:pt x="73" y="154"/>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46"/>
            <p:cNvSpPr/>
            <p:nvPr/>
          </p:nvSpPr>
          <p:spPr>
            <a:xfrm>
              <a:off x="2459" y="2073"/>
              <a:ext cx="25" cy="416"/>
            </a:xfrm>
            <a:custGeom>
              <a:rect b="b" l="l" r="r" t="t"/>
              <a:pathLst>
                <a:path extrusionOk="0" h="4990" w="222">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3" y="4989"/>
                  </a:lnTo>
                  <a:lnTo>
                    <a:pt x="154" y="4990"/>
                  </a:lnTo>
                  <a:lnTo>
                    <a:pt x="191" y="4989"/>
                  </a:lnTo>
                  <a:lnTo>
                    <a:pt x="175" y="4935"/>
                  </a:lnTo>
                  <a:lnTo>
                    <a:pt x="161" y="4880"/>
                  </a:lnTo>
                  <a:lnTo>
                    <a:pt x="151" y="4825"/>
                  </a:lnTo>
                  <a:lnTo>
                    <a:pt x="142" y="4771"/>
                  </a:lnTo>
                  <a:lnTo>
                    <a:pt x="136" y="4717"/>
                  </a:lnTo>
                  <a:lnTo>
                    <a:pt x="131" y="4664"/>
                  </a:lnTo>
                  <a:lnTo>
                    <a:pt x="129" y="4613"/>
                  </a:lnTo>
                  <a:lnTo>
                    <a:pt x="128" y="4564"/>
                  </a:lnTo>
                  <a:lnTo>
                    <a:pt x="186" y="249"/>
                  </a:lnTo>
                  <a:lnTo>
                    <a:pt x="186" y="198"/>
                  </a:lnTo>
                  <a:lnTo>
                    <a:pt x="185" y="155"/>
                  </a:lnTo>
                  <a:lnTo>
                    <a:pt x="185" y="117"/>
                  </a:lnTo>
                  <a:lnTo>
                    <a:pt x="186" y="84"/>
                  </a:lnTo>
                  <a:lnTo>
                    <a:pt x="190" y="56"/>
                  </a:lnTo>
                  <a:lnTo>
                    <a:pt x="196" y="33"/>
                  </a:lnTo>
                  <a:lnTo>
                    <a:pt x="207" y="14"/>
                  </a:lnTo>
                  <a:lnTo>
                    <a:pt x="222" y="0"/>
                  </a:lnTo>
                  <a:lnTo>
                    <a:pt x="194" y="4"/>
                  </a:lnTo>
                  <a:lnTo>
                    <a:pt x="170" y="12"/>
                  </a:lnTo>
                  <a:lnTo>
                    <a:pt x="150" y="24"/>
                  </a:lnTo>
                  <a:lnTo>
                    <a:pt x="133" y="38"/>
                  </a:lnTo>
                  <a:lnTo>
                    <a:pt x="117" y="55"/>
                  </a:lnTo>
                  <a:lnTo>
                    <a:pt x="103" y="73"/>
                  </a:lnTo>
                  <a:lnTo>
                    <a:pt x="88" y="94"/>
                  </a:lnTo>
                  <a:lnTo>
                    <a:pt x="73" y="116"/>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46"/>
            <p:cNvSpPr/>
            <p:nvPr/>
          </p:nvSpPr>
          <p:spPr>
            <a:xfrm>
              <a:off x="2458" y="2073"/>
              <a:ext cx="25" cy="416"/>
            </a:xfrm>
            <a:custGeom>
              <a:rect b="b" l="l" r="r" t="t"/>
              <a:pathLst>
                <a:path extrusionOk="0" h="4990" w="222">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3" y="4989"/>
                  </a:lnTo>
                  <a:lnTo>
                    <a:pt x="154" y="4990"/>
                  </a:lnTo>
                  <a:lnTo>
                    <a:pt x="191" y="4989"/>
                  </a:lnTo>
                  <a:lnTo>
                    <a:pt x="146" y="4970"/>
                  </a:lnTo>
                  <a:lnTo>
                    <a:pt x="112" y="4945"/>
                  </a:lnTo>
                  <a:lnTo>
                    <a:pt x="86" y="4914"/>
                  </a:lnTo>
                  <a:lnTo>
                    <a:pt x="67" y="4878"/>
                  </a:lnTo>
                  <a:lnTo>
                    <a:pt x="55" y="4839"/>
                  </a:lnTo>
                  <a:lnTo>
                    <a:pt x="47" y="4795"/>
                  </a:lnTo>
                  <a:lnTo>
                    <a:pt x="44" y="4749"/>
                  </a:lnTo>
                  <a:lnTo>
                    <a:pt x="43" y="4701"/>
                  </a:lnTo>
                  <a:lnTo>
                    <a:pt x="118" y="217"/>
                  </a:lnTo>
                  <a:lnTo>
                    <a:pt x="120" y="168"/>
                  </a:lnTo>
                  <a:lnTo>
                    <a:pt x="127" y="128"/>
                  </a:lnTo>
                  <a:lnTo>
                    <a:pt x="138" y="95"/>
                  </a:lnTo>
                  <a:lnTo>
                    <a:pt x="152" y="68"/>
                  </a:lnTo>
                  <a:lnTo>
                    <a:pt x="167" y="46"/>
                  </a:lnTo>
                  <a:lnTo>
                    <a:pt x="186" y="28"/>
                  </a:lnTo>
                  <a:lnTo>
                    <a:pt x="204" y="13"/>
                  </a:lnTo>
                  <a:lnTo>
                    <a:pt x="222" y="0"/>
                  </a:lnTo>
                  <a:lnTo>
                    <a:pt x="194" y="4"/>
                  </a:lnTo>
                  <a:lnTo>
                    <a:pt x="170" y="12"/>
                  </a:lnTo>
                  <a:lnTo>
                    <a:pt x="150" y="24"/>
                  </a:lnTo>
                  <a:lnTo>
                    <a:pt x="133" y="38"/>
                  </a:lnTo>
                  <a:lnTo>
                    <a:pt x="117" y="55"/>
                  </a:lnTo>
                  <a:lnTo>
                    <a:pt x="103" y="73"/>
                  </a:lnTo>
                  <a:lnTo>
                    <a:pt x="88" y="94"/>
                  </a:lnTo>
                  <a:lnTo>
                    <a:pt x="73" y="116"/>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46"/>
            <p:cNvSpPr/>
            <p:nvPr/>
          </p:nvSpPr>
          <p:spPr>
            <a:xfrm>
              <a:off x="2459" y="2073"/>
              <a:ext cx="25" cy="416"/>
            </a:xfrm>
            <a:custGeom>
              <a:rect b="b" l="l" r="r" t="t"/>
              <a:pathLst>
                <a:path extrusionOk="0" h="4993" w="219">
                  <a:moveTo>
                    <a:pt x="72" y="116"/>
                  </a:moveTo>
                  <a:lnTo>
                    <a:pt x="65" y="617"/>
                  </a:lnTo>
                  <a:lnTo>
                    <a:pt x="58" y="994"/>
                  </a:lnTo>
                  <a:lnTo>
                    <a:pt x="53" y="1325"/>
                  </a:lnTo>
                  <a:lnTo>
                    <a:pt x="48" y="1678"/>
                  </a:lnTo>
                  <a:lnTo>
                    <a:pt x="41" y="2129"/>
                  </a:lnTo>
                  <a:lnTo>
                    <a:pt x="32" y="2751"/>
                  </a:lnTo>
                  <a:lnTo>
                    <a:pt x="18" y="3618"/>
                  </a:lnTo>
                  <a:lnTo>
                    <a:pt x="0" y="4803"/>
                  </a:lnTo>
                  <a:lnTo>
                    <a:pt x="0" y="4816"/>
                  </a:lnTo>
                  <a:lnTo>
                    <a:pt x="0" y="4831"/>
                  </a:lnTo>
                  <a:lnTo>
                    <a:pt x="0" y="4846"/>
                  </a:lnTo>
                  <a:lnTo>
                    <a:pt x="1" y="4863"/>
                  </a:lnTo>
                  <a:lnTo>
                    <a:pt x="3" y="4878"/>
                  </a:lnTo>
                  <a:lnTo>
                    <a:pt x="6" y="4895"/>
                  </a:lnTo>
                  <a:lnTo>
                    <a:pt x="11" y="4911"/>
                  </a:lnTo>
                  <a:lnTo>
                    <a:pt x="19" y="4927"/>
                  </a:lnTo>
                  <a:lnTo>
                    <a:pt x="28" y="4941"/>
                  </a:lnTo>
                  <a:lnTo>
                    <a:pt x="41" y="4955"/>
                  </a:lnTo>
                  <a:lnTo>
                    <a:pt x="56" y="4967"/>
                  </a:lnTo>
                  <a:lnTo>
                    <a:pt x="76" y="4978"/>
                  </a:lnTo>
                  <a:lnTo>
                    <a:pt x="99" y="4985"/>
                  </a:lnTo>
                  <a:lnTo>
                    <a:pt x="126" y="4991"/>
                  </a:lnTo>
                  <a:lnTo>
                    <a:pt x="158" y="4993"/>
                  </a:lnTo>
                  <a:lnTo>
                    <a:pt x="195" y="4993"/>
                  </a:lnTo>
                  <a:lnTo>
                    <a:pt x="171" y="4948"/>
                  </a:lnTo>
                  <a:lnTo>
                    <a:pt x="151" y="4900"/>
                  </a:lnTo>
                  <a:lnTo>
                    <a:pt x="136" y="4850"/>
                  </a:lnTo>
                  <a:lnTo>
                    <a:pt x="124" y="4800"/>
                  </a:lnTo>
                  <a:lnTo>
                    <a:pt x="116" y="4748"/>
                  </a:lnTo>
                  <a:lnTo>
                    <a:pt x="110" y="4697"/>
                  </a:lnTo>
                  <a:lnTo>
                    <a:pt x="107" y="4646"/>
                  </a:lnTo>
                  <a:lnTo>
                    <a:pt x="106" y="4598"/>
                  </a:lnTo>
                  <a:lnTo>
                    <a:pt x="113" y="4132"/>
                  </a:lnTo>
                  <a:lnTo>
                    <a:pt x="118" y="3780"/>
                  </a:lnTo>
                  <a:lnTo>
                    <a:pt x="122" y="3473"/>
                  </a:lnTo>
                  <a:lnTo>
                    <a:pt x="127" y="3143"/>
                  </a:lnTo>
                  <a:lnTo>
                    <a:pt x="132" y="2723"/>
                  </a:lnTo>
                  <a:lnTo>
                    <a:pt x="140" y="2144"/>
                  </a:lnTo>
                  <a:lnTo>
                    <a:pt x="151" y="1340"/>
                  </a:lnTo>
                  <a:lnTo>
                    <a:pt x="166" y="240"/>
                  </a:lnTo>
                  <a:lnTo>
                    <a:pt x="167" y="190"/>
                  </a:lnTo>
                  <a:lnTo>
                    <a:pt x="170" y="148"/>
                  </a:lnTo>
                  <a:lnTo>
                    <a:pt x="172" y="111"/>
                  </a:lnTo>
                  <a:lnTo>
                    <a:pt x="177" y="79"/>
                  </a:lnTo>
                  <a:lnTo>
                    <a:pt x="183" y="54"/>
                  </a:lnTo>
                  <a:lnTo>
                    <a:pt x="192" y="32"/>
                  </a:lnTo>
                  <a:lnTo>
                    <a:pt x="204" y="14"/>
                  </a:lnTo>
                  <a:lnTo>
                    <a:pt x="219" y="0"/>
                  </a:lnTo>
                  <a:lnTo>
                    <a:pt x="192" y="4"/>
                  </a:lnTo>
                  <a:lnTo>
                    <a:pt x="169" y="12"/>
                  </a:lnTo>
                  <a:lnTo>
                    <a:pt x="148" y="24"/>
                  </a:lnTo>
                  <a:lnTo>
                    <a:pt x="131" y="38"/>
                  </a:lnTo>
                  <a:lnTo>
                    <a:pt x="115" y="55"/>
                  </a:lnTo>
                  <a:lnTo>
                    <a:pt x="101" y="73"/>
                  </a:lnTo>
                  <a:lnTo>
                    <a:pt x="87" y="94"/>
                  </a:lnTo>
                  <a:lnTo>
                    <a:pt x="72" y="116"/>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46"/>
            <p:cNvSpPr/>
            <p:nvPr/>
          </p:nvSpPr>
          <p:spPr>
            <a:xfrm>
              <a:off x="2459" y="2073"/>
              <a:ext cx="25" cy="416"/>
            </a:xfrm>
            <a:custGeom>
              <a:rect b="b" l="l" r="r" t="t"/>
              <a:pathLst>
                <a:path extrusionOk="0" h="4998" w="219">
                  <a:moveTo>
                    <a:pt x="72" y="116"/>
                  </a:moveTo>
                  <a:lnTo>
                    <a:pt x="65" y="617"/>
                  </a:lnTo>
                  <a:lnTo>
                    <a:pt x="58" y="994"/>
                  </a:lnTo>
                  <a:lnTo>
                    <a:pt x="53" y="1325"/>
                  </a:lnTo>
                  <a:lnTo>
                    <a:pt x="48" y="1678"/>
                  </a:lnTo>
                  <a:lnTo>
                    <a:pt x="41" y="2129"/>
                  </a:lnTo>
                  <a:lnTo>
                    <a:pt x="32" y="2751"/>
                  </a:lnTo>
                  <a:lnTo>
                    <a:pt x="18" y="3618"/>
                  </a:lnTo>
                  <a:lnTo>
                    <a:pt x="0" y="4803"/>
                  </a:lnTo>
                  <a:lnTo>
                    <a:pt x="0" y="4816"/>
                  </a:lnTo>
                  <a:lnTo>
                    <a:pt x="0" y="4831"/>
                  </a:lnTo>
                  <a:lnTo>
                    <a:pt x="0" y="4846"/>
                  </a:lnTo>
                  <a:lnTo>
                    <a:pt x="1" y="4862"/>
                  </a:lnTo>
                  <a:lnTo>
                    <a:pt x="4" y="4878"/>
                  </a:lnTo>
                  <a:lnTo>
                    <a:pt x="7" y="4895"/>
                  </a:lnTo>
                  <a:lnTo>
                    <a:pt x="13" y="4911"/>
                  </a:lnTo>
                  <a:lnTo>
                    <a:pt x="20" y="4927"/>
                  </a:lnTo>
                  <a:lnTo>
                    <a:pt x="30" y="4941"/>
                  </a:lnTo>
                  <a:lnTo>
                    <a:pt x="43" y="4956"/>
                  </a:lnTo>
                  <a:lnTo>
                    <a:pt x="58" y="4968"/>
                  </a:lnTo>
                  <a:lnTo>
                    <a:pt x="79" y="4979"/>
                  </a:lnTo>
                  <a:lnTo>
                    <a:pt x="102" y="4987"/>
                  </a:lnTo>
                  <a:lnTo>
                    <a:pt x="129" y="4993"/>
                  </a:lnTo>
                  <a:lnTo>
                    <a:pt x="161" y="4997"/>
                  </a:lnTo>
                  <a:lnTo>
                    <a:pt x="198" y="4998"/>
                  </a:lnTo>
                  <a:lnTo>
                    <a:pt x="167" y="4961"/>
                  </a:lnTo>
                  <a:lnTo>
                    <a:pt x="142" y="4920"/>
                  </a:lnTo>
                  <a:lnTo>
                    <a:pt x="122" y="4875"/>
                  </a:lnTo>
                  <a:lnTo>
                    <a:pt x="107" y="4827"/>
                  </a:lnTo>
                  <a:lnTo>
                    <a:pt x="96" y="4779"/>
                  </a:lnTo>
                  <a:lnTo>
                    <a:pt x="89" y="4729"/>
                  </a:lnTo>
                  <a:lnTo>
                    <a:pt x="85" y="4679"/>
                  </a:lnTo>
                  <a:lnTo>
                    <a:pt x="84" y="4630"/>
                  </a:lnTo>
                  <a:lnTo>
                    <a:pt x="92" y="4160"/>
                  </a:lnTo>
                  <a:lnTo>
                    <a:pt x="98" y="3806"/>
                  </a:lnTo>
                  <a:lnTo>
                    <a:pt x="103" y="3496"/>
                  </a:lnTo>
                  <a:lnTo>
                    <a:pt x="108" y="3164"/>
                  </a:lnTo>
                  <a:lnTo>
                    <a:pt x="114" y="2741"/>
                  </a:lnTo>
                  <a:lnTo>
                    <a:pt x="123" y="2156"/>
                  </a:lnTo>
                  <a:lnTo>
                    <a:pt x="135" y="1344"/>
                  </a:lnTo>
                  <a:lnTo>
                    <a:pt x="151" y="233"/>
                  </a:lnTo>
                  <a:lnTo>
                    <a:pt x="152" y="183"/>
                  </a:lnTo>
                  <a:lnTo>
                    <a:pt x="155" y="142"/>
                  </a:lnTo>
                  <a:lnTo>
                    <a:pt x="160" y="105"/>
                  </a:lnTo>
                  <a:lnTo>
                    <a:pt x="169" y="75"/>
                  </a:lnTo>
                  <a:lnTo>
                    <a:pt x="178" y="51"/>
                  </a:lnTo>
                  <a:lnTo>
                    <a:pt x="190" y="31"/>
                  </a:lnTo>
                  <a:lnTo>
                    <a:pt x="203" y="14"/>
                  </a:lnTo>
                  <a:lnTo>
                    <a:pt x="219" y="0"/>
                  </a:lnTo>
                  <a:lnTo>
                    <a:pt x="192" y="4"/>
                  </a:lnTo>
                  <a:lnTo>
                    <a:pt x="169" y="12"/>
                  </a:lnTo>
                  <a:lnTo>
                    <a:pt x="148" y="24"/>
                  </a:lnTo>
                  <a:lnTo>
                    <a:pt x="131" y="38"/>
                  </a:lnTo>
                  <a:lnTo>
                    <a:pt x="115" y="55"/>
                  </a:lnTo>
                  <a:lnTo>
                    <a:pt x="101" y="73"/>
                  </a:lnTo>
                  <a:lnTo>
                    <a:pt x="87" y="94"/>
                  </a:lnTo>
                  <a:lnTo>
                    <a:pt x="72" y="116"/>
                  </a:lnTo>
                  <a:close/>
                </a:path>
              </a:pathLst>
            </a:custGeom>
            <a:solidFill>
              <a:srgbClr val="666B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46"/>
            <p:cNvSpPr/>
            <p:nvPr/>
          </p:nvSpPr>
          <p:spPr>
            <a:xfrm>
              <a:off x="2459" y="2073"/>
              <a:ext cx="25" cy="417"/>
            </a:xfrm>
            <a:custGeom>
              <a:rect b="b" l="l" r="r" t="t"/>
              <a:pathLst>
                <a:path extrusionOk="0" h="5001" w="219">
                  <a:moveTo>
                    <a:pt x="72" y="116"/>
                  </a:moveTo>
                  <a:lnTo>
                    <a:pt x="65" y="617"/>
                  </a:lnTo>
                  <a:lnTo>
                    <a:pt x="58" y="994"/>
                  </a:lnTo>
                  <a:lnTo>
                    <a:pt x="53" y="1325"/>
                  </a:lnTo>
                  <a:lnTo>
                    <a:pt x="48" y="1678"/>
                  </a:lnTo>
                  <a:lnTo>
                    <a:pt x="41" y="2129"/>
                  </a:lnTo>
                  <a:lnTo>
                    <a:pt x="32" y="2751"/>
                  </a:lnTo>
                  <a:lnTo>
                    <a:pt x="18" y="3618"/>
                  </a:lnTo>
                  <a:lnTo>
                    <a:pt x="0" y="4803"/>
                  </a:lnTo>
                  <a:lnTo>
                    <a:pt x="0" y="4816"/>
                  </a:lnTo>
                  <a:lnTo>
                    <a:pt x="0" y="4831"/>
                  </a:lnTo>
                  <a:lnTo>
                    <a:pt x="0" y="4846"/>
                  </a:lnTo>
                  <a:lnTo>
                    <a:pt x="2" y="4862"/>
                  </a:lnTo>
                  <a:lnTo>
                    <a:pt x="4" y="4878"/>
                  </a:lnTo>
                  <a:lnTo>
                    <a:pt x="8" y="4895"/>
                  </a:lnTo>
                  <a:lnTo>
                    <a:pt x="14" y="4910"/>
                  </a:lnTo>
                  <a:lnTo>
                    <a:pt x="21" y="4926"/>
                  </a:lnTo>
                  <a:lnTo>
                    <a:pt x="31" y="4941"/>
                  </a:lnTo>
                  <a:lnTo>
                    <a:pt x="44" y="4955"/>
                  </a:lnTo>
                  <a:lnTo>
                    <a:pt x="62" y="4967"/>
                  </a:lnTo>
                  <a:lnTo>
                    <a:pt x="81" y="4979"/>
                  </a:lnTo>
                  <a:lnTo>
                    <a:pt x="105" y="4988"/>
                  </a:lnTo>
                  <a:lnTo>
                    <a:pt x="132" y="4995"/>
                  </a:lnTo>
                  <a:lnTo>
                    <a:pt x="164" y="4999"/>
                  </a:lnTo>
                  <a:lnTo>
                    <a:pt x="202" y="5001"/>
                  </a:lnTo>
                  <a:lnTo>
                    <a:pt x="164" y="4973"/>
                  </a:lnTo>
                  <a:lnTo>
                    <a:pt x="133" y="4939"/>
                  </a:lnTo>
                  <a:lnTo>
                    <a:pt x="109" y="4900"/>
                  </a:lnTo>
                  <a:lnTo>
                    <a:pt x="91" y="4856"/>
                  </a:lnTo>
                  <a:lnTo>
                    <a:pt x="78" y="4811"/>
                  </a:lnTo>
                  <a:lnTo>
                    <a:pt x="69" y="4763"/>
                  </a:lnTo>
                  <a:lnTo>
                    <a:pt x="64" y="4714"/>
                  </a:lnTo>
                  <a:lnTo>
                    <a:pt x="63" y="4665"/>
                  </a:lnTo>
                  <a:lnTo>
                    <a:pt x="71" y="4191"/>
                  </a:lnTo>
                  <a:lnTo>
                    <a:pt x="77" y="3832"/>
                  </a:lnTo>
                  <a:lnTo>
                    <a:pt x="82" y="3519"/>
                  </a:lnTo>
                  <a:lnTo>
                    <a:pt x="87" y="3184"/>
                  </a:lnTo>
                  <a:lnTo>
                    <a:pt x="94" y="2756"/>
                  </a:lnTo>
                  <a:lnTo>
                    <a:pt x="104" y="2166"/>
                  </a:lnTo>
                  <a:lnTo>
                    <a:pt x="117" y="1346"/>
                  </a:lnTo>
                  <a:lnTo>
                    <a:pt x="135" y="224"/>
                  </a:lnTo>
                  <a:lnTo>
                    <a:pt x="137" y="175"/>
                  </a:lnTo>
                  <a:lnTo>
                    <a:pt x="142" y="134"/>
                  </a:lnTo>
                  <a:lnTo>
                    <a:pt x="149" y="99"/>
                  </a:lnTo>
                  <a:lnTo>
                    <a:pt x="160" y="71"/>
                  </a:lnTo>
                  <a:lnTo>
                    <a:pt x="173" y="48"/>
                  </a:lnTo>
                  <a:lnTo>
                    <a:pt x="187" y="29"/>
                  </a:lnTo>
                  <a:lnTo>
                    <a:pt x="203" y="13"/>
                  </a:lnTo>
                  <a:lnTo>
                    <a:pt x="219" y="0"/>
                  </a:lnTo>
                  <a:lnTo>
                    <a:pt x="192" y="4"/>
                  </a:lnTo>
                  <a:lnTo>
                    <a:pt x="169" y="12"/>
                  </a:lnTo>
                  <a:lnTo>
                    <a:pt x="148" y="24"/>
                  </a:lnTo>
                  <a:lnTo>
                    <a:pt x="131" y="38"/>
                  </a:lnTo>
                  <a:lnTo>
                    <a:pt x="115" y="55"/>
                  </a:lnTo>
                  <a:lnTo>
                    <a:pt x="101" y="73"/>
                  </a:lnTo>
                  <a:lnTo>
                    <a:pt x="87" y="94"/>
                  </a:lnTo>
                  <a:lnTo>
                    <a:pt x="72" y="116"/>
                  </a:lnTo>
                  <a:close/>
                </a:path>
              </a:pathLst>
            </a:custGeom>
            <a:solidFill>
              <a:srgbClr val="57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46"/>
            <p:cNvSpPr/>
            <p:nvPr/>
          </p:nvSpPr>
          <p:spPr>
            <a:xfrm>
              <a:off x="2459" y="2073"/>
              <a:ext cx="25" cy="417"/>
            </a:xfrm>
            <a:custGeom>
              <a:rect b="b" l="l" r="r" t="t"/>
              <a:pathLst>
                <a:path extrusionOk="0" h="5006" w="222">
                  <a:moveTo>
                    <a:pt x="73" y="116"/>
                  </a:moveTo>
                  <a:lnTo>
                    <a:pt x="0" y="4803"/>
                  </a:lnTo>
                  <a:lnTo>
                    <a:pt x="0" y="4816"/>
                  </a:lnTo>
                  <a:lnTo>
                    <a:pt x="0" y="4831"/>
                  </a:lnTo>
                  <a:lnTo>
                    <a:pt x="1" y="4845"/>
                  </a:lnTo>
                  <a:lnTo>
                    <a:pt x="3" y="4862"/>
                  </a:lnTo>
                  <a:lnTo>
                    <a:pt x="5" y="4877"/>
                  </a:lnTo>
                  <a:lnTo>
                    <a:pt x="10" y="4894"/>
                  </a:lnTo>
                  <a:lnTo>
                    <a:pt x="16" y="4910"/>
                  </a:lnTo>
                  <a:lnTo>
                    <a:pt x="24" y="4926"/>
                  </a:lnTo>
                  <a:lnTo>
                    <a:pt x="35" y="4941"/>
                  </a:lnTo>
                  <a:lnTo>
                    <a:pt x="49" y="4955"/>
                  </a:lnTo>
                  <a:lnTo>
                    <a:pt x="66" y="4968"/>
                  </a:lnTo>
                  <a:lnTo>
                    <a:pt x="86" y="4980"/>
                  </a:lnTo>
                  <a:lnTo>
                    <a:pt x="110" y="4989"/>
                  </a:lnTo>
                  <a:lnTo>
                    <a:pt x="138" y="4997"/>
                  </a:lnTo>
                  <a:lnTo>
                    <a:pt x="170" y="5002"/>
                  </a:lnTo>
                  <a:lnTo>
                    <a:pt x="208" y="5006"/>
                  </a:lnTo>
                  <a:lnTo>
                    <a:pt x="184" y="4996"/>
                  </a:lnTo>
                  <a:lnTo>
                    <a:pt x="162" y="4986"/>
                  </a:lnTo>
                  <a:lnTo>
                    <a:pt x="142" y="4973"/>
                  </a:lnTo>
                  <a:lnTo>
                    <a:pt x="125" y="4959"/>
                  </a:lnTo>
                  <a:lnTo>
                    <a:pt x="110" y="4942"/>
                  </a:lnTo>
                  <a:lnTo>
                    <a:pt x="97" y="4925"/>
                  </a:lnTo>
                  <a:lnTo>
                    <a:pt x="85" y="4906"/>
                  </a:lnTo>
                  <a:lnTo>
                    <a:pt x="75" y="4886"/>
                  </a:lnTo>
                  <a:lnTo>
                    <a:pt x="67" y="4866"/>
                  </a:lnTo>
                  <a:lnTo>
                    <a:pt x="59" y="4843"/>
                  </a:lnTo>
                  <a:lnTo>
                    <a:pt x="54" y="4821"/>
                  </a:lnTo>
                  <a:lnTo>
                    <a:pt x="50" y="4797"/>
                  </a:lnTo>
                  <a:lnTo>
                    <a:pt x="47" y="4774"/>
                  </a:lnTo>
                  <a:lnTo>
                    <a:pt x="45" y="4750"/>
                  </a:lnTo>
                  <a:lnTo>
                    <a:pt x="43" y="4725"/>
                  </a:lnTo>
                  <a:lnTo>
                    <a:pt x="43" y="4701"/>
                  </a:lnTo>
                  <a:lnTo>
                    <a:pt x="118" y="217"/>
                  </a:lnTo>
                  <a:lnTo>
                    <a:pt x="120" y="168"/>
                  </a:lnTo>
                  <a:lnTo>
                    <a:pt x="127" y="128"/>
                  </a:lnTo>
                  <a:lnTo>
                    <a:pt x="138" y="95"/>
                  </a:lnTo>
                  <a:lnTo>
                    <a:pt x="152" y="68"/>
                  </a:lnTo>
                  <a:lnTo>
                    <a:pt x="167" y="46"/>
                  </a:lnTo>
                  <a:lnTo>
                    <a:pt x="186" y="28"/>
                  </a:lnTo>
                  <a:lnTo>
                    <a:pt x="204" y="13"/>
                  </a:lnTo>
                  <a:lnTo>
                    <a:pt x="222" y="0"/>
                  </a:lnTo>
                  <a:lnTo>
                    <a:pt x="194" y="4"/>
                  </a:lnTo>
                  <a:lnTo>
                    <a:pt x="170" y="12"/>
                  </a:lnTo>
                  <a:lnTo>
                    <a:pt x="150" y="24"/>
                  </a:lnTo>
                  <a:lnTo>
                    <a:pt x="133" y="38"/>
                  </a:lnTo>
                  <a:lnTo>
                    <a:pt x="117" y="55"/>
                  </a:lnTo>
                  <a:lnTo>
                    <a:pt x="103" y="73"/>
                  </a:lnTo>
                  <a:lnTo>
                    <a:pt x="88" y="94"/>
                  </a:lnTo>
                  <a:lnTo>
                    <a:pt x="73" y="116"/>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46"/>
            <p:cNvSpPr/>
            <p:nvPr/>
          </p:nvSpPr>
          <p:spPr>
            <a:xfrm>
              <a:off x="2488" y="2434"/>
              <a:ext cx="142" cy="45"/>
            </a:xfrm>
            <a:custGeom>
              <a:rect b="b" l="l" r="r" t="t"/>
              <a:pathLst>
                <a:path extrusionOk="0" h="537" w="1282">
                  <a:moveTo>
                    <a:pt x="0" y="165"/>
                  </a:moveTo>
                  <a:lnTo>
                    <a:pt x="4" y="136"/>
                  </a:lnTo>
                  <a:lnTo>
                    <a:pt x="16" y="111"/>
                  </a:lnTo>
                  <a:lnTo>
                    <a:pt x="37" y="89"/>
                  </a:lnTo>
                  <a:lnTo>
                    <a:pt x="63" y="69"/>
                  </a:lnTo>
                  <a:lnTo>
                    <a:pt x="94" y="53"/>
                  </a:lnTo>
                  <a:lnTo>
                    <a:pt x="132" y="39"/>
                  </a:lnTo>
                  <a:lnTo>
                    <a:pt x="173" y="27"/>
                  </a:lnTo>
                  <a:lnTo>
                    <a:pt x="217" y="18"/>
                  </a:lnTo>
                  <a:lnTo>
                    <a:pt x="264" y="11"/>
                  </a:lnTo>
                  <a:lnTo>
                    <a:pt x="312" y="6"/>
                  </a:lnTo>
                  <a:lnTo>
                    <a:pt x="361" y="2"/>
                  </a:lnTo>
                  <a:lnTo>
                    <a:pt x="410" y="1"/>
                  </a:lnTo>
                  <a:lnTo>
                    <a:pt x="459" y="0"/>
                  </a:lnTo>
                  <a:lnTo>
                    <a:pt x="505" y="1"/>
                  </a:lnTo>
                  <a:lnTo>
                    <a:pt x="548" y="3"/>
                  </a:lnTo>
                  <a:lnTo>
                    <a:pt x="589" y="5"/>
                  </a:lnTo>
                  <a:lnTo>
                    <a:pt x="631" y="8"/>
                  </a:lnTo>
                  <a:lnTo>
                    <a:pt x="673" y="11"/>
                  </a:lnTo>
                  <a:lnTo>
                    <a:pt x="712" y="14"/>
                  </a:lnTo>
                  <a:lnTo>
                    <a:pt x="751" y="18"/>
                  </a:lnTo>
                  <a:lnTo>
                    <a:pt x="790" y="23"/>
                  </a:lnTo>
                  <a:lnTo>
                    <a:pt x="825" y="27"/>
                  </a:lnTo>
                  <a:lnTo>
                    <a:pt x="861" y="33"/>
                  </a:lnTo>
                  <a:lnTo>
                    <a:pt x="898" y="38"/>
                  </a:lnTo>
                  <a:lnTo>
                    <a:pt x="933" y="45"/>
                  </a:lnTo>
                  <a:lnTo>
                    <a:pt x="967" y="54"/>
                  </a:lnTo>
                  <a:lnTo>
                    <a:pt x="1002" y="63"/>
                  </a:lnTo>
                  <a:lnTo>
                    <a:pt x="1035" y="73"/>
                  </a:lnTo>
                  <a:lnTo>
                    <a:pt x="1069" y="85"/>
                  </a:lnTo>
                  <a:lnTo>
                    <a:pt x="1103" y="97"/>
                  </a:lnTo>
                  <a:lnTo>
                    <a:pt x="1136" y="112"/>
                  </a:lnTo>
                  <a:lnTo>
                    <a:pt x="1169" y="128"/>
                  </a:lnTo>
                  <a:lnTo>
                    <a:pt x="1191" y="141"/>
                  </a:lnTo>
                  <a:lnTo>
                    <a:pt x="1213" y="156"/>
                  </a:lnTo>
                  <a:lnTo>
                    <a:pt x="1233" y="174"/>
                  </a:lnTo>
                  <a:lnTo>
                    <a:pt x="1250" y="193"/>
                  </a:lnTo>
                  <a:lnTo>
                    <a:pt x="1264" y="214"/>
                  </a:lnTo>
                  <a:lnTo>
                    <a:pt x="1275" y="236"/>
                  </a:lnTo>
                  <a:lnTo>
                    <a:pt x="1281" y="259"/>
                  </a:lnTo>
                  <a:lnTo>
                    <a:pt x="1282" y="281"/>
                  </a:lnTo>
                  <a:lnTo>
                    <a:pt x="1273" y="329"/>
                  </a:lnTo>
                  <a:lnTo>
                    <a:pt x="1255" y="370"/>
                  </a:lnTo>
                  <a:lnTo>
                    <a:pt x="1230" y="407"/>
                  </a:lnTo>
                  <a:lnTo>
                    <a:pt x="1197" y="437"/>
                  </a:lnTo>
                  <a:lnTo>
                    <a:pt x="1159" y="462"/>
                  </a:lnTo>
                  <a:lnTo>
                    <a:pt x="1117" y="483"/>
                  </a:lnTo>
                  <a:lnTo>
                    <a:pt x="1070" y="500"/>
                  </a:lnTo>
                  <a:lnTo>
                    <a:pt x="1021" y="512"/>
                  </a:lnTo>
                  <a:lnTo>
                    <a:pt x="970" y="523"/>
                  </a:lnTo>
                  <a:lnTo>
                    <a:pt x="920" y="529"/>
                  </a:lnTo>
                  <a:lnTo>
                    <a:pt x="869" y="533"/>
                  </a:lnTo>
                  <a:lnTo>
                    <a:pt x="821" y="536"/>
                  </a:lnTo>
                  <a:lnTo>
                    <a:pt x="776" y="537"/>
                  </a:lnTo>
                  <a:lnTo>
                    <a:pt x="734" y="536"/>
                  </a:lnTo>
                  <a:lnTo>
                    <a:pt x="697" y="535"/>
                  </a:lnTo>
                  <a:lnTo>
                    <a:pt x="665" y="534"/>
                  </a:lnTo>
                  <a:lnTo>
                    <a:pt x="648" y="533"/>
                  </a:lnTo>
                  <a:lnTo>
                    <a:pt x="629" y="532"/>
                  </a:lnTo>
                  <a:lnTo>
                    <a:pt x="609" y="530"/>
                  </a:lnTo>
                  <a:lnTo>
                    <a:pt x="588" y="528"/>
                  </a:lnTo>
                  <a:lnTo>
                    <a:pt x="565" y="526"/>
                  </a:lnTo>
                  <a:lnTo>
                    <a:pt x="540" y="523"/>
                  </a:lnTo>
                  <a:lnTo>
                    <a:pt x="515" y="519"/>
                  </a:lnTo>
                  <a:lnTo>
                    <a:pt x="489" y="515"/>
                  </a:lnTo>
                  <a:lnTo>
                    <a:pt x="463" y="510"/>
                  </a:lnTo>
                  <a:lnTo>
                    <a:pt x="435" y="506"/>
                  </a:lnTo>
                  <a:lnTo>
                    <a:pt x="408" y="500"/>
                  </a:lnTo>
                  <a:lnTo>
                    <a:pt x="380" y="494"/>
                  </a:lnTo>
                  <a:lnTo>
                    <a:pt x="353" y="486"/>
                  </a:lnTo>
                  <a:lnTo>
                    <a:pt x="324" y="479"/>
                  </a:lnTo>
                  <a:lnTo>
                    <a:pt x="297" y="470"/>
                  </a:lnTo>
                  <a:lnTo>
                    <a:pt x="270" y="460"/>
                  </a:lnTo>
                  <a:lnTo>
                    <a:pt x="243" y="450"/>
                  </a:lnTo>
                  <a:lnTo>
                    <a:pt x="217" y="439"/>
                  </a:lnTo>
                  <a:lnTo>
                    <a:pt x="191" y="427"/>
                  </a:lnTo>
                  <a:lnTo>
                    <a:pt x="167" y="414"/>
                  </a:lnTo>
                  <a:lnTo>
                    <a:pt x="144" y="399"/>
                  </a:lnTo>
                  <a:lnTo>
                    <a:pt x="121" y="385"/>
                  </a:lnTo>
                  <a:lnTo>
                    <a:pt x="101" y="368"/>
                  </a:lnTo>
                  <a:lnTo>
                    <a:pt x="82" y="351"/>
                  </a:lnTo>
                  <a:lnTo>
                    <a:pt x="65" y="332"/>
                  </a:lnTo>
                  <a:lnTo>
                    <a:pt x="49" y="312"/>
                  </a:lnTo>
                  <a:lnTo>
                    <a:pt x="35" y="292"/>
                  </a:lnTo>
                  <a:lnTo>
                    <a:pt x="24" y="269"/>
                  </a:lnTo>
                  <a:lnTo>
                    <a:pt x="13" y="245"/>
                  </a:lnTo>
                  <a:lnTo>
                    <a:pt x="6" y="220"/>
                  </a:lnTo>
                  <a:lnTo>
                    <a:pt x="2" y="193"/>
                  </a:lnTo>
                  <a:lnTo>
                    <a:pt x="0" y="165"/>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46"/>
            <p:cNvSpPr/>
            <p:nvPr/>
          </p:nvSpPr>
          <p:spPr>
            <a:xfrm>
              <a:off x="2489" y="2434"/>
              <a:ext cx="139" cy="43"/>
            </a:xfrm>
            <a:custGeom>
              <a:rect b="b" l="l" r="r" t="t"/>
              <a:pathLst>
                <a:path extrusionOk="0" h="509" w="1251">
                  <a:moveTo>
                    <a:pt x="0" y="155"/>
                  </a:moveTo>
                  <a:lnTo>
                    <a:pt x="5" y="128"/>
                  </a:lnTo>
                  <a:lnTo>
                    <a:pt x="18" y="104"/>
                  </a:lnTo>
                  <a:lnTo>
                    <a:pt x="38" y="84"/>
                  </a:lnTo>
                  <a:lnTo>
                    <a:pt x="64" y="66"/>
                  </a:lnTo>
                  <a:lnTo>
                    <a:pt x="95" y="51"/>
                  </a:lnTo>
                  <a:lnTo>
                    <a:pt x="132" y="37"/>
                  </a:lnTo>
                  <a:lnTo>
                    <a:pt x="171" y="26"/>
                  </a:lnTo>
                  <a:lnTo>
                    <a:pt x="214" y="17"/>
                  </a:lnTo>
                  <a:lnTo>
                    <a:pt x="260" y="10"/>
                  </a:lnTo>
                  <a:lnTo>
                    <a:pt x="307" y="6"/>
                  </a:lnTo>
                  <a:lnTo>
                    <a:pt x="355" y="2"/>
                  </a:lnTo>
                  <a:lnTo>
                    <a:pt x="402" y="0"/>
                  </a:lnTo>
                  <a:lnTo>
                    <a:pt x="449" y="0"/>
                  </a:lnTo>
                  <a:lnTo>
                    <a:pt x="493" y="0"/>
                  </a:lnTo>
                  <a:lnTo>
                    <a:pt x="535" y="2"/>
                  </a:lnTo>
                  <a:lnTo>
                    <a:pt x="575" y="4"/>
                  </a:lnTo>
                  <a:lnTo>
                    <a:pt x="615" y="7"/>
                  </a:lnTo>
                  <a:lnTo>
                    <a:pt x="654" y="10"/>
                  </a:lnTo>
                  <a:lnTo>
                    <a:pt x="694" y="14"/>
                  </a:lnTo>
                  <a:lnTo>
                    <a:pt x="731" y="17"/>
                  </a:lnTo>
                  <a:lnTo>
                    <a:pt x="769" y="22"/>
                  </a:lnTo>
                  <a:lnTo>
                    <a:pt x="804" y="27"/>
                  </a:lnTo>
                  <a:lnTo>
                    <a:pt x="840" y="31"/>
                  </a:lnTo>
                  <a:lnTo>
                    <a:pt x="876" y="37"/>
                  </a:lnTo>
                  <a:lnTo>
                    <a:pt x="910" y="43"/>
                  </a:lnTo>
                  <a:lnTo>
                    <a:pt x="943" y="51"/>
                  </a:lnTo>
                  <a:lnTo>
                    <a:pt x="977" y="60"/>
                  </a:lnTo>
                  <a:lnTo>
                    <a:pt x="1011" y="69"/>
                  </a:lnTo>
                  <a:lnTo>
                    <a:pt x="1043" y="80"/>
                  </a:lnTo>
                  <a:lnTo>
                    <a:pt x="1075" y="92"/>
                  </a:lnTo>
                  <a:lnTo>
                    <a:pt x="1108" y="105"/>
                  </a:lnTo>
                  <a:lnTo>
                    <a:pt x="1140" y="120"/>
                  </a:lnTo>
                  <a:lnTo>
                    <a:pt x="1161" y="132"/>
                  </a:lnTo>
                  <a:lnTo>
                    <a:pt x="1181" y="148"/>
                  </a:lnTo>
                  <a:lnTo>
                    <a:pt x="1201" y="164"/>
                  </a:lnTo>
                  <a:lnTo>
                    <a:pt x="1219" y="183"/>
                  </a:lnTo>
                  <a:lnTo>
                    <a:pt x="1233" y="204"/>
                  </a:lnTo>
                  <a:lnTo>
                    <a:pt x="1244" y="225"/>
                  </a:lnTo>
                  <a:lnTo>
                    <a:pt x="1250" y="246"/>
                  </a:lnTo>
                  <a:lnTo>
                    <a:pt x="1251" y="269"/>
                  </a:lnTo>
                  <a:lnTo>
                    <a:pt x="1243" y="314"/>
                  </a:lnTo>
                  <a:lnTo>
                    <a:pt x="1226" y="352"/>
                  </a:lnTo>
                  <a:lnTo>
                    <a:pt x="1202" y="385"/>
                  </a:lnTo>
                  <a:lnTo>
                    <a:pt x="1170" y="413"/>
                  </a:lnTo>
                  <a:lnTo>
                    <a:pt x="1133" y="437"/>
                  </a:lnTo>
                  <a:lnTo>
                    <a:pt x="1092" y="456"/>
                  </a:lnTo>
                  <a:lnTo>
                    <a:pt x="1047" y="472"/>
                  </a:lnTo>
                  <a:lnTo>
                    <a:pt x="1000" y="484"/>
                  </a:lnTo>
                  <a:lnTo>
                    <a:pt x="950" y="495"/>
                  </a:lnTo>
                  <a:lnTo>
                    <a:pt x="901" y="501"/>
                  </a:lnTo>
                  <a:lnTo>
                    <a:pt x="851" y="506"/>
                  </a:lnTo>
                  <a:lnTo>
                    <a:pt x="804" y="508"/>
                  </a:lnTo>
                  <a:lnTo>
                    <a:pt x="759" y="509"/>
                  </a:lnTo>
                  <a:lnTo>
                    <a:pt x="718" y="509"/>
                  </a:lnTo>
                  <a:lnTo>
                    <a:pt x="681" y="509"/>
                  </a:lnTo>
                  <a:lnTo>
                    <a:pt x="649" y="508"/>
                  </a:lnTo>
                  <a:lnTo>
                    <a:pt x="613" y="506"/>
                  </a:lnTo>
                  <a:lnTo>
                    <a:pt x="571" y="502"/>
                  </a:lnTo>
                  <a:lnTo>
                    <a:pt x="524" y="497"/>
                  </a:lnTo>
                  <a:lnTo>
                    <a:pt x="474" y="490"/>
                  </a:lnTo>
                  <a:lnTo>
                    <a:pt x="421" y="480"/>
                  </a:lnTo>
                  <a:lnTo>
                    <a:pt x="367" y="468"/>
                  </a:lnTo>
                  <a:lnTo>
                    <a:pt x="312" y="453"/>
                  </a:lnTo>
                  <a:lnTo>
                    <a:pt x="259" y="436"/>
                  </a:lnTo>
                  <a:lnTo>
                    <a:pt x="207" y="415"/>
                  </a:lnTo>
                  <a:lnTo>
                    <a:pt x="160" y="390"/>
                  </a:lnTo>
                  <a:lnTo>
                    <a:pt x="116" y="362"/>
                  </a:lnTo>
                  <a:lnTo>
                    <a:pt x="77" y="330"/>
                  </a:lnTo>
                  <a:lnTo>
                    <a:pt x="45" y="294"/>
                  </a:lnTo>
                  <a:lnTo>
                    <a:pt x="21" y="252"/>
                  </a:lnTo>
                  <a:lnTo>
                    <a:pt x="5" y="206"/>
                  </a:lnTo>
                  <a:lnTo>
                    <a:pt x="0" y="155"/>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46"/>
            <p:cNvSpPr/>
            <p:nvPr/>
          </p:nvSpPr>
          <p:spPr>
            <a:xfrm>
              <a:off x="2491" y="2434"/>
              <a:ext cx="135" cy="41"/>
            </a:xfrm>
            <a:custGeom>
              <a:rect b="b" l="l" r="r" t="t"/>
              <a:pathLst>
                <a:path extrusionOk="0" h="483" w="1216">
                  <a:moveTo>
                    <a:pt x="0" y="143"/>
                  </a:moveTo>
                  <a:lnTo>
                    <a:pt x="5" y="118"/>
                  </a:lnTo>
                  <a:lnTo>
                    <a:pt x="17" y="96"/>
                  </a:lnTo>
                  <a:lnTo>
                    <a:pt x="36" y="77"/>
                  </a:lnTo>
                  <a:lnTo>
                    <a:pt x="62" y="60"/>
                  </a:lnTo>
                  <a:lnTo>
                    <a:pt x="92" y="46"/>
                  </a:lnTo>
                  <a:lnTo>
                    <a:pt x="128" y="33"/>
                  </a:lnTo>
                  <a:lnTo>
                    <a:pt x="167" y="23"/>
                  </a:lnTo>
                  <a:lnTo>
                    <a:pt x="209" y="15"/>
                  </a:lnTo>
                  <a:lnTo>
                    <a:pt x="253" y="9"/>
                  </a:lnTo>
                  <a:lnTo>
                    <a:pt x="298" y="4"/>
                  </a:lnTo>
                  <a:lnTo>
                    <a:pt x="345" y="1"/>
                  </a:lnTo>
                  <a:lnTo>
                    <a:pt x="390" y="0"/>
                  </a:lnTo>
                  <a:lnTo>
                    <a:pt x="435" y="0"/>
                  </a:lnTo>
                  <a:lnTo>
                    <a:pt x="478" y="0"/>
                  </a:lnTo>
                  <a:lnTo>
                    <a:pt x="518" y="2"/>
                  </a:lnTo>
                  <a:lnTo>
                    <a:pt x="556" y="4"/>
                  </a:lnTo>
                  <a:lnTo>
                    <a:pt x="595" y="7"/>
                  </a:lnTo>
                  <a:lnTo>
                    <a:pt x="633" y="10"/>
                  </a:lnTo>
                  <a:lnTo>
                    <a:pt x="672" y="13"/>
                  </a:lnTo>
                  <a:lnTo>
                    <a:pt x="709" y="17"/>
                  </a:lnTo>
                  <a:lnTo>
                    <a:pt x="745" y="21"/>
                  </a:lnTo>
                  <a:lnTo>
                    <a:pt x="780" y="25"/>
                  </a:lnTo>
                  <a:lnTo>
                    <a:pt x="815" y="30"/>
                  </a:lnTo>
                  <a:lnTo>
                    <a:pt x="849" y="35"/>
                  </a:lnTo>
                  <a:lnTo>
                    <a:pt x="884" y="41"/>
                  </a:lnTo>
                  <a:lnTo>
                    <a:pt x="917" y="49"/>
                  </a:lnTo>
                  <a:lnTo>
                    <a:pt x="949" y="57"/>
                  </a:lnTo>
                  <a:lnTo>
                    <a:pt x="982" y="66"/>
                  </a:lnTo>
                  <a:lnTo>
                    <a:pt x="1014" y="77"/>
                  </a:lnTo>
                  <a:lnTo>
                    <a:pt x="1045" y="88"/>
                  </a:lnTo>
                  <a:lnTo>
                    <a:pt x="1077" y="101"/>
                  </a:lnTo>
                  <a:lnTo>
                    <a:pt x="1108" y="116"/>
                  </a:lnTo>
                  <a:lnTo>
                    <a:pt x="1128" y="126"/>
                  </a:lnTo>
                  <a:lnTo>
                    <a:pt x="1148" y="140"/>
                  </a:lnTo>
                  <a:lnTo>
                    <a:pt x="1166" y="155"/>
                  </a:lnTo>
                  <a:lnTo>
                    <a:pt x="1184" y="173"/>
                  </a:lnTo>
                  <a:lnTo>
                    <a:pt x="1197" y="191"/>
                  </a:lnTo>
                  <a:lnTo>
                    <a:pt x="1208" y="211"/>
                  </a:lnTo>
                  <a:lnTo>
                    <a:pt x="1214" y="231"/>
                  </a:lnTo>
                  <a:lnTo>
                    <a:pt x="1216" y="251"/>
                  </a:lnTo>
                  <a:lnTo>
                    <a:pt x="1208" y="293"/>
                  </a:lnTo>
                  <a:lnTo>
                    <a:pt x="1192" y="329"/>
                  </a:lnTo>
                  <a:lnTo>
                    <a:pt x="1167" y="360"/>
                  </a:lnTo>
                  <a:lnTo>
                    <a:pt x="1137" y="387"/>
                  </a:lnTo>
                  <a:lnTo>
                    <a:pt x="1102" y="410"/>
                  </a:lnTo>
                  <a:lnTo>
                    <a:pt x="1062" y="429"/>
                  </a:lnTo>
                  <a:lnTo>
                    <a:pt x="1018" y="444"/>
                  </a:lnTo>
                  <a:lnTo>
                    <a:pt x="973" y="456"/>
                  </a:lnTo>
                  <a:lnTo>
                    <a:pt x="925" y="466"/>
                  </a:lnTo>
                  <a:lnTo>
                    <a:pt x="877" y="473"/>
                  </a:lnTo>
                  <a:lnTo>
                    <a:pt x="828" y="478"/>
                  </a:lnTo>
                  <a:lnTo>
                    <a:pt x="782" y="481"/>
                  </a:lnTo>
                  <a:lnTo>
                    <a:pt x="738" y="482"/>
                  </a:lnTo>
                  <a:lnTo>
                    <a:pt x="697" y="483"/>
                  </a:lnTo>
                  <a:lnTo>
                    <a:pt x="661" y="483"/>
                  </a:lnTo>
                  <a:lnTo>
                    <a:pt x="628" y="482"/>
                  </a:lnTo>
                  <a:lnTo>
                    <a:pt x="592" y="480"/>
                  </a:lnTo>
                  <a:lnTo>
                    <a:pt x="551" y="476"/>
                  </a:lnTo>
                  <a:lnTo>
                    <a:pt x="504" y="470"/>
                  </a:lnTo>
                  <a:lnTo>
                    <a:pt x="456" y="463"/>
                  </a:lnTo>
                  <a:lnTo>
                    <a:pt x="403" y="452"/>
                  </a:lnTo>
                  <a:lnTo>
                    <a:pt x="351" y="441"/>
                  </a:lnTo>
                  <a:lnTo>
                    <a:pt x="298" y="426"/>
                  </a:lnTo>
                  <a:lnTo>
                    <a:pt x="246" y="409"/>
                  </a:lnTo>
                  <a:lnTo>
                    <a:pt x="196" y="388"/>
                  </a:lnTo>
                  <a:lnTo>
                    <a:pt x="150" y="365"/>
                  </a:lnTo>
                  <a:lnTo>
                    <a:pt x="108" y="337"/>
                  </a:lnTo>
                  <a:lnTo>
                    <a:pt x="71" y="307"/>
                  </a:lnTo>
                  <a:lnTo>
                    <a:pt x="41" y="272"/>
                  </a:lnTo>
                  <a:lnTo>
                    <a:pt x="18" y="234"/>
                  </a:lnTo>
                  <a:lnTo>
                    <a:pt x="4" y="190"/>
                  </a:lnTo>
                  <a:lnTo>
                    <a:pt x="0" y="143"/>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46"/>
            <p:cNvSpPr/>
            <p:nvPr/>
          </p:nvSpPr>
          <p:spPr>
            <a:xfrm>
              <a:off x="2493" y="2435"/>
              <a:ext cx="131" cy="38"/>
            </a:xfrm>
            <a:custGeom>
              <a:rect b="b" l="l" r="r" t="t"/>
              <a:pathLst>
                <a:path extrusionOk="0" h="455" w="1179">
                  <a:moveTo>
                    <a:pt x="0" y="135"/>
                  </a:moveTo>
                  <a:lnTo>
                    <a:pt x="5" y="112"/>
                  </a:lnTo>
                  <a:lnTo>
                    <a:pt x="17" y="91"/>
                  </a:lnTo>
                  <a:lnTo>
                    <a:pt x="36" y="72"/>
                  </a:lnTo>
                  <a:lnTo>
                    <a:pt x="61" y="57"/>
                  </a:lnTo>
                  <a:lnTo>
                    <a:pt x="91" y="43"/>
                  </a:lnTo>
                  <a:lnTo>
                    <a:pt x="125" y="32"/>
                  </a:lnTo>
                  <a:lnTo>
                    <a:pt x="163" y="23"/>
                  </a:lnTo>
                  <a:lnTo>
                    <a:pt x="204" y="16"/>
                  </a:lnTo>
                  <a:lnTo>
                    <a:pt x="246" y="9"/>
                  </a:lnTo>
                  <a:lnTo>
                    <a:pt x="290" y="5"/>
                  </a:lnTo>
                  <a:lnTo>
                    <a:pt x="335" y="2"/>
                  </a:lnTo>
                  <a:lnTo>
                    <a:pt x="379" y="0"/>
                  </a:lnTo>
                  <a:lnTo>
                    <a:pt x="423" y="0"/>
                  </a:lnTo>
                  <a:lnTo>
                    <a:pt x="463" y="0"/>
                  </a:lnTo>
                  <a:lnTo>
                    <a:pt x="502" y="1"/>
                  </a:lnTo>
                  <a:lnTo>
                    <a:pt x="538" y="3"/>
                  </a:lnTo>
                  <a:lnTo>
                    <a:pt x="575" y="6"/>
                  </a:lnTo>
                  <a:lnTo>
                    <a:pt x="612" y="9"/>
                  </a:lnTo>
                  <a:lnTo>
                    <a:pt x="650" y="12"/>
                  </a:lnTo>
                  <a:lnTo>
                    <a:pt x="685" y="16"/>
                  </a:lnTo>
                  <a:lnTo>
                    <a:pt x="721" y="20"/>
                  </a:lnTo>
                  <a:lnTo>
                    <a:pt x="755" y="24"/>
                  </a:lnTo>
                  <a:lnTo>
                    <a:pt x="789" y="29"/>
                  </a:lnTo>
                  <a:lnTo>
                    <a:pt x="823" y="34"/>
                  </a:lnTo>
                  <a:lnTo>
                    <a:pt x="857" y="40"/>
                  </a:lnTo>
                  <a:lnTo>
                    <a:pt x="890" y="48"/>
                  </a:lnTo>
                  <a:lnTo>
                    <a:pt x="922" y="56"/>
                  </a:lnTo>
                  <a:lnTo>
                    <a:pt x="954" y="64"/>
                  </a:lnTo>
                  <a:lnTo>
                    <a:pt x="986" y="73"/>
                  </a:lnTo>
                  <a:lnTo>
                    <a:pt x="1016" y="85"/>
                  </a:lnTo>
                  <a:lnTo>
                    <a:pt x="1046" y="96"/>
                  </a:lnTo>
                  <a:lnTo>
                    <a:pt x="1077" y="110"/>
                  </a:lnTo>
                  <a:lnTo>
                    <a:pt x="1096" y="120"/>
                  </a:lnTo>
                  <a:lnTo>
                    <a:pt x="1115" y="132"/>
                  </a:lnTo>
                  <a:lnTo>
                    <a:pt x="1133" y="148"/>
                  </a:lnTo>
                  <a:lnTo>
                    <a:pt x="1149" y="164"/>
                  </a:lnTo>
                  <a:lnTo>
                    <a:pt x="1162" y="181"/>
                  </a:lnTo>
                  <a:lnTo>
                    <a:pt x="1173" y="200"/>
                  </a:lnTo>
                  <a:lnTo>
                    <a:pt x="1179" y="218"/>
                  </a:lnTo>
                  <a:lnTo>
                    <a:pt x="1179" y="238"/>
                  </a:lnTo>
                  <a:lnTo>
                    <a:pt x="1172" y="276"/>
                  </a:lnTo>
                  <a:lnTo>
                    <a:pt x="1156" y="309"/>
                  </a:lnTo>
                  <a:lnTo>
                    <a:pt x="1134" y="338"/>
                  </a:lnTo>
                  <a:lnTo>
                    <a:pt x="1105" y="363"/>
                  </a:lnTo>
                  <a:lnTo>
                    <a:pt x="1072" y="385"/>
                  </a:lnTo>
                  <a:lnTo>
                    <a:pt x="1033" y="403"/>
                  </a:lnTo>
                  <a:lnTo>
                    <a:pt x="991" y="417"/>
                  </a:lnTo>
                  <a:lnTo>
                    <a:pt x="946" y="430"/>
                  </a:lnTo>
                  <a:lnTo>
                    <a:pt x="900" y="438"/>
                  </a:lnTo>
                  <a:lnTo>
                    <a:pt x="854" y="445"/>
                  </a:lnTo>
                  <a:lnTo>
                    <a:pt x="806" y="450"/>
                  </a:lnTo>
                  <a:lnTo>
                    <a:pt x="761" y="453"/>
                  </a:lnTo>
                  <a:lnTo>
                    <a:pt x="718" y="454"/>
                  </a:lnTo>
                  <a:lnTo>
                    <a:pt x="677" y="455"/>
                  </a:lnTo>
                  <a:lnTo>
                    <a:pt x="640" y="454"/>
                  </a:lnTo>
                  <a:lnTo>
                    <a:pt x="607" y="453"/>
                  </a:lnTo>
                  <a:lnTo>
                    <a:pt x="572" y="451"/>
                  </a:lnTo>
                  <a:lnTo>
                    <a:pt x="531" y="448"/>
                  </a:lnTo>
                  <a:lnTo>
                    <a:pt x="486" y="442"/>
                  </a:lnTo>
                  <a:lnTo>
                    <a:pt x="438" y="436"/>
                  </a:lnTo>
                  <a:lnTo>
                    <a:pt x="387" y="426"/>
                  </a:lnTo>
                  <a:lnTo>
                    <a:pt x="336" y="414"/>
                  </a:lnTo>
                  <a:lnTo>
                    <a:pt x="284" y="401"/>
                  </a:lnTo>
                  <a:lnTo>
                    <a:pt x="234" y="384"/>
                  </a:lnTo>
                  <a:lnTo>
                    <a:pt x="185" y="364"/>
                  </a:lnTo>
                  <a:lnTo>
                    <a:pt x="141" y="343"/>
                  </a:lnTo>
                  <a:lnTo>
                    <a:pt x="101" y="317"/>
                  </a:lnTo>
                  <a:lnTo>
                    <a:pt x="65" y="288"/>
                  </a:lnTo>
                  <a:lnTo>
                    <a:pt x="36" y="256"/>
                  </a:lnTo>
                  <a:lnTo>
                    <a:pt x="15" y="219"/>
                  </a:lnTo>
                  <a:lnTo>
                    <a:pt x="3" y="179"/>
                  </a:lnTo>
                  <a:lnTo>
                    <a:pt x="0" y="135"/>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46"/>
            <p:cNvSpPr/>
            <p:nvPr/>
          </p:nvSpPr>
          <p:spPr>
            <a:xfrm>
              <a:off x="2494" y="2435"/>
              <a:ext cx="128" cy="35"/>
            </a:xfrm>
            <a:custGeom>
              <a:rect b="b" l="l" r="r" t="t"/>
              <a:pathLst>
                <a:path extrusionOk="0" h="429" w="1149">
                  <a:moveTo>
                    <a:pt x="0" y="125"/>
                  </a:moveTo>
                  <a:lnTo>
                    <a:pt x="6" y="104"/>
                  </a:lnTo>
                  <a:lnTo>
                    <a:pt x="19" y="84"/>
                  </a:lnTo>
                  <a:lnTo>
                    <a:pt x="38" y="67"/>
                  </a:lnTo>
                  <a:lnTo>
                    <a:pt x="63" y="52"/>
                  </a:lnTo>
                  <a:lnTo>
                    <a:pt x="93" y="39"/>
                  </a:lnTo>
                  <a:lnTo>
                    <a:pt x="126" y="29"/>
                  </a:lnTo>
                  <a:lnTo>
                    <a:pt x="163" y="21"/>
                  </a:lnTo>
                  <a:lnTo>
                    <a:pt x="203" y="14"/>
                  </a:lnTo>
                  <a:lnTo>
                    <a:pt x="244" y="8"/>
                  </a:lnTo>
                  <a:lnTo>
                    <a:pt x="288" y="4"/>
                  </a:lnTo>
                  <a:lnTo>
                    <a:pt x="330" y="2"/>
                  </a:lnTo>
                  <a:lnTo>
                    <a:pt x="373" y="0"/>
                  </a:lnTo>
                  <a:lnTo>
                    <a:pt x="415" y="0"/>
                  </a:lnTo>
                  <a:lnTo>
                    <a:pt x="454" y="1"/>
                  </a:lnTo>
                  <a:lnTo>
                    <a:pt x="491" y="2"/>
                  </a:lnTo>
                  <a:lnTo>
                    <a:pt x="526" y="4"/>
                  </a:lnTo>
                  <a:lnTo>
                    <a:pt x="562" y="6"/>
                  </a:lnTo>
                  <a:lnTo>
                    <a:pt x="597" y="9"/>
                  </a:lnTo>
                  <a:lnTo>
                    <a:pt x="633" y="12"/>
                  </a:lnTo>
                  <a:lnTo>
                    <a:pt x="668" y="16"/>
                  </a:lnTo>
                  <a:lnTo>
                    <a:pt x="702" y="19"/>
                  </a:lnTo>
                  <a:lnTo>
                    <a:pt x="736" y="23"/>
                  </a:lnTo>
                  <a:lnTo>
                    <a:pt x="769" y="27"/>
                  </a:lnTo>
                  <a:lnTo>
                    <a:pt x="802" y="32"/>
                  </a:lnTo>
                  <a:lnTo>
                    <a:pt x="836" y="38"/>
                  </a:lnTo>
                  <a:lnTo>
                    <a:pt x="867" y="45"/>
                  </a:lnTo>
                  <a:lnTo>
                    <a:pt x="899" y="52"/>
                  </a:lnTo>
                  <a:lnTo>
                    <a:pt x="929" y="60"/>
                  </a:lnTo>
                  <a:lnTo>
                    <a:pt x="961" y="69"/>
                  </a:lnTo>
                  <a:lnTo>
                    <a:pt x="990" y="79"/>
                  </a:lnTo>
                  <a:lnTo>
                    <a:pt x="1019" y="90"/>
                  </a:lnTo>
                  <a:lnTo>
                    <a:pt x="1048" y="103"/>
                  </a:lnTo>
                  <a:lnTo>
                    <a:pt x="1067" y="112"/>
                  </a:lnTo>
                  <a:lnTo>
                    <a:pt x="1086" y="124"/>
                  </a:lnTo>
                  <a:lnTo>
                    <a:pt x="1103" y="138"/>
                  </a:lnTo>
                  <a:lnTo>
                    <a:pt x="1118" y="153"/>
                  </a:lnTo>
                  <a:lnTo>
                    <a:pt x="1131" y="170"/>
                  </a:lnTo>
                  <a:lnTo>
                    <a:pt x="1141" y="187"/>
                  </a:lnTo>
                  <a:lnTo>
                    <a:pt x="1147" y="205"/>
                  </a:lnTo>
                  <a:lnTo>
                    <a:pt x="1149" y="224"/>
                  </a:lnTo>
                  <a:lnTo>
                    <a:pt x="1142" y="258"/>
                  </a:lnTo>
                  <a:lnTo>
                    <a:pt x="1127" y="289"/>
                  </a:lnTo>
                  <a:lnTo>
                    <a:pt x="1105" y="316"/>
                  </a:lnTo>
                  <a:lnTo>
                    <a:pt x="1078" y="339"/>
                  </a:lnTo>
                  <a:lnTo>
                    <a:pt x="1045" y="359"/>
                  </a:lnTo>
                  <a:lnTo>
                    <a:pt x="1008" y="376"/>
                  </a:lnTo>
                  <a:lnTo>
                    <a:pt x="967" y="390"/>
                  </a:lnTo>
                  <a:lnTo>
                    <a:pt x="924" y="402"/>
                  </a:lnTo>
                  <a:lnTo>
                    <a:pt x="880" y="411"/>
                  </a:lnTo>
                  <a:lnTo>
                    <a:pt x="835" y="417"/>
                  </a:lnTo>
                  <a:lnTo>
                    <a:pt x="789" y="422"/>
                  </a:lnTo>
                  <a:lnTo>
                    <a:pt x="745" y="426"/>
                  </a:lnTo>
                  <a:lnTo>
                    <a:pt x="702" y="428"/>
                  </a:lnTo>
                  <a:lnTo>
                    <a:pt x="662" y="429"/>
                  </a:lnTo>
                  <a:lnTo>
                    <a:pt x="626" y="428"/>
                  </a:lnTo>
                  <a:lnTo>
                    <a:pt x="593" y="427"/>
                  </a:lnTo>
                  <a:lnTo>
                    <a:pt x="558" y="424"/>
                  </a:lnTo>
                  <a:lnTo>
                    <a:pt x="517" y="421"/>
                  </a:lnTo>
                  <a:lnTo>
                    <a:pt x="472" y="415"/>
                  </a:lnTo>
                  <a:lnTo>
                    <a:pt x="425" y="409"/>
                  </a:lnTo>
                  <a:lnTo>
                    <a:pt x="375" y="400"/>
                  </a:lnTo>
                  <a:lnTo>
                    <a:pt x="325" y="388"/>
                  </a:lnTo>
                  <a:lnTo>
                    <a:pt x="274" y="375"/>
                  </a:lnTo>
                  <a:lnTo>
                    <a:pt x="226" y="358"/>
                  </a:lnTo>
                  <a:lnTo>
                    <a:pt x="178" y="340"/>
                  </a:lnTo>
                  <a:lnTo>
                    <a:pt x="135" y="319"/>
                  </a:lnTo>
                  <a:lnTo>
                    <a:pt x="96" y="295"/>
                  </a:lnTo>
                  <a:lnTo>
                    <a:pt x="62" y="267"/>
                  </a:lnTo>
                  <a:lnTo>
                    <a:pt x="34" y="237"/>
                  </a:lnTo>
                  <a:lnTo>
                    <a:pt x="14" y="203"/>
                  </a:lnTo>
                  <a:lnTo>
                    <a:pt x="2" y="166"/>
                  </a:lnTo>
                  <a:lnTo>
                    <a:pt x="0" y="125"/>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46"/>
            <p:cNvSpPr/>
            <p:nvPr/>
          </p:nvSpPr>
          <p:spPr>
            <a:xfrm>
              <a:off x="2496" y="2435"/>
              <a:ext cx="124" cy="34"/>
            </a:xfrm>
            <a:custGeom>
              <a:rect b="b" l="l" r="r" t="t"/>
              <a:pathLst>
                <a:path extrusionOk="0" h="405" w="1115">
                  <a:moveTo>
                    <a:pt x="0" y="114"/>
                  </a:moveTo>
                  <a:lnTo>
                    <a:pt x="6" y="94"/>
                  </a:lnTo>
                  <a:lnTo>
                    <a:pt x="19" y="77"/>
                  </a:lnTo>
                  <a:lnTo>
                    <a:pt x="38" y="62"/>
                  </a:lnTo>
                  <a:lnTo>
                    <a:pt x="63" y="49"/>
                  </a:lnTo>
                  <a:lnTo>
                    <a:pt x="92" y="37"/>
                  </a:lnTo>
                  <a:lnTo>
                    <a:pt x="124" y="27"/>
                  </a:lnTo>
                  <a:lnTo>
                    <a:pt x="160" y="20"/>
                  </a:lnTo>
                  <a:lnTo>
                    <a:pt x="199" y="14"/>
                  </a:lnTo>
                  <a:lnTo>
                    <a:pt x="239" y="8"/>
                  </a:lnTo>
                  <a:lnTo>
                    <a:pt x="281" y="4"/>
                  </a:lnTo>
                  <a:lnTo>
                    <a:pt x="322" y="2"/>
                  </a:lnTo>
                  <a:lnTo>
                    <a:pt x="363" y="0"/>
                  </a:lnTo>
                  <a:lnTo>
                    <a:pt x="403" y="0"/>
                  </a:lnTo>
                  <a:lnTo>
                    <a:pt x="441" y="0"/>
                  </a:lnTo>
                  <a:lnTo>
                    <a:pt x="476" y="1"/>
                  </a:lnTo>
                  <a:lnTo>
                    <a:pt x="509" y="3"/>
                  </a:lnTo>
                  <a:lnTo>
                    <a:pt x="543" y="5"/>
                  </a:lnTo>
                  <a:lnTo>
                    <a:pt x="577" y="8"/>
                  </a:lnTo>
                  <a:lnTo>
                    <a:pt x="612" y="11"/>
                  </a:lnTo>
                  <a:lnTo>
                    <a:pt x="645" y="15"/>
                  </a:lnTo>
                  <a:lnTo>
                    <a:pt x="679" y="18"/>
                  </a:lnTo>
                  <a:lnTo>
                    <a:pt x="713" y="22"/>
                  </a:lnTo>
                  <a:lnTo>
                    <a:pt x="745" y="26"/>
                  </a:lnTo>
                  <a:lnTo>
                    <a:pt x="777" y="31"/>
                  </a:lnTo>
                  <a:lnTo>
                    <a:pt x="809" y="36"/>
                  </a:lnTo>
                  <a:lnTo>
                    <a:pt x="841" y="43"/>
                  </a:lnTo>
                  <a:lnTo>
                    <a:pt x="872" y="50"/>
                  </a:lnTo>
                  <a:lnTo>
                    <a:pt x="902" y="57"/>
                  </a:lnTo>
                  <a:lnTo>
                    <a:pt x="933" y="66"/>
                  </a:lnTo>
                  <a:lnTo>
                    <a:pt x="961" y="76"/>
                  </a:lnTo>
                  <a:lnTo>
                    <a:pt x="989" y="86"/>
                  </a:lnTo>
                  <a:lnTo>
                    <a:pt x="1016" y="97"/>
                  </a:lnTo>
                  <a:lnTo>
                    <a:pt x="1035" y="106"/>
                  </a:lnTo>
                  <a:lnTo>
                    <a:pt x="1053" y="117"/>
                  </a:lnTo>
                  <a:lnTo>
                    <a:pt x="1070" y="131"/>
                  </a:lnTo>
                  <a:lnTo>
                    <a:pt x="1085" y="145"/>
                  </a:lnTo>
                  <a:lnTo>
                    <a:pt x="1098" y="161"/>
                  </a:lnTo>
                  <a:lnTo>
                    <a:pt x="1107" y="177"/>
                  </a:lnTo>
                  <a:lnTo>
                    <a:pt x="1113" y="195"/>
                  </a:lnTo>
                  <a:lnTo>
                    <a:pt x="1115" y="211"/>
                  </a:lnTo>
                  <a:lnTo>
                    <a:pt x="1108" y="242"/>
                  </a:lnTo>
                  <a:lnTo>
                    <a:pt x="1094" y="270"/>
                  </a:lnTo>
                  <a:lnTo>
                    <a:pt x="1073" y="294"/>
                  </a:lnTo>
                  <a:lnTo>
                    <a:pt x="1047" y="316"/>
                  </a:lnTo>
                  <a:lnTo>
                    <a:pt x="1015" y="334"/>
                  </a:lnTo>
                  <a:lnTo>
                    <a:pt x="979" y="350"/>
                  </a:lnTo>
                  <a:lnTo>
                    <a:pt x="941" y="363"/>
                  </a:lnTo>
                  <a:lnTo>
                    <a:pt x="898" y="375"/>
                  </a:lnTo>
                  <a:lnTo>
                    <a:pt x="855" y="384"/>
                  </a:lnTo>
                  <a:lnTo>
                    <a:pt x="811" y="391"/>
                  </a:lnTo>
                  <a:lnTo>
                    <a:pt x="767" y="397"/>
                  </a:lnTo>
                  <a:lnTo>
                    <a:pt x="723" y="401"/>
                  </a:lnTo>
                  <a:lnTo>
                    <a:pt x="682" y="403"/>
                  </a:lnTo>
                  <a:lnTo>
                    <a:pt x="642" y="404"/>
                  </a:lnTo>
                  <a:lnTo>
                    <a:pt x="606" y="405"/>
                  </a:lnTo>
                  <a:lnTo>
                    <a:pt x="573" y="404"/>
                  </a:lnTo>
                  <a:lnTo>
                    <a:pt x="538" y="401"/>
                  </a:lnTo>
                  <a:lnTo>
                    <a:pt x="498" y="397"/>
                  </a:lnTo>
                  <a:lnTo>
                    <a:pt x="453" y="391"/>
                  </a:lnTo>
                  <a:lnTo>
                    <a:pt x="407" y="383"/>
                  </a:lnTo>
                  <a:lnTo>
                    <a:pt x="358" y="374"/>
                  </a:lnTo>
                  <a:lnTo>
                    <a:pt x="310" y="362"/>
                  </a:lnTo>
                  <a:lnTo>
                    <a:pt x="261" y="349"/>
                  </a:lnTo>
                  <a:lnTo>
                    <a:pt x="214" y="333"/>
                  </a:lnTo>
                  <a:lnTo>
                    <a:pt x="169" y="315"/>
                  </a:lnTo>
                  <a:lnTo>
                    <a:pt x="126" y="294"/>
                  </a:lnTo>
                  <a:lnTo>
                    <a:pt x="89" y="271"/>
                  </a:lnTo>
                  <a:lnTo>
                    <a:pt x="57" y="245"/>
                  </a:lnTo>
                  <a:lnTo>
                    <a:pt x="30" y="217"/>
                  </a:lnTo>
                  <a:lnTo>
                    <a:pt x="12" y="185"/>
                  </a:lnTo>
                  <a:lnTo>
                    <a:pt x="1" y="151"/>
                  </a:lnTo>
                  <a:lnTo>
                    <a:pt x="0" y="114"/>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46"/>
            <p:cNvSpPr/>
            <p:nvPr/>
          </p:nvSpPr>
          <p:spPr>
            <a:xfrm>
              <a:off x="2497" y="2435"/>
              <a:ext cx="121" cy="31"/>
            </a:xfrm>
            <a:custGeom>
              <a:rect b="b" l="l" r="r" t="t"/>
              <a:pathLst>
                <a:path extrusionOk="0" h="376" w="1082">
                  <a:moveTo>
                    <a:pt x="0" y="105"/>
                  </a:moveTo>
                  <a:lnTo>
                    <a:pt x="7" y="86"/>
                  </a:lnTo>
                  <a:lnTo>
                    <a:pt x="20" y="71"/>
                  </a:lnTo>
                  <a:lnTo>
                    <a:pt x="38" y="56"/>
                  </a:lnTo>
                  <a:lnTo>
                    <a:pt x="63" y="44"/>
                  </a:lnTo>
                  <a:lnTo>
                    <a:pt x="91" y="33"/>
                  </a:lnTo>
                  <a:lnTo>
                    <a:pt x="123" y="25"/>
                  </a:lnTo>
                  <a:lnTo>
                    <a:pt x="159" y="18"/>
                  </a:lnTo>
                  <a:lnTo>
                    <a:pt x="196" y="12"/>
                  </a:lnTo>
                  <a:lnTo>
                    <a:pt x="235" y="7"/>
                  </a:lnTo>
                  <a:lnTo>
                    <a:pt x="275" y="4"/>
                  </a:lnTo>
                  <a:lnTo>
                    <a:pt x="315" y="2"/>
                  </a:lnTo>
                  <a:lnTo>
                    <a:pt x="354" y="0"/>
                  </a:lnTo>
                  <a:lnTo>
                    <a:pt x="393" y="0"/>
                  </a:lnTo>
                  <a:lnTo>
                    <a:pt x="430" y="1"/>
                  </a:lnTo>
                  <a:lnTo>
                    <a:pt x="463" y="2"/>
                  </a:lnTo>
                  <a:lnTo>
                    <a:pt x="495" y="3"/>
                  </a:lnTo>
                  <a:lnTo>
                    <a:pt x="527" y="5"/>
                  </a:lnTo>
                  <a:lnTo>
                    <a:pt x="560" y="7"/>
                  </a:lnTo>
                  <a:lnTo>
                    <a:pt x="594" y="11"/>
                  </a:lnTo>
                  <a:lnTo>
                    <a:pt x="626" y="13"/>
                  </a:lnTo>
                  <a:lnTo>
                    <a:pt x="659" y="16"/>
                  </a:lnTo>
                  <a:lnTo>
                    <a:pt x="692" y="20"/>
                  </a:lnTo>
                  <a:lnTo>
                    <a:pt x="723" y="24"/>
                  </a:lnTo>
                  <a:lnTo>
                    <a:pt x="755" y="28"/>
                  </a:lnTo>
                  <a:lnTo>
                    <a:pt x="786" y="33"/>
                  </a:lnTo>
                  <a:lnTo>
                    <a:pt x="818" y="40"/>
                  </a:lnTo>
                  <a:lnTo>
                    <a:pt x="848" y="46"/>
                  </a:lnTo>
                  <a:lnTo>
                    <a:pt x="878" y="53"/>
                  </a:lnTo>
                  <a:lnTo>
                    <a:pt x="907" y="61"/>
                  </a:lnTo>
                  <a:lnTo>
                    <a:pt x="935" y="70"/>
                  </a:lnTo>
                  <a:lnTo>
                    <a:pt x="961" y="80"/>
                  </a:lnTo>
                  <a:lnTo>
                    <a:pt x="987" y="90"/>
                  </a:lnTo>
                  <a:lnTo>
                    <a:pt x="1004" y="99"/>
                  </a:lnTo>
                  <a:lnTo>
                    <a:pt x="1022" y="109"/>
                  </a:lnTo>
                  <a:lnTo>
                    <a:pt x="1038" y="121"/>
                  </a:lnTo>
                  <a:lnTo>
                    <a:pt x="1053" y="135"/>
                  </a:lnTo>
                  <a:lnTo>
                    <a:pt x="1065" y="149"/>
                  </a:lnTo>
                  <a:lnTo>
                    <a:pt x="1075" y="164"/>
                  </a:lnTo>
                  <a:lnTo>
                    <a:pt x="1080" y="179"/>
                  </a:lnTo>
                  <a:lnTo>
                    <a:pt x="1082" y="194"/>
                  </a:lnTo>
                  <a:lnTo>
                    <a:pt x="1075" y="222"/>
                  </a:lnTo>
                  <a:lnTo>
                    <a:pt x="1062" y="248"/>
                  </a:lnTo>
                  <a:lnTo>
                    <a:pt x="1042" y="270"/>
                  </a:lnTo>
                  <a:lnTo>
                    <a:pt x="1017" y="290"/>
                  </a:lnTo>
                  <a:lnTo>
                    <a:pt x="986" y="308"/>
                  </a:lnTo>
                  <a:lnTo>
                    <a:pt x="952" y="322"/>
                  </a:lnTo>
                  <a:lnTo>
                    <a:pt x="915" y="336"/>
                  </a:lnTo>
                  <a:lnTo>
                    <a:pt x="874" y="346"/>
                  </a:lnTo>
                  <a:lnTo>
                    <a:pt x="833" y="355"/>
                  </a:lnTo>
                  <a:lnTo>
                    <a:pt x="789" y="362"/>
                  </a:lnTo>
                  <a:lnTo>
                    <a:pt x="747" y="368"/>
                  </a:lnTo>
                  <a:lnTo>
                    <a:pt x="704" y="372"/>
                  </a:lnTo>
                  <a:lnTo>
                    <a:pt x="663" y="375"/>
                  </a:lnTo>
                  <a:lnTo>
                    <a:pt x="624" y="376"/>
                  </a:lnTo>
                  <a:lnTo>
                    <a:pt x="588" y="376"/>
                  </a:lnTo>
                  <a:lnTo>
                    <a:pt x="554" y="375"/>
                  </a:lnTo>
                  <a:lnTo>
                    <a:pt x="519" y="373"/>
                  </a:lnTo>
                  <a:lnTo>
                    <a:pt x="479" y="370"/>
                  </a:lnTo>
                  <a:lnTo>
                    <a:pt x="436" y="365"/>
                  </a:lnTo>
                  <a:lnTo>
                    <a:pt x="390" y="357"/>
                  </a:lnTo>
                  <a:lnTo>
                    <a:pt x="343" y="348"/>
                  </a:lnTo>
                  <a:lnTo>
                    <a:pt x="296" y="337"/>
                  </a:lnTo>
                  <a:lnTo>
                    <a:pt x="248" y="324"/>
                  </a:lnTo>
                  <a:lnTo>
                    <a:pt x="202" y="309"/>
                  </a:lnTo>
                  <a:lnTo>
                    <a:pt x="159" y="291"/>
                  </a:lnTo>
                  <a:lnTo>
                    <a:pt x="118" y="271"/>
                  </a:lnTo>
                  <a:lnTo>
                    <a:pt x="83" y="250"/>
                  </a:lnTo>
                  <a:lnTo>
                    <a:pt x="52" y="226"/>
                  </a:lnTo>
                  <a:lnTo>
                    <a:pt x="27" y="199"/>
                  </a:lnTo>
                  <a:lnTo>
                    <a:pt x="10" y="170"/>
                  </a:lnTo>
                  <a:lnTo>
                    <a:pt x="0" y="139"/>
                  </a:lnTo>
                  <a:lnTo>
                    <a:pt x="0" y="105"/>
                  </a:lnTo>
                  <a:close/>
                </a:path>
              </a:pathLst>
            </a:custGeom>
            <a:solidFill>
              <a:srgbClr val="9E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46"/>
            <p:cNvSpPr/>
            <p:nvPr/>
          </p:nvSpPr>
          <p:spPr>
            <a:xfrm>
              <a:off x="2499" y="2435"/>
              <a:ext cx="116" cy="29"/>
            </a:xfrm>
            <a:custGeom>
              <a:rect b="b" l="l" r="r" t="t"/>
              <a:pathLst>
                <a:path extrusionOk="0" h="350" w="1047">
                  <a:moveTo>
                    <a:pt x="1" y="94"/>
                  </a:moveTo>
                  <a:lnTo>
                    <a:pt x="8" y="78"/>
                  </a:lnTo>
                  <a:lnTo>
                    <a:pt x="21" y="63"/>
                  </a:lnTo>
                  <a:lnTo>
                    <a:pt x="40" y="51"/>
                  </a:lnTo>
                  <a:lnTo>
                    <a:pt x="64" y="41"/>
                  </a:lnTo>
                  <a:lnTo>
                    <a:pt x="91" y="31"/>
                  </a:lnTo>
                  <a:lnTo>
                    <a:pt x="122" y="23"/>
                  </a:lnTo>
                  <a:lnTo>
                    <a:pt x="157" y="17"/>
                  </a:lnTo>
                  <a:lnTo>
                    <a:pt x="193" y="11"/>
                  </a:lnTo>
                  <a:lnTo>
                    <a:pt x="230" y="7"/>
                  </a:lnTo>
                  <a:lnTo>
                    <a:pt x="270" y="4"/>
                  </a:lnTo>
                  <a:lnTo>
                    <a:pt x="308" y="2"/>
                  </a:lnTo>
                  <a:lnTo>
                    <a:pt x="345" y="0"/>
                  </a:lnTo>
                  <a:lnTo>
                    <a:pt x="383" y="0"/>
                  </a:lnTo>
                  <a:lnTo>
                    <a:pt x="417" y="0"/>
                  </a:lnTo>
                  <a:lnTo>
                    <a:pt x="449" y="1"/>
                  </a:lnTo>
                  <a:lnTo>
                    <a:pt x="479" y="2"/>
                  </a:lnTo>
                  <a:lnTo>
                    <a:pt x="510" y="4"/>
                  </a:lnTo>
                  <a:lnTo>
                    <a:pt x="541" y="6"/>
                  </a:lnTo>
                  <a:lnTo>
                    <a:pt x="574" y="10"/>
                  </a:lnTo>
                  <a:lnTo>
                    <a:pt x="605" y="12"/>
                  </a:lnTo>
                  <a:lnTo>
                    <a:pt x="637" y="15"/>
                  </a:lnTo>
                  <a:lnTo>
                    <a:pt x="669" y="19"/>
                  </a:lnTo>
                  <a:lnTo>
                    <a:pt x="700" y="22"/>
                  </a:lnTo>
                  <a:lnTo>
                    <a:pt x="732" y="27"/>
                  </a:lnTo>
                  <a:lnTo>
                    <a:pt x="762" y="32"/>
                  </a:lnTo>
                  <a:lnTo>
                    <a:pt x="794" y="37"/>
                  </a:lnTo>
                  <a:lnTo>
                    <a:pt x="823" y="44"/>
                  </a:lnTo>
                  <a:lnTo>
                    <a:pt x="852" y="50"/>
                  </a:lnTo>
                  <a:lnTo>
                    <a:pt x="880" y="57"/>
                  </a:lnTo>
                  <a:lnTo>
                    <a:pt x="908" y="65"/>
                  </a:lnTo>
                  <a:lnTo>
                    <a:pt x="934" y="75"/>
                  </a:lnTo>
                  <a:lnTo>
                    <a:pt x="958" y="84"/>
                  </a:lnTo>
                  <a:lnTo>
                    <a:pt x="974" y="92"/>
                  </a:lnTo>
                  <a:lnTo>
                    <a:pt x="991" y="102"/>
                  </a:lnTo>
                  <a:lnTo>
                    <a:pt x="1007" y="113"/>
                  </a:lnTo>
                  <a:lnTo>
                    <a:pt x="1021" y="125"/>
                  </a:lnTo>
                  <a:lnTo>
                    <a:pt x="1033" y="139"/>
                  </a:lnTo>
                  <a:lnTo>
                    <a:pt x="1041" y="152"/>
                  </a:lnTo>
                  <a:lnTo>
                    <a:pt x="1046" y="166"/>
                  </a:lnTo>
                  <a:lnTo>
                    <a:pt x="1047" y="180"/>
                  </a:lnTo>
                  <a:lnTo>
                    <a:pt x="1042" y="205"/>
                  </a:lnTo>
                  <a:lnTo>
                    <a:pt x="1030" y="228"/>
                  </a:lnTo>
                  <a:lnTo>
                    <a:pt x="1011" y="248"/>
                  </a:lnTo>
                  <a:lnTo>
                    <a:pt x="987" y="266"/>
                  </a:lnTo>
                  <a:lnTo>
                    <a:pt x="958" y="283"/>
                  </a:lnTo>
                  <a:lnTo>
                    <a:pt x="926" y="296"/>
                  </a:lnTo>
                  <a:lnTo>
                    <a:pt x="890" y="309"/>
                  </a:lnTo>
                  <a:lnTo>
                    <a:pt x="852" y="319"/>
                  </a:lnTo>
                  <a:lnTo>
                    <a:pt x="812" y="328"/>
                  </a:lnTo>
                  <a:lnTo>
                    <a:pt x="770" y="336"/>
                  </a:lnTo>
                  <a:lnTo>
                    <a:pt x="728" y="341"/>
                  </a:lnTo>
                  <a:lnTo>
                    <a:pt x="688" y="345"/>
                  </a:lnTo>
                  <a:lnTo>
                    <a:pt x="647" y="348"/>
                  </a:lnTo>
                  <a:lnTo>
                    <a:pt x="609" y="350"/>
                  </a:lnTo>
                  <a:lnTo>
                    <a:pt x="573" y="350"/>
                  </a:lnTo>
                  <a:lnTo>
                    <a:pt x="539" y="349"/>
                  </a:lnTo>
                  <a:lnTo>
                    <a:pt x="504" y="347"/>
                  </a:lnTo>
                  <a:lnTo>
                    <a:pt x="464" y="344"/>
                  </a:lnTo>
                  <a:lnTo>
                    <a:pt x="421" y="338"/>
                  </a:lnTo>
                  <a:lnTo>
                    <a:pt x="376" y="330"/>
                  </a:lnTo>
                  <a:lnTo>
                    <a:pt x="329" y="321"/>
                  </a:lnTo>
                  <a:lnTo>
                    <a:pt x="283" y="311"/>
                  </a:lnTo>
                  <a:lnTo>
                    <a:pt x="237" y="297"/>
                  </a:lnTo>
                  <a:lnTo>
                    <a:pt x="193" y="283"/>
                  </a:lnTo>
                  <a:lnTo>
                    <a:pt x="151" y="266"/>
                  </a:lnTo>
                  <a:lnTo>
                    <a:pt x="112" y="248"/>
                  </a:lnTo>
                  <a:lnTo>
                    <a:pt x="78" y="227"/>
                  </a:lnTo>
                  <a:lnTo>
                    <a:pt x="49" y="204"/>
                  </a:lnTo>
                  <a:lnTo>
                    <a:pt x="25" y="179"/>
                  </a:lnTo>
                  <a:lnTo>
                    <a:pt x="9" y="153"/>
                  </a:lnTo>
                  <a:lnTo>
                    <a:pt x="0" y="124"/>
                  </a:lnTo>
                  <a:lnTo>
                    <a:pt x="1" y="94"/>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46"/>
            <p:cNvSpPr/>
            <p:nvPr/>
          </p:nvSpPr>
          <p:spPr>
            <a:xfrm>
              <a:off x="2500" y="2435"/>
              <a:ext cx="113" cy="27"/>
            </a:xfrm>
            <a:custGeom>
              <a:rect b="b" l="l" r="r" t="t"/>
              <a:pathLst>
                <a:path extrusionOk="0" h="323" w="1016">
                  <a:moveTo>
                    <a:pt x="2" y="82"/>
                  </a:moveTo>
                  <a:lnTo>
                    <a:pt x="10" y="68"/>
                  </a:lnTo>
                  <a:lnTo>
                    <a:pt x="24" y="55"/>
                  </a:lnTo>
                  <a:lnTo>
                    <a:pt x="43" y="44"/>
                  </a:lnTo>
                  <a:lnTo>
                    <a:pt x="66" y="33"/>
                  </a:lnTo>
                  <a:lnTo>
                    <a:pt x="92" y="25"/>
                  </a:lnTo>
                  <a:lnTo>
                    <a:pt x="122" y="19"/>
                  </a:lnTo>
                  <a:lnTo>
                    <a:pt x="156" y="13"/>
                  </a:lnTo>
                  <a:lnTo>
                    <a:pt x="191" y="9"/>
                  </a:lnTo>
                  <a:lnTo>
                    <a:pt x="227" y="4"/>
                  </a:lnTo>
                  <a:lnTo>
                    <a:pt x="264" y="2"/>
                  </a:lnTo>
                  <a:lnTo>
                    <a:pt x="301" y="0"/>
                  </a:lnTo>
                  <a:lnTo>
                    <a:pt x="337" y="0"/>
                  </a:lnTo>
                  <a:lnTo>
                    <a:pt x="372" y="0"/>
                  </a:lnTo>
                  <a:lnTo>
                    <a:pt x="405" y="0"/>
                  </a:lnTo>
                  <a:lnTo>
                    <a:pt x="435" y="1"/>
                  </a:lnTo>
                  <a:lnTo>
                    <a:pt x="463" y="3"/>
                  </a:lnTo>
                  <a:lnTo>
                    <a:pt x="492" y="4"/>
                  </a:lnTo>
                  <a:lnTo>
                    <a:pt x="523" y="6"/>
                  </a:lnTo>
                  <a:lnTo>
                    <a:pt x="553" y="9"/>
                  </a:lnTo>
                  <a:lnTo>
                    <a:pt x="585" y="12"/>
                  </a:lnTo>
                  <a:lnTo>
                    <a:pt x="616" y="15"/>
                  </a:lnTo>
                  <a:lnTo>
                    <a:pt x="647" y="18"/>
                  </a:lnTo>
                  <a:lnTo>
                    <a:pt x="678" y="22"/>
                  </a:lnTo>
                  <a:lnTo>
                    <a:pt x="709" y="26"/>
                  </a:lnTo>
                  <a:lnTo>
                    <a:pt x="739" y="30"/>
                  </a:lnTo>
                  <a:lnTo>
                    <a:pt x="769" y="35"/>
                  </a:lnTo>
                  <a:lnTo>
                    <a:pt x="798" y="42"/>
                  </a:lnTo>
                  <a:lnTo>
                    <a:pt x="826" y="48"/>
                  </a:lnTo>
                  <a:lnTo>
                    <a:pt x="853" y="55"/>
                  </a:lnTo>
                  <a:lnTo>
                    <a:pt x="880" y="62"/>
                  </a:lnTo>
                  <a:lnTo>
                    <a:pt x="904" y="71"/>
                  </a:lnTo>
                  <a:lnTo>
                    <a:pt x="927" y="80"/>
                  </a:lnTo>
                  <a:lnTo>
                    <a:pt x="943" y="86"/>
                  </a:lnTo>
                  <a:lnTo>
                    <a:pt x="958" y="94"/>
                  </a:lnTo>
                  <a:lnTo>
                    <a:pt x="974" y="105"/>
                  </a:lnTo>
                  <a:lnTo>
                    <a:pt x="989" y="115"/>
                  </a:lnTo>
                  <a:lnTo>
                    <a:pt x="1000" y="128"/>
                  </a:lnTo>
                  <a:lnTo>
                    <a:pt x="1009" y="140"/>
                  </a:lnTo>
                  <a:lnTo>
                    <a:pt x="1015" y="153"/>
                  </a:lnTo>
                  <a:lnTo>
                    <a:pt x="1016" y="166"/>
                  </a:lnTo>
                  <a:lnTo>
                    <a:pt x="1010" y="188"/>
                  </a:lnTo>
                  <a:lnTo>
                    <a:pt x="998" y="207"/>
                  </a:lnTo>
                  <a:lnTo>
                    <a:pt x="979" y="225"/>
                  </a:lnTo>
                  <a:lnTo>
                    <a:pt x="957" y="241"/>
                  </a:lnTo>
                  <a:lnTo>
                    <a:pt x="929" y="256"/>
                  </a:lnTo>
                  <a:lnTo>
                    <a:pt x="898" y="269"/>
                  </a:lnTo>
                  <a:lnTo>
                    <a:pt x="863" y="281"/>
                  </a:lnTo>
                  <a:lnTo>
                    <a:pt x="826" y="291"/>
                  </a:lnTo>
                  <a:lnTo>
                    <a:pt x="788" y="300"/>
                  </a:lnTo>
                  <a:lnTo>
                    <a:pt x="747" y="308"/>
                  </a:lnTo>
                  <a:lnTo>
                    <a:pt x="707" y="313"/>
                  </a:lnTo>
                  <a:lnTo>
                    <a:pt x="668" y="318"/>
                  </a:lnTo>
                  <a:lnTo>
                    <a:pt x="627" y="321"/>
                  </a:lnTo>
                  <a:lnTo>
                    <a:pt x="590" y="322"/>
                  </a:lnTo>
                  <a:lnTo>
                    <a:pt x="553" y="323"/>
                  </a:lnTo>
                  <a:lnTo>
                    <a:pt x="520" y="322"/>
                  </a:lnTo>
                  <a:lnTo>
                    <a:pt x="485" y="320"/>
                  </a:lnTo>
                  <a:lnTo>
                    <a:pt x="445" y="317"/>
                  </a:lnTo>
                  <a:lnTo>
                    <a:pt x="403" y="311"/>
                  </a:lnTo>
                  <a:lnTo>
                    <a:pt x="359" y="304"/>
                  </a:lnTo>
                  <a:lnTo>
                    <a:pt x="313" y="294"/>
                  </a:lnTo>
                  <a:lnTo>
                    <a:pt x="268" y="284"/>
                  </a:lnTo>
                  <a:lnTo>
                    <a:pt x="223" y="271"/>
                  </a:lnTo>
                  <a:lnTo>
                    <a:pt x="181" y="257"/>
                  </a:lnTo>
                  <a:lnTo>
                    <a:pt x="141" y="240"/>
                  </a:lnTo>
                  <a:lnTo>
                    <a:pt x="103" y="223"/>
                  </a:lnTo>
                  <a:lnTo>
                    <a:pt x="70" y="203"/>
                  </a:lnTo>
                  <a:lnTo>
                    <a:pt x="43" y="182"/>
                  </a:lnTo>
                  <a:lnTo>
                    <a:pt x="22" y="160"/>
                  </a:lnTo>
                  <a:lnTo>
                    <a:pt x="6" y="136"/>
                  </a:lnTo>
                  <a:lnTo>
                    <a:pt x="0" y="110"/>
                  </a:lnTo>
                  <a:lnTo>
                    <a:pt x="2" y="82"/>
                  </a:lnTo>
                  <a:close/>
                </a:path>
              </a:pathLst>
            </a:custGeom>
            <a:solidFill>
              <a:srgbClr val="A8B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46"/>
            <p:cNvSpPr/>
            <p:nvPr/>
          </p:nvSpPr>
          <p:spPr>
            <a:xfrm>
              <a:off x="2502" y="2435"/>
              <a:ext cx="109" cy="25"/>
            </a:xfrm>
            <a:custGeom>
              <a:rect b="b" l="l" r="r" t="t"/>
              <a:pathLst>
                <a:path extrusionOk="0" h="299" w="981">
                  <a:moveTo>
                    <a:pt x="3" y="75"/>
                  </a:moveTo>
                  <a:lnTo>
                    <a:pt x="11" y="62"/>
                  </a:lnTo>
                  <a:lnTo>
                    <a:pt x="24" y="51"/>
                  </a:lnTo>
                  <a:lnTo>
                    <a:pt x="42" y="41"/>
                  </a:lnTo>
                  <a:lnTo>
                    <a:pt x="64" y="32"/>
                  </a:lnTo>
                  <a:lnTo>
                    <a:pt x="90" y="25"/>
                  </a:lnTo>
                  <a:lnTo>
                    <a:pt x="120" y="19"/>
                  </a:lnTo>
                  <a:lnTo>
                    <a:pt x="152" y="14"/>
                  </a:lnTo>
                  <a:lnTo>
                    <a:pt x="185" y="10"/>
                  </a:lnTo>
                  <a:lnTo>
                    <a:pt x="221" y="5"/>
                  </a:lnTo>
                  <a:lnTo>
                    <a:pt x="256" y="3"/>
                  </a:lnTo>
                  <a:lnTo>
                    <a:pt x="292" y="2"/>
                  </a:lnTo>
                  <a:lnTo>
                    <a:pt x="327" y="1"/>
                  </a:lnTo>
                  <a:lnTo>
                    <a:pt x="360" y="0"/>
                  </a:lnTo>
                  <a:lnTo>
                    <a:pt x="392" y="1"/>
                  </a:lnTo>
                  <a:lnTo>
                    <a:pt x="420" y="2"/>
                  </a:lnTo>
                  <a:lnTo>
                    <a:pt x="447" y="3"/>
                  </a:lnTo>
                  <a:lnTo>
                    <a:pt x="474" y="4"/>
                  </a:lnTo>
                  <a:lnTo>
                    <a:pt x="503" y="6"/>
                  </a:lnTo>
                  <a:lnTo>
                    <a:pt x="532" y="9"/>
                  </a:lnTo>
                  <a:lnTo>
                    <a:pt x="562" y="12"/>
                  </a:lnTo>
                  <a:lnTo>
                    <a:pt x="592" y="14"/>
                  </a:lnTo>
                  <a:lnTo>
                    <a:pt x="622" y="18"/>
                  </a:lnTo>
                  <a:lnTo>
                    <a:pt x="654" y="21"/>
                  </a:lnTo>
                  <a:lnTo>
                    <a:pt x="683" y="25"/>
                  </a:lnTo>
                  <a:lnTo>
                    <a:pt x="712" y="29"/>
                  </a:lnTo>
                  <a:lnTo>
                    <a:pt x="742" y="34"/>
                  </a:lnTo>
                  <a:lnTo>
                    <a:pt x="771" y="40"/>
                  </a:lnTo>
                  <a:lnTo>
                    <a:pt x="799" y="46"/>
                  </a:lnTo>
                  <a:lnTo>
                    <a:pt x="825" y="52"/>
                  </a:lnTo>
                  <a:lnTo>
                    <a:pt x="850" y="59"/>
                  </a:lnTo>
                  <a:lnTo>
                    <a:pt x="875" y="67"/>
                  </a:lnTo>
                  <a:lnTo>
                    <a:pt x="897" y="75"/>
                  </a:lnTo>
                  <a:lnTo>
                    <a:pt x="911" y="80"/>
                  </a:lnTo>
                  <a:lnTo>
                    <a:pt x="925" y="88"/>
                  </a:lnTo>
                  <a:lnTo>
                    <a:pt x="939" y="97"/>
                  </a:lnTo>
                  <a:lnTo>
                    <a:pt x="953" y="107"/>
                  </a:lnTo>
                  <a:lnTo>
                    <a:pt x="964" y="117"/>
                  </a:lnTo>
                  <a:lnTo>
                    <a:pt x="974" y="130"/>
                  </a:lnTo>
                  <a:lnTo>
                    <a:pt x="980" y="141"/>
                  </a:lnTo>
                  <a:lnTo>
                    <a:pt x="981" y="153"/>
                  </a:lnTo>
                  <a:lnTo>
                    <a:pt x="976" y="171"/>
                  </a:lnTo>
                  <a:lnTo>
                    <a:pt x="964" y="189"/>
                  </a:lnTo>
                  <a:lnTo>
                    <a:pt x="947" y="204"/>
                  </a:lnTo>
                  <a:lnTo>
                    <a:pt x="925" y="219"/>
                  </a:lnTo>
                  <a:lnTo>
                    <a:pt x="899" y="232"/>
                  </a:lnTo>
                  <a:lnTo>
                    <a:pt x="870" y="245"/>
                  </a:lnTo>
                  <a:lnTo>
                    <a:pt x="836" y="255"/>
                  </a:lnTo>
                  <a:lnTo>
                    <a:pt x="800" y="265"/>
                  </a:lnTo>
                  <a:lnTo>
                    <a:pt x="763" y="274"/>
                  </a:lnTo>
                  <a:lnTo>
                    <a:pt x="724" y="281"/>
                  </a:lnTo>
                  <a:lnTo>
                    <a:pt x="684" y="287"/>
                  </a:lnTo>
                  <a:lnTo>
                    <a:pt x="645" y="292"/>
                  </a:lnTo>
                  <a:lnTo>
                    <a:pt x="606" y="295"/>
                  </a:lnTo>
                  <a:lnTo>
                    <a:pt x="569" y="298"/>
                  </a:lnTo>
                  <a:lnTo>
                    <a:pt x="532" y="299"/>
                  </a:lnTo>
                  <a:lnTo>
                    <a:pt x="499" y="299"/>
                  </a:lnTo>
                  <a:lnTo>
                    <a:pt x="464" y="297"/>
                  </a:lnTo>
                  <a:lnTo>
                    <a:pt x="425" y="293"/>
                  </a:lnTo>
                  <a:lnTo>
                    <a:pt x="384" y="287"/>
                  </a:lnTo>
                  <a:lnTo>
                    <a:pt x="342" y="280"/>
                  </a:lnTo>
                  <a:lnTo>
                    <a:pt x="297" y="270"/>
                  </a:lnTo>
                  <a:lnTo>
                    <a:pt x="254" y="259"/>
                  </a:lnTo>
                  <a:lnTo>
                    <a:pt x="210" y="247"/>
                  </a:lnTo>
                  <a:lnTo>
                    <a:pt x="169" y="232"/>
                  </a:lnTo>
                  <a:lnTo>
                    <a:pt x="130" y="217"/>
                  </a:lnTo>
                  <a:lnTo>
                    <a:pt x="94" y="200"/>
                  </a:lnTo>
                  <a:lnTo>
                    <a:pt x="63" y="182"/>
                  </a:lnTo>
                  <a:lnTo>
                    <a:pt x="37" y="163"/>
                  </a:lnTo>
                  <a:lnTo>
                    <a:pt x="18" y="142"/>
                  </a:lnTo>
                  <a:lnTo>
                    <a:pt x="5" y="121"/>
                  </a:lnTo>
                  <a:lnTo>
                    <a:pt x="0" y="99"/>
                  </a:lnTo>
                  <a:lnTo>
                    <a:pt x="3" y="75"/>
                  </a:lnTo>
                  <a:close/>
                </a:path>
              </a:pathLst>
            </a:custGeom>
            <a:solidFill>
              <a:srgbClr val="AD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46"/>
            <p:cNvSpPr/>
            <p:nvPr/>
          </p:nvSpPr>
          <p:spPr>
            <a:xfrm>
              <a:off x="2504" y="2436"/>
              <a:ext cx="105" cy="22"/>
            </a:xfrm>
            <a:custGeom>
              <a:rect b="b" l="l" r="r" t="t"/>
              <a:pathLst>
                <a:path extrusionOk="0" h="272" w="948">
                  <a:moveTo>
                    <a:pt x="5" y="65"/>
                  </a:moveTo>
                  <a:lnTo>
                    <a:pt x="13" y="53"/>
                  </a:lnTo>
                  <a:lnTo>
                    <a:pt x="26" y="43"/>
                  </a:lnTo>
                  <a:lnTo>
                    <a:pt x="43" y="35"/>
                  </a:lnTo>
                  <a:lnTo>
                    <a:pt x="65" y="27"/>
                  </a:lnTo>
                  <a:lnTo>
                    <a:pt x="91" y="21"/>
                  </a:lnTo>
                  <a:lnTo>
                    <a:pt x="120" y="15"/>
                  </a:lnTo>
                  <a:lnTo>
                    <a:pt x="150" y="11"/>
                  </a:lnTo>
                  <a:lnTo>
                    <a:pt x="183" y="8"/>
                  </a:lnTo>
                  <a:lnTo>
                    <a:pt x="217" y="5"/>
                  </a:lnTo>
                  <a:lnTo>
                    <a:pt x="251" y="2"/>
                  </a:lnTo>
                  <a:lnTo>
                    <a:pt x="285" y="1"/>
                  </a:lnTo>
                  <a:lnTo>
                    <a:pt x="319" y="1"/>
                  </a:lnTo>
                  <a:lnTo>
                    <a:pt x="351" y="0"/>
                  </a:lnTo>
                  <a:lnTo>
                    <a:pt x="381" y="1"/>
                  </a:lnTo>
                  <a:lnTo>
                    <a:pt x="408" y="1"/>
                  </a:lnTo>
                  <a:lnTo>
                    <a:pt x="434" y="2"/>
                  </a:lnTo>
                  <a:lnTo>
                    <a:pt x="460" y="3"/>
                  </a:lnTo>
                  <a:lnTo>
                    <a:pt x="487" y="6"/>
                  </a:lnTo>
                  <a:lnTo>
                    <a:pt x="515" y="7"/>
                  </a:lnTo>
                  <a:lnTo>
                    <a:pt x="544" y="9"/>
                  </a:lnTo>
                  <a:lnTo>
                    <a:pt x="573" y="12"/>
                  </a:lnTo>
                  <a:lnTo>
                    <a:pt x="603" y="15"/>
                  </a:lnTo>
                  <a:lnTo>
                    <a:pt x="632" y="18"/>
                  </a:lnTo>
                  <a:lnTo>
                    <a:pt x="662" y="22"/>
                  </a:lnTo>
                  <a:lnTo>
                    <a:pt x="691" y="26"/>
                  </a:lnTo>
                  <a:lnTo>
                    <a:pt x="719" y="30"/>
                  </a:lnTo>
                  <a:lnTo>
                    <a:pt x="748" y="36"/>
                  </a:lnTo>
                  <a:lnTo>
                    <a:pt x="774" y="41"/>
                  </a:lnTo>
                  <a:lnTo>
                    <a:pt x="800" y="47"/>
                  </a:lnTo>
                  <a:lnTo>
                    <a:pt x="823" y="53"/>
                  </a:lnTo>
                  <a:lnTo>
                    <a:pt x="846" y="59"/>
                  </a:lnTo>
                  <a:lnTo>
                    <a:pt x="867" y="67"/>
                  </a:lnTo>
                  <a:lnTo>
                    <a:pt x="881" y="72"/>
                  </a:lnTo>
                  <a:lnTo>
                    <a:pt x="895" y="79"/>
                  </a:lnTo>
                  <a:lnTo>
                    <a:pt x="909" y="87"/>
                  </a:lnTo>
                  <a:lnTo>
                    <a:pt x="922" y="97"/>
                  </a:lnTo>
                  <a:lnTo>
                    <a:pt x="933" y="107"/>
                  </a:lnTo>
                  <a:lnTo>
                    <a:pt x="942" y="117"/>
                  </a:lnTo>
                  <a:lnTo>
                    <a:pt x="947" y="128"/>
                  </a:lnTo>
                  <a:lnTo>
                    <a:pt x="948" y="138"/>
                  </a:lnTo>
                  <a:lnTo>
                    <a:pt x="944" y="153"/>
                  </a:lnTo>
                  <a:lnTo>
                    <a:pt x="933" y="167"/>
                  </a:lnTo>
                  <a:lnTo>
                    <a:pt x="918" y="180"/>
                  </a:lnTo>
                  <a:lnTo>
                    <a:pt x="897" y="193"/>
                  </a:lnTo>
                  <a:lnTo>
                    <a:pt x="873" y="205"/>
                  </a:lnTo>
                  <a:lnTo>
                    <a:pt x="843" y="216"/>
                  </a:lnTo>
                  <a:lnTo>
                    <a:pt x="812" y="226"/>
                  </a:lnTo>
                  <a:lnTo>
                    <a:pt x="778" y="235"/>
                  </a:lnTo>
                  <a:lnTo>
                    <a:pt x="743" y="245"/>
                  </a:lnTo>
                  <a:lnTo>
                    <a:pt x="705" y="252"/>
                  </a:lnTo>
                  <a:lnTo>
                    <a:pt x="667" y="258"/>
                  </a:lnTo>
                  <a:lnTo>
                    <a:pt x="629" y="263"/>
                  </a:lnTo>
                  <a:lnTo>
                    <a:pt x="591" y="267"/>
                  </a:lnTo>
                  <a:lnTo>
                    <a:pt x="554" y="270"/>
                  </a:lnTo>
                  <a:lnTo>
                    <a:pt x="517" y="272"/>
                  </a:lnTo>
                  <a:lnTo>
                    <a:pt x="484" y="272"/>
                  </a:lnTo>
                  <a:lnTo>
                    <a:pt x="449" y="270"/>
                  </a:lnTo>
                  <a:lnTo>
                    <a:pt x="410" y="265"/>
                  </a:lnTo>
                  <a:lnTo>
                    <a:pt x="369" y="259"/>
                  </a:lnTo>
                  <a:lnTo>
                    <a:pt x="327" y="252"/>
                  </a:lnTo>
                  <a:lnTo>
                    <a:pt x="284" y="243"/>
                  </a:lnTo>
                  <a:lnTo>
                    <a:pt x="241" y="231"/>
                  </a:lnTo>
                  <a:lnTo>
                    <a:pt x="199" y="220"/>
                  </a:lnTo>
                  <a:lnTo>
                    <a:pt x="159" y="206"/>
                  </a:lnTo>
                  <a:lnTo>
                    <a:pt x="122" y="192"/>
                  </a:lnTo>
                  <a:lnTo>
                    <a:pt x="88" y="176"/>
                  </a:lnTo>
                  <a:lnTo>
                    <a:pt x="58" y="160"/>
                  </a:lnTo>
                  <a:lnTo>
                    <a:pt x="34" y="142"/>
                  </a:lnTo>
                  <a:lnTo>
                    <a:pt x="16" y="124"/>
                  </a:lnTo>
                  <a:lnTo>
                    <a:pt x="4" y="104"/>
                  </a:lnTo>
                  <a:lnTo>
                    <a:pt x="0" y="84"/>
                  </a:lnTo>
                  <a:lnTo>
                    <a:pt x="5" y="65"/>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8" name="Google Shape;788;p46"/>
            <p:cNvSpPr/>
            <p:nvPr/>
          </p:nvSpPr>
          <p:spPr>
            <a:xfrm>
              <a:off x="2505" y="2436"/>
              <a:ext cx="102" cy="20"/>
            </a:xfrm>
            <a:custGeom>
              <a:rect b="b" l="l" r="r" t="t"/>
              <a:pathLst>
                <a:path extrusionOk="0" h="245" w="913">
                  <a:moveTo>
                    <a:pt x="5" y="54"/>
                  </a:moveTo>
                  <a:lnTo>
                    <a:pt x="13" y="45"/>
                  </a:lnTo>
                  <a:lnTo>
                    <a:pt x="27" y="37"/>
                  </a:lnTo>
                  <a:lnTo>
                    <a:pt x="45" y="29"/>
                  </a:lnTo>
                  <a:lnTo>
                    <a:pt x="66" y="23"/>
                  </a:lnTo>
                  <a:lnTo>
                    <a:pt x="92" y="18"/>
                  </a:lnTo>
                  <a:lnTo>
                    <a:pt x="119" y="14"/>
                  </a:lnTo>
                  <a:lnTo>
                    <a:pt x="149" y="10"/>
                  </a:lnTo>
                  <a:lnTo>
                    <a:pt x="180" y="7"/>
                  </a:lnTo>
                  <a:lnTo>
                    <a:pt x="213" y="5"/>
                  </a:lnTo>
                  <a:lnTo>
                    <a:pt x="245" y="2"/>
                  </a:lnTo>
                  <a:lnTo>
                    <a:pt x="277" y="1"/>
                  </a:lnTo>
                  <a:lnTo>
                    <a:pt x="310" y="1"/>
                  </a:lnTo>
                  <a:lnTo>
                    <a:pt x="340" y="0"/>
                  </a:lnTo>
                  <a:lnTo>
                    <a:pt x="368" y="1"/>
                  </a:lnTo>
                  <a:lnTo>
                    <a:pt x="394" y="1"/>
                  </a:lnTo>
                  <a:lnTo>
                    <a:pt x="418" y="2"/>
                  </a:lnTo>
                  <a:lnTo>
                    <a:pt x="442" y="3"/>
                  </a:lnTo>
                  <a:lnTo>
                    <a:pt x="468" y="6"/>
                  </a:lnTo>
                  <a:lnTo>
                    <a:pt x="494" y="8"/>
                  </a:lnTo>
                  <a:lnTo>
                    <a:pt x="523" y="10"/>
                  </a:lnTo>
                  <a:lnTo>
                    <a:pt x="551" y="13"/>
                  </a:lnTo>
                  <a:lnTo>
                    <a:pt x="580" y="15"/>
                  </a:lnTo>
                  <a:lnTo>
                    <a:pt x="609" y="18"/>
                  </a:lnTo>
                  <a:lnTo>
                    <a:pt x="637" y="22"/>
                  </a:lnTo>
                  <a:lnTo>
                    <a:pt x="666" y="25"/>
                  </a:lnTo>
                  <a:lnTo>
                    <a:pt x="694" y="29"/>
                  </a:lnTo>
                  <a:lnTo>
                    <a:pt x="721" y="35"/>
                  </a:lnTo>
                  <a:lnTo>
                    <a:pt x="748" y="39"/>
                  </a:lnTo>
                  <a:lnTo>
                    <a:pt x="772" y="44"/>
                  </a:lnTo>
                  <a:lnTo>
                    <a:pt x="795" y="49"/>
                  </a:lnTo>
                  <a:lnTo>
                    <a:pt x="816" y="55"/>
                  </a:lnTo>
                  <a:lnTo>
                    <a:pt x="835" y="61"/>
                  </a:lnTo>
                  <a:lnTo>
                    <a:pt x="849" y="67"/>
                  </a:lnTo>
                  <a:lnTo>
                    <a:pt x="863" y="73"/>
                  </a:lnTo>
                  <a:lnTo>
                    <a:pt x="876" y="80"/>
                  </a:lnTo>
                  <a:lnTo>
                    <a:pt x="889" y="88"/>
                  </a:lnTo>
                  <a:lnTo>
                    <a:pt x="899" y="98"/>
                  </a:lnTo>
                  <a:lnTo>
                    <a:pt x="907" y="107"/>
                  </a:lnTo>
                  <a:lnTo>
                    <a:pt x="912" y="116"/>
                  </a:lnTo>
                  <a:lnTo>
                    <a:pt x="913" y="126"/>
                  </a:lnTo>
                  <a:lnTo>
                    <a:pt x="909" y="137"/>
                  </a:lnTo>
                  <a:lnTo>
                    <a:pt x="900" y="148"/>
                  </a:lnTo>
                  <a:lnTo>
                    <a:pt x="885" y="160"/>
                  </a:lnTo>
                  <a:lnTo>
                    <a:pt x="866" y="170"/>
                  </a:lnTo>
                  <a:lnTo>
                    <a:pt x="843" y="180"/>
                  </a:lnTo>
                  <a:lnTo>
                    <a:pt x="815" y="191"/>
                  </a:lnTo>
                  <a:lnTo>
                    <a:pt x="785" y="200"/>
                  </a:lnTo>
                  <a:lnTo>
                    <a:pt x="753" y="209"/>
                  </a:lnTo>
                  <a:lnTo>
                    <a:pt x="718" y="218"/>
                  </a:lnTo>
                  <a:lnTo>
                    <a:pt x="682" y="225"/>
                  </a:lnTo>
                  <a:lnTo>
                    <a:pt x="646" y="231"/>
                  </a:lnTo>
                  <a:lnTo>
                    <a:pt x="609" y="236"/>
                  </a:lnTo>
                  <a:lnTo>
                    <a:pt x="572" y="241"/>
                  </a:lnTo>
                  <a:lnTo>
                    <a:pt x="535" y="244"/>
                  </a:lnTo>
                  <a:lnTo>
                    <a:pt x="499" y="245"/>
                  </a:lnTo>
                  <a:lnTo>
                    <a:pt x="465" y="245"/>
                  </a:lnTo>
                  <a:lnTo>
                    <a:pt x="430" y="244"/>
                  </a:lnTo>
                  <a:lnTo>
                    <a:pt x="392" y="239"/>
                  </a:lnTo>
                  <a:lnTo>
                    <a:pt x="352" y="234"/>
                  </a:lnTo>
                  <a:lnTo>
                    <a:pt x="311" y="226"/>
                  </a:lnTo>
                  <a:lnTo>
                    <a:pt x="269" y="218"/>
                  </a:lnTo>
                  <a:lnTo>
                    <a:pt x="228" y="207"/>
                  </a:lnTo>
                  <a:lnTo>
                    <a:pt x="187" y="195"/>
                  </a:lnTo>
                  <a:lnTo>
                    <a:pt x="149" y="182"/>
                  </a:lnTo>
                  <a:lnTo>
                    <a:pt x="113" y="168"/>
                  </a:lnTo>
                  <a:lnTo>
                    <a:pt x="81" y="153"/>
                  </a:lnTo>
                  <a:lnTo>
                    <a:pt x="52" y="137"/>
                  </a:lnTo>
                  <a:lnTo>
                    <a:pt x="30" y="121"/>
                  </a:lnTo>
                  <a:lnTo>
                    <a:pt x="13" y="105"/>
                  </a:lnTo>
                  <a:lnTo>
                    <a:pt x="2" y="88"/>
                  </a:lnTo>
                  <a:lnTo>
                    <a:pt x="0" y="71"/>
                  </a:lnTo>
                  <a:lnTo>
                    <a:pt x="5" y="54"/>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46"/>
            <p:cNvSpPr/>
            <p:nvPr/>
          </p:nvSpPr>
          <p:spPr>
            <a:xfrm>
              <a:off x="2506" y="2436"/>
              <a:ext cx="99" cy="18"/>
            </a:xfrm>
            <a:custGeom>
              <a:rect b="b" l="l" r="r" t="t"/>
              <a:pathLst>
                <a:path extrusionOk="0" h="220" w="885">
                  <a:moveTo>
                    <a:pt x="6" y="45"/>
                  </a:moveTo>
                  <a:lnTo>
                    <a:pt x="15" y="37"/>
                  </a:lnTo>
                  <a:lnTo>
                    <a:pt x="29" y="30"/>
                  </a:lnTo>
                  <a:lnTo>
                    <a:pt x="47" y="24"/>
                  </a:lnTo>
                  <a:lnTo>
                    <a:pt x="68" y="19"/>
                  </a:lnTo>
                  <a:lnTo>
                    <a:pt x="94" y="14"/>
                  </a:lnTo>
                  <a:lnTo>
                    <a:pt x="120" y="11"/>
                  </a:lnTo>
                  <a:lnTo>
                    <a:pt x="149" y="8"/>
                  </a:lnTo>
                  <a:lnTo>
                    <a:pt x="180" y="5"/>
                  </a:lnTo>
                  <a:lnTo>
                    <a:pt x="211" y="3"/>
                  </a:lnTo>
                  <a:lnTo>
                    <a:pt x="242" y="1"/>
                  </a:lnTo>
                  <a:lnTo>
                    <a:pt x="272" y="1"/>
                  </a:lnTo>
                  <a:lnTo>
                    <a:pt x="303" y="0"/>
                  </a:lnTo>
                  <a:lnTo>
                    <a:pt x="331" y="0"/>
                  </a:lnTo>
                  <a:lnTo>
                    <a:pt x="358" y="1"/>
                  </a:lnTo>
                  <a:lnTo>
                    <a:pt x="382" y="1"/>
                  </a:lnTo>
                  <a:lnTo>
                    <a:pt x="404" y="2"/>
                  </a:lnTo>
                  <a:lnTo>
                    <a:pt x="426" y="3"/>
                  </a:lnTo>
                  <a:lnTo>
                    <a:pt x="451" y="6"/>
                  </a:lnTo>
                  <a:lnTo>
                    <a:pt x="476" y="7"/>
                  </a:lnTo>
                  <a:lnTo>
                    <a:pt x="504" y="9"/>
                  </a:lnTo>
                  <a:lnTo>
                    <a:pt x="531" y="12"/>
                  </a:lnTo>
                  <a:lnTo>
                    <a:pt x="559" y="14"/>
                  </a:lnTo>
                  <a:lnTo>
                    <a:pt x="588" y="17"/>
                  </a:lnTo>
                  <a:lnTo>
                    <a:pt x="617" y="20"/>
                  </a:lnTo>
                  <a:lnTo>
                    <a:pt x="644" y="23"/>
                  </a:lnTo>
                  <a:lnTo>
                    <a:pt x="672" y="27"/>
                  </a:lnTo>
                  <a:lnTo>
                    <a:pt x="698" y="31"/>
                  </a:lnTo>
                  <a:lnTo>
                    <a:pt x="725" y="36"/>
                  </a:lnTo>
                  <a:lnTo>
                    <a:pt x="749" y="40"/>
                  </a:lnTo>
                  <a:lnTo>
                    <a:pt x="771" y="45"/>
                  </a:lnTo>
                  <a:lnTo>
                    <a:pt x="792" y="49"/>
                  </a:lnTo>
                  <a:lnTo>
                    <a:pt x="810" y="54"/>
                  </a:lnTo>
                  <a:lnTo>
                    <a:pt x="822" y="58"/>
                  </a:lnTo>
                  <a:lnTo>
                    <a:pt x="835" y="65"/>
                  </a:lnTo>
                  <a:lnTo>
                    <a:pt x="848" y="72"/>
                  </a:lnTo>
                  <a:lnTo>
                    <a:pt x="860" y="79"/>
                  </a:lnTo>
                  <a:lnTo>
                    <a:pt x="870" y="87"/>
                  </a:lnTo>
                  <a:lnTo>
                    <a:pt x="878" y="96"/>
                  </a:lnTo>
                  <a:lnTo>
                    <a:pt x="884" y="104"/>
                  </a:lnTo>
                  <a:lnTo>
                    <a:pt x="885" y="111"/>
                  </a:lnTo>
                  <a:lnTo>
                    <a:pt x="881" y="119"/>
                  </a:lnTo>
                  <a:lnTo>
                    <a:pt x="872" y="128"/>
                  </a:lnTo>
                  <a:lnTo>
                    <a:pt x="858" y="137"/>
                  </a:lnTo>
                  <a:lnTo>
                    <a:pt x="840" y="146"/>
                  </a:lnTo>
                  <a:lnTo>
                    <a:pt x="817" y="156"/>
                  </a:lnTo>
                  <a:lnTo>
                    <a:pt x="792" y="165"/>
                  </a:lnTo>
                  <a:lnTo>
                    <a:pt x="763" y="174"/>
                  </a:lnTo>
                  <a:lnTo>
                    <a:pt x="732" y="183"/>
                  </a:lnTo>
                  <a:lnTo>
                    <a:pt x="698" y="191"/>
                  </a:lnTo>
                  <a:lnTo>
                    <a:pt x="664" y="198"/>
                  </a:lnTo>
                  <a:lnTo>
                    <a:pt x="628" y="204"/>
                  </a:lnTo>
                  <a:lnTo>
                    <a:pt x="592" y="211"/>
                  </a:lnTo>
                  <a:lnTo>
                    <a:pt x="556" y="215"/>
                  </a:lnTo>
                  <a:lnTo>
                    <a:pt x="520" y="218"/>
                  </a:lnTo>
                  <a:lnTo>
                    <a:pt x="484" y="220"/>
                  </a:lnTo>
                  <a:lnTo>
                    <a:pt x="450" y="220"/>
                  </a:lnTo>
                  <a:lnTo>
                    <a:pt x="415" y="218"/>
                  </a:lnTo>
                  <a:lnTo>
                    <a:pt x="377" y="214"/>
                  </a:lnTo>
                  <a:lnTo>
                    <a:pt x="338" y="207"/>
                  </a:lnTo>
                  <a:lnTo>
                    <a:pt x="298" y="200"/>
                  </a:lnTo>
                  <a:lnTo>
                    <a:pt x="256" y="191"/>
                  </a:lnTo>
                  <a:lnTo>
                    <a:pt x="216" y="180"/>
                  </a:lnTo>
                  <a:lnTo>
                    <a:pt x="178" y="169"/>
                  </a:lnTo>
                  <a:lnTo>
                    <a:pt x="140" y="157"/>
                  </a:lnTo>
                  <a:lnTo>
                    <a:pt x="106" y="143"/>
                  </a:lnTo>
                  <a:lnTo>
                    <a:pt x="75" y="130"/>
                  </a:lnTo>
                  <a:lnTo>
                    <a:pt x="48" y="115"/>
                  </a:lnTo>
                  <a:lnTo>
                    <a:pt x="27" y="101"/>
                  </a:lnTo>
                  <a:lnTo>
                    <a:pt x="11" y="86"/>
                  </a:lnTo>
                  <a:lnTo>
                    <a:pt x="2" y="72"/>
                  </a:lnTo>
                  <a:lnTo>
                    <a:pt x="0" y="58"/>
                  </a:lnTo>
                  <a:lnTo>
                    <a:pt x="6" y="45"/>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46"/>
            <p:cNvSpPr/>
            <p:nvPr/>
          </p:nvSpPr>
          <p:spPr>
            <a:xfrm>
              <a:off x="2480" y="2475"/>
              <a:ext cx="156" cy="19"/>
            </a:xfrm>
            <a:custGeom>
              <a:rect b="b" l="l" r="r" t="t"/>
              <a:pathLst>
                <a:path extrusionOk="0" h="219" w="1410">
                  <a:moveTo>
                    <a:pt x="39" y="158"/>
                  </a:moveTo>
                  <a:lnTo>
                    <a:pt x="80" y="167"/>
                  </a:lnTo>
                  <a:lnTo>
                    <a:pt x="123" y="175"/>
                  </a:lnTo>
                  <a:lnTo>
                    <a:pt x="165" y="183"/>
                  </a:lnTo>
                  <a:lnTo>
                    <a:pt x="210" y="189"/>
                  </a:lnTo>
                  <a:lnTo>
                    <a:pt x="253" y="195"/>
                  </a:lnTo>
                  <a:lnTo>
                    <a:pt x="298" y="200"/>
                  </a:lnTo>
                  <a:lnTo>
                    <a:pt x="344" y="206"/>
                  </a:lnTo>
                  <a:lnTo>
                    <a:pt x="389" y="210"/>
                  </a:lnTo>
                  <a:lnTo>
                    <a:pt x="435" y="213"/>
                  </a:lnTo>
                  <a:lnTo>
                    <a:pt x="481" y="215"/>
                  </a:lnTo>
                  <a:lnTo>
                    <a:pt x="527" y="217"/>
                  </a:lnTo>
                  <a:lnTo>
                    <a:pt x="573" y="218"/>
                  </a:lnTo>
                  <a:lnTo>
                    <a:pt x="618" y="219"/>
                  </a:lnTo>
                  <a:lnTo>
                    <a:pt x="663" y="219"/>
                  </a:lnTo>
                  <a:lnTo>
                    <a:pt x="708" y="218"/>
                  </a:lnTo>
                  <a:lnTo>
                    <a:pt x="752" y="217"/>
                  </a:lnTo>
                  <a:lnTo>
                    <a:pt x="795" y="215"/>
                  </a:lnTo>
                  <a:lnTo>
                    <a:pt x="838" y="213"/>
                  </a:lnTo>
                  <a:lnTo>
                    <a:pt x="879" y="210"/>
                  </a:lnTo>
                  <a:lnTo>
                    <a:pt x="920" y="206"/>
                  </a:lnTo>
                  <a:lnTo>
                    <a:pt x="960" y="201"/>
                  </a:lnTo>
                  <a:lnTo>
                    <a:pt x="998" y="196"/>
                  </a:lnTo>
                  <a:lnTo>
                    <a:pt x="1035" y="191"/>
                  </a:lnTo>
                  <a:lnTo>
                    <a:pt x="1072" y="185"/>
                  </a:lnTo>
                  <a:lnTo>
                    <a:pt x="1106" y="178"/>
                  </a:lnTo>
                  <a:lnTo>
                    <a:pt x="1138" y="170"/>
                  </a:lnTo>
                  <a:lnTo>
                    <a:pt x="1169" y="162"/>
                  </a:lnTo>
                  <a:lnTo>
                    <a:pt x="1198" y="154"/>
                  </a:lnTo>
                  <a:lnTo>
                    <a:pt x="1225" y="145"/>
                  </a:lnTo>
                  <a:lnTo>
                    <a:pt x="1250" y="134"/>
                  </a:lnTo>
                  <a:lnTo>
                    <a:pt x="1273" y="125"/>
                  </a:lnTo>
                  <a:lnTo>
                    <a:pt x="1294" y="114"/>
                  </a:lnTo>
                  <a:lnTo>
                    <a:pt x="1312" y="103"/>
                  </a:lnTo>
                  <a:lnTo>
                    <a:pt x="1329" y="92"/>
                  </a:lnTo>
                  <a:lnTo>
                    <a:pt x="1347" y="79"/>
                  </a:lnTo>
                  <a:lnTo>
                    <a:pt x="1363" y="65"/>
                  </a:lnTo>
                  <a:lnTo>
                    <a:pt x="1378" y="49"/>
                  </a:lnTo>
                  <a:lnTo>
                    <a:pt x="1392" y="34"/>
                  </a:lnTo>
                  <a:lnTo>
                    <a:pt x="1403" y="17"/>
                  </a:lnTo>
                  <a:lnTo>
                    <a:pt x="1410" y="0"/>
                  </a:lnTo>
                  <a:lnTo>
                    <a:pt x="1398" y="15"/>
                  </a:lnTo>
                  <a:lnTo>
                    <a:pt x="1383" y="29"/>
                  </a:lnTo>
                  <a:lnTo>
                    <a:pt x="1368" y="42"/>
                  </a:lnTo>
                  <a:lnTo>
                    <a:pt x="1352" y="53"/>
                  </a:lnTo>
                  <a:lnTo>
                    <a:pt x="1335" y="64"/>
                  </a:lnTo>
                  <a:lnTo>
                    <a:pt x="1317" y="72"/>
                  </a:lnTo>
                  <a:lnTo>
                    <a:pt x="1299" y="80"/>
                  </a:lnTo>
                  <a:lnTo>
                    <a:pt x="1279" y="87"/>
                  </a:lnTo>
                  <a:lnTo>
                    <a:pt x="1245" y="96"/>
                  </a:lnTo>
                  <a:lnTo>
                    <a:pt x="1209" y="104"/>
                  </a:lnTo>
                  <a:lnTo>
                    <a:pt x="1170" y="112"/>
                  </a:lnTo>
                  <a:lnTo>
                    <a:pt x="1131" y="120"/>
                  </a:lnTo>
                  <a:lnTo>
                    <a:pt x="1091" y="126"/>
                  </a:lnTo>
                  <a:lnTo>
                    <a:pt x="1048" y="131"/>
                  </a:lnTo>
                  <a:lnTo>
                    <a:pt x="1006" y="137"/>
                  </a:lnTo>
                  <a:lnTo>
                    <a:pt x="962" y="141"/>
                  </a:lnTo>
                  <a:lnTo>
                    <a:pt x="917" y="146"/>
                  </a:lnTo>
                  <a:lnTo>
                    <a:pt x="872" y="149"/>
                  </a:lnTo>
                  <a:lnTo>
                    <a:pt x="826" y="152"/>
                  </a:lnTo>
                  <a:lnTo>
                    <a:pt x="781" y="154"/>
                  </a:lnTo>
                  <a:lnTo>
                    <a:pt x="734" y="155"/>
                  </a:lnTo>
                  <a:lnTo>
                    <a:pt x="687" y="156"/>
                  </a:lnTo>
                  <a:lnTo>
                    <a:pt x="641" y="156"/>
                  </a:lnTo>
                  <a:lnTo>
                    <a:pt x="595" y="156"/>
                  </a:lnTo>
                  <a:lnTo>
                    <a:pt x="549" y="156"/>
                  </a:lnTo>
                  <a:lnTo>
                    <a:pt x="503" y="154"/>
                  </a:lnTo>
                  <a:lnTo>
                    <a:pt x="459" y="152"/>
                  </a:lnTo>
                  <a:lnTo>
                    <a:pt x="414" y="150"/>
                  </a:lnTo>
                  <a:lnTo>
                    <a:pt x="371" y="147"/>
                  </a:lnTo>
                  <a:lnTo>
                    <a:pt x="330" y="144"/>
                  </a:lnTo>
                  <a:lnTo>
                    <a:pt x="288" y="139"/>
                  </a:lnTo>
                  <a:lnTo>
                    <a:pt x="249" y="135"/>
                  </a:lnTo>
                  <a:lnTo>
                    <a:pt x="212" y="130"/>
                  </a:lnTo>
                  <a:lnTo>
                    <a:pt x="175" y="125"/>
                  </a:lnTo>
                  <a:lnTo>
                    <a:pt x="140" y="119"/>
                  </a:lnTo>
                  <a:lnTo>
                    <a:pt x="108" y="111"/>
                  </a:lnTo>
                  <a:lnTo>
                    <a:pt x="77" y="105"/>
                  </a:lnTo>
                  <a:lnTo>
                    <a:pt x="49" y="98"/>
                  </a:lnTo>
                  <a:lnTo>
                    <a:pt x="23" y="90"/>
                  </a:lnTo>
                  <a:lnTo>
                    <a:pt x="0" y="81"/>
                  </a:lnTo>
                  <a:lnTo>
                    <a:pt x="2" y="90"/>
                  </a:lnTo>
                  <a:lnTo>
                    <a:pt x="5" y="101"/>
                  </a:lnTo>
                  <a:lnTo>
                    <a:pt x="9" y="112"/>
                  </a:lnTo>
                  <a:lnTo>
                    <a:pt x="14" y="125"/>
                  </a:lnTo>
                  <a:lnTo>
                    <a:pt x="19" y="136"/>
                  </a:lnTo>
                  <a:lnTo>
                    <a:pt x="25" y="147"/>
                  </a:lnTo>
                  <a:lnTo>
                    <a:pt x="32" y="154"/>
                  </a:lnTo>
                  <a:lnTo>
                    <a:pt x="39" y="158"/>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46"/>
            <p:cNvSpPr/>
            <p:nvPr/>
          </p:nvSpPr>
          <p:spPr>
            <a:xfrm>
              <a:off x="2592" y="2470"/>
              <a:ext cx="28" cy="5"/>
            </a:xfrm>
            <a:custGeom>
              <a:rect b="b" l="l" r="r" t="t"/>
              <a:pathLst>
                <a:path extrusionOk="0" h="68" w="251">
                  <a:moveTo>
                    <a:pt x="22" y="0"/>
                  </a:moveTo>
                  <a:lnTo>
                    <a:pt x="227" y="8"/>
                  </a:lnTo>
                  <a:lnTo>
                    <a:pt x="236" y="10"/>
                  </a:lnTo>
                  <a:lnTo>
                    <a:pt x="244" y="15"/>
                  </a:lnTo>
                  <a:lnTo>
                    <a:pt x="249" y="22"/>
                  </a:lnTo>
                  <a:lnTo>
                    <a:pt x="251" y="32"/>
                  </a:lnTo>
                  <a:lnTo>
                    <a:pt x="251" y="45"/>
                  </a:lnTo>
                  <a:lnTo>
                    <a:pt x="249" y="53"/>
                  </a:lnTo>
                  <a:lnTo>
                    <a:pt x="245" y="60"/>
                  </a:lnTo>
                  <a:lnTo>
                    <a:pt x="238" y="66"/>
                  </a:lnTo>
                  <a:lnTo>
                    <a:pt x="229" y="68"/>
                  </a:lnTo>
                  <a:lnTo>
                    <a:pt x="24" y="62"/>
                  </a:lnTo>
                  <a:lnTo>
                    <a:pt x="14" y="60"/>
                  </a:lnTo>
                  <a:lnTo>
                    <a:pt x="7" y="54"/>
                  </a:lnTo>
                  <a:lnTo>
                    <a:pt x="2" y="46"/>
                  </a:lnTo>
                  <a:lnTo>
                    <a:pt x="0" y="35"/>
                  </a:lnTo>
                  <a:lnTo>
                    <a:pt x="0" y="25"/>
                  </a:lnTo>
                  <a:lnTo>
                    <a:pt x="2" y="15"/>
                  </a:lnTo>
                  <a:lnTo>
                    <a:pt x="7" y="8"/>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46"/>
            <p:cNvSpPr/>
            <p:nvPr/>
          </p:nvSpPr>
          <p:spPr>
            <a:xfrm>
              <a:off x="2519" y="2106"/>
              <a:ext cx="28" cy="6"/>
            </a:xfrm>
            <a:custGeom>
              <a:rect b="b" l="l" r="r" t="t"/>
              <a:pathLst>
                <a:path extrusionOk="0" h="77" w="250">
                  <a:moveTo>
                    <a:pt x="21" y="0"/>
                  </a:moveTo>
                  <a:lnTo>
                    <a:pt x="226" y="15"/>
                  </a:lnTo>
                  <a:lnTo>
                    <a:pt x="236" y="18"/>
                  </a:lnTo>
                  <a:lnTo>
                    <a:pt x="244" y="24"/>
                  </a:lnTo>
                  <a:lnTo>
                    <a:pt x="248" y="32"/>
                  </a:lnTo>
                  <a:lnTo>
                    <a:pt x="250" y="43"/>
                  </a:lnTo>
                  <a:lnTo>
                    <a:pt x="250" y="55"/>
                  </a:lnTo>
                  <a:lnTo>
                    <a:pt x="248" y="63"/>
                  </a:lnTo>
                  <a:lnTo>
                    <a:pt x="244" y="71"/>
                  </a:lnTo>
                  <a:lnTo>
                    <a:pt x="237" y="75"/>
                  </a:lnTo>
                  <a:lnTo>
                    <a:pt x="229" y="77"/>
                  </a:lnTo>
                  <a:lnTo>
                    <a:pt x="24" y="62"/>
                  </a:lnTo>
                  <a:lnTo>
                    <a:pt x="14" y="59"/>
                  </a:lnTo>
                  <a:lnTo>
                    <a:pt x="6" y="53"/>
                  </a:lnTo>
                  <a:lnTo>
                    <a:pt x="2" y="45"/>
                  </a:lnTo>
                  <a:lnTo>
                    <a:pt x="0" y="34"/>
                  </a:lnTo>
                  <a:lnTo>
                    <a:pt x="0" y="22"/>
                  </a:lnTo>
                  <a:lnTo>
                    <a:pt x="2" y="14"/>
                  </a:lnTo>
                  <a:lnTo>
                    <a:pt x="6" y="7"/>
                  </a:lnTo>
                  <a:lnTo>
                    <a:pt x="13" y="2"/>
                  </a:lnTo>
                  <a:lnTo>
                    <a:pt x="21"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46"/>
            <p:cNvSpPr/>
            <p:nvPr/>
          </p:nvSpPr>
          <p:spPr>
            <a:xfrm>
              <a:off x="2520" y="2116"/>
              <a:ext cx="27" cy="6"/>
            </a:xfrm>
            <a:custGeom>
              <a:rect b="b" l="l" r="r" t="t"/>
              <a:pathLst>
                <a:path extrusionOk="0" h="77" w="251">
                  <a:moveTo>
                    <a:pt x="22" y="0"/>
                  </a:moveTo>
                  <a:lnTo>
                    <a:pt x="227" y="16"/>
                  </a:lnTo>
                  <a:lnTo>
                    <a:pt x="237" y="19"/>
                  </a:lnTo>
                  <a:lnTo>
                    <a:pt x="244" y="24"/>
                  </a:lnTo>
                  <a:lnTo>
                    <a:pt x="249" y="32"/>
                  </a:lnTo>
                  <a:lnTo>
                    <a:pt x="251" y="43"/>
                  </a:lnTo>
                  <a:lnTo>
                    <a:pt x="251" y="55"/>
                  </a:lnTo>
                  <a:lnTo>
                    <a:pt x="249" y="63"/>
                  </a:lnTo>
                  <a:lnTo>
                    <a:pt x="245" y="71"/>
                  </a:lnTo>
                  <a:lnTo>
                    <a:pt x="238" y="75"/>
                  </a:lnTo>
                  <a:lnTo>
                    <a:pt x="229" y="77"/>
                  </a:lnTo>
                  <a:lnTo>
                    <a:pt x="24" y="62"/>
                  </a:lnTo>
                  <a:lnTo>
                    <a:pt x="14" y="59"/>
                  </a:lnTo>
                  <a:lnTo>
                    <a:pt x="7" y="53"/>
                  </a:lnTo>
                  <a:lnTo>
                    <a:pt x="2" y="46"/>
                  </a:lnTo>
                  <a:lnTo>
                    <a:pt x="0" y="35"/>
                  </a:lnTo>
                  <a:lnTo>
                    <a:pt x="0" y="23"/>
                  </a:lnTo>
                  <a:lnTo>
                    <a:pt x="2" y="14"/>
                  </a:lnTo>
                  <a:lnTo>
                    <a:pt x="7" y="6"/>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46"/>
            <p:cNvSpPr/>
            <p:nvPr/>
          </p:nvSpPr>
          <p:spPr>
            <a:xfrm>
              <a:off x="2520" y="2126"/>
              <a:ext cx="28" cy="6"/>
            </a:xfrm>
            <a:custGeom>
              <a:rect b="b" l="l" r="r" t="t"/>
              <a:pathLst>
                <a:path extrusionOk="0" h="77" w="250">
                  <a:moveTo>
                    <a:pt x="21" y="0"/>
                  </a:moveTo>
                  <a:lnTo>
                    <a:pt x="226" y="15"/>
                  </a:lnTo>
                  <a:lnTo>
                    <a:pt x="236" y="18"/>
                  </a:lnTo>
                  <a:lnTo>
                    <a:pt x="244" y="24"/>
                  </a:lnTo>
                  <a:lnTo>
                    <a:pt x="248" y="31"/>
                  </a:lnTo>
                  <a:lnTo>
                    <a:pt x="250" y="42"/>
                  </a:lnTo>
                  <a:lnTo>
                    <a:pt x="250" y="54"/>
                  </a:lnTo>
                  <a:lnTo>
                    <a:pt x="248" y="62"/>
                  </a:lnTo>
                  <a:lnTo>
                    <a:pt x="244" y="70"/>
                  </a:lnTo>
                  <a:lnTo>
                    <a:pt x="237" y="75"/>
                  </a:lnTo>
                  <a:lnTo>
                    <a:pt x="229" y="77"/>
                  </a:lnTo>
                  <a:lnTo>
                    <a:pt x="24" y="62"/>
                  </a:lnTo>
                  <a:lnTo>
                    <a:pt x="14" y="59"/>
                  </a:lnTo>
                  <a:lnTo>
                    <a:pt x="6" y="53"/>
                  </a:lnTo>
                  <a:lnTo>
                    <a:pt x="2" y="45"/>
                  </a:lnTo>
                  <a:lnTo>
                    <a:pt x="0" y="34"/>
                  </a:lnTo>
                  <a:lnTo>
                    <a:pt x="0" y="22"/>
                  </a:lnTo>
                  <a:lnTo>
                    <a:pt x="2" y="14"/>
                  </a:lnTo>
                  <a:lnTo>
                    <a:pt x="6" y="6"/>
                  </a:lnTo>
                  <a:lnTo>
                    <a:pt x="13" y="2"/>
                  </a:lnTo>
                  <a:lnTo>
                    <a:pt x="21"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46"/>
            <p:cNvSpPr/>
            <p:nvPr/>
          </p:nvSpPr>
          <p:spPr>
            <a:xfrm>
              <a:off x="2480" y="2476"/>
              <a:ext cx="156" cy="18"/>
            </a:xfrm>
            <a:custGeom>
              <a:rect b="b" l="l" r="r" t="t"/>
              <a:pathLst>
                <a:path extrusionOk="0" h="220" w="1405">
                  <a:moveTo>
                    <a:pt x="34" y="158"/>
                  </a:moveTo>
                  <a:lnTo>
                    <a:pt x="75" y="167"/>
                  </a:lnTo>
                  <a:lnTo>
                    <a:pt x="118" y="176"/>
                  </a:lnTo>
                  <a:lnTo>
                    <a:pt x="160" y="183"/>
                  </a:lnTo>
                  <a:lnTo>
                    <a:pt x="205" y="189"/>
                  </a:lnTo>
                  <a:lnTo>
                    <a:pt x="248" y="195"/>
                  </a:lnTo>
                  <a:lnTo>
                    <a:pt x="293" y="202"/>
                  </a:lnTo>
                  <a:lnTo>
                    <a:pt x="339" y="206"/>
                  </a:lnTo>
                  <a:lnTo>
                    <a:pt x="384" y="210"/>
                  </a:lnTo>
                  <a:lnTo>
                    <a:pt x="430" y="213"/>
                  </a:lnTo>
                  <a:lnTo>
                    <a:pt x="476" y="216"/>
                  </a:lnTo>
                  <a:lnTo>
                    <a:pt x="522" y="218"/>
                  </a:lnTo>
                  <a:lnTo>
                    <a:pt x="568" y="219"/>
                  </a:lnTo>
                  <a:lnTo>
                    <a:pt x="613" y="220"/>
                  </a:lnTo>
                  <a:lnTo>
                    <a:pt x="658" y="220"/>
                  </a:lnTo>
                  <a:lnTo>
                    <a:pt x="703" y="219"/>
                  </a:lnTo>
                  <a:lnTo>
                    <a:pt x="747" y="218"/>
                  </a:lnTo>
                  <a:lnTo>
                    <a:pt x="790" y="216"/>
                  </a:lnTo>
                  <a:lnTo>
                    <a:pt x="833" y="213"/>
                  </a:lnTo>
                  <a:lnTo>
                    <a:pt x="874" y="210"/>
                  </a:lnTo>
                  <a:lnTo>
                    <a:pt x="915" y="206"/>
                  </a:lnTo>
                  <a:lnTo>
                    <a:pt x="955" y="202"/>
                  </a:lnTo>
                  <a:lnTo>
                    <a:pt x="993" y="196"/>
                  </a:lnTo>
                  <a:lnTo>
                    <a:pt x="1030" y="191"/>
                  </a:lnTo>
                  <a:lnTo>
                    <a:pt x="1067" y="185"/>
                  </a:lnTo>
                  <a:lnTo>
                    <a:pt x="1101" y="178"/>
                  </a:lnTo>
                  <a:lnTo>
                    <a:pt x="1133" y="171"/>
                  </a:lnTo>
                  <a:lnTo>
                    <a:pt x="1164" y="162"/>
                  </a:lnTo>
                  <a:lnTo>
                    <a:pt x="1193" y="154"/>
                  </a:lnTo>
                  <a:lnTo>
                    <a:pt x="1220" y="145"/>
                  </a:lnTo>
                  <a:lnTo>
                    <a:pt x="1245" y="134"/>
                  </a:lnTo>
                  <a:lnTo>
                    <a:pt x="1268" y="125"/>
                  </a:lnTo>
                  <a:lnTo>
                    <a:pt x="1289" y="114"/>
                  </a:lnTo>
                  <a:lnTo>
                    <a:pt x="1307" y="103"/>
                  </a:lnTo>
                  <a:lnTo>
                    <a:pt x="1325" y="91"/>
                  </a:lnTo>
                  <a:lnTo>
                    <a:pt x="1343" y="78"/>
                  </a:lnTo>
                  <a:lnTo>
                    <a:pt x="1359" y="64"/>
                  </a:lnTo>
                  <a:lnTo>
                    <a:pt x="1374" y="49"/>
                  </a:lnTo>
                  <a:lnTo>
                    <a:pt x="1387" y="34"/>
                  </a:lnTo>
                  <a:lnTo>
                    <a:pt x="1398" y="17"/>
                  </a:lnTo>
                  <a:lnTo>
                    <a:pt x="1405" y="0"/>
                  </a:lnTo>
                  <a:lnTo>
                    <a:pt x="1393" y="15"/>
                  </a:lnTo>
                  <a:lnTo>
                    <a:pt x="1378" y="30"/>
                  </a:lnTo>
                  <a:lnTo>
                    <a:pt x="1363" y="43"/>
                  </a:lnTo>
                  <a:lnTo>
                    <a:pt x="1348" y="55"/>
                  </a:lnTo>
                  <a:lnTo>
                    <a:pt x="1331" y="66"/>
                  </a:lnTo>
                  <a:lnTo>
                    <a:pt x="1314" y="76"/>
                  </a:lnTo>
                  <a:lnTo>
                    <a:pt x="1296" y="85"/>
                  </a:lnTo>
                  <a:lnTo>
                    <a:pt x="1277" y="92"/>
                  </a:lnTo>
                  <a:lnTo>
                    <a:pt x="1244" y="101"/>
                  </a:lnTo>
                  <a:lnTo>
                    <a:pt x="1210" y="110"/>
                  </a:lnTo>
                  <a:lnTo>
                    <a:pt x="1174" y="119"/>
                  </a:lnTo>
                  <a:lnTo>
                    <a:pt x="1135" y="127"/>
                  </a:lnTo>
                  <a:lnTo>
                    <a:pt x="1096" y="133"/>
                  </a:lnTo>
                  <a:lnTo>
                    <a:pt x="1054" y="140"/>
                  </a:lnTo>
                  <a:lnTo>
                    <a:pt x="1012" y="146"/>
                  </a:lnTo>
                  <a:lnTo>
                    <a:pt x="969" y="151"/>
                  </a:lnTo>
                  <a:lnTo>
                    <a:pt x="924" y="155"/>
                  </a:lnTo>
                  <a:lnTo>
                    <a:pt x="879" y="158"/>
                  </a:lnTo>
                  <a:lnTo>
                    <a:pt x="834" y="161"/>
                  </a:lnTo>
                  <a:lnTo>
                    <a:pt x="788" y="163"/>
                  </a:lnTo>
                  <a:lnTo>
                    <a:pt x="742" y="165"/>
                  </a:lnTo>
                  <a:lnTo>
                    <a:pt x="695" y="166"/>
                  </a:lnTo>
                  <a:lnTo>
                    <a:pt x="648" y="166"/>
                  </a:lnTo>
                  <a:lnTo>
                    <a:pt x="601" y="166"/>
                  </a:lnTo>
                  <a:lnTo>
                    <a:pt x="555" y="166"/>
                  </a:lnTo>
                  <a:lnTo>
                    <a:pt x="509" y="164"/>
                  </a:lnTo>
                  <a:lnTo>
                    <a:pt x="464" y="163"/>
                  </a:lnTo>
                  <a:lnTo>
                    <a:pt x="420" y="160"/>
                  </a:lnTo>
                  <a:lnTo>
                    <a:pt x="376" y="158"/>
                  </a:lnTo>
                  <a:lnTo>
                    <a:pt x="333" y="154"/>
                  </a:lnTo>
                  <a:lnTo>
                    <a:pt x="291" y="150"/>
                  </a:lnTo>
                  <a:lnTo>
                    <a:pt x="252" y="146"/>
                  </a:lnTo>
                  <a:lnTo>
                    <a:pt x="214" y="140"/>
                  </a:lnTo>
                  <a:lnTo>
                    <a:pt x="176" y="135"/>
                  </a:lnTo>
                  <a:lnTo>
                    <a:pt x="142" y="129"/>
                  </a:lnTo>
                  <a:lnTo>
                    <a:pt x="109" y="123"/>
                  </a:lnTo>
                  <a:lnTo>
                    <a:pt x="77" y="116"/>
                  </a:lnTo>
                  <a:lnTo>
                    <a:pt x="49" y="108"/>
                  </a:lnTo>
                  <a:lnTo>
                    <a:pt x="23" y="100"/>
                  </a:lnTo>
                  <a:lnTo>
                    <a:pt x="0" y="92"/>
                  </a:lnTo>
                  <a:lnTo>
                    <a:pt x="2" y="100"/>
                  </a:lnTo>
                  <a:lnTo>
                    <a:pt x="4" y="109"/>
                  </a:lnTo>
                  <a:lnTo>
                    <a:pt x="7" y="121"/>
                  </a:lnTo>
                  <a:lnTo>
                    <a:pt x="11" y="131"/>
                  </a:lnTo>
                  <a:lnTo>
                    <a:pt x="15" y="140"/>
                  </a:lnTo>
                  <a:lnTo>
                    <a:pt x="20" y="149"/>
                  </a:lnTo>
                  <a:lnTo>
                    <a:pt x="26" y="155"/>
                  </a:lnTo>
                  <a:lnTo>
                    <a:pt x="34" y="158"/>
                  </a:lnTo>
                  <a:close/>
                </a:path>
              </a:pathLst>
            </a:custGeom>
            <a:solidFill>
              <a:srgbClr val="7A82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46"/>
            <p:cNvSpPr/>
            <p:nvPr/>
          </p:nvSpPr>
          <p:spPr>
            <a:xfrm>
              <a:off x="2481" y="2476"/>
              <a:ext cx="155" cy="18"/>
            </a:xfrm>
            <a:custGeom>
              <a:rect b="b" l="l" r="r" t="t"/>
              <a:pathLst>
                <a:path extrusionOk="0" h="220" w="1402">
                  <a:moveTo>
                    <a:pt x="31" y="158"/>
                  </a:moveTo>
                  <a:lnTo>
                    <a:pt x="72" y="167"/>
                  </a:lnTo>
                  <a:lnTo>
                    <a:pt x="115" y="176"/>
                  </a:lnTo>
                  <a:lnTo>
                    <a:pt x="157" y="183"/>
                  </a:lnTo>
                  <a:lnTo>
                    <a:pt x="202" y="189"/>
                  </a:lnTo>
                  <a:lnTo>
                    <a:pt x="245" y="195"/>
                  </a:lnTo>
                  <a:lnTo>
                    <a:pt x="290" y="202"/>
                  </a:lnTo>
                  <a:lnTo>
                    <a:pt x="336" y="206"/>
                  </a:lnTo>
                  <a:lnTo>
                    <a:pt x="381" y="210"/>
                  </a:lnTo>
                  <a:lnTo>
                    <a:pt x="427" y="213"/>
                  </a:lnTo>
                  <a:lnTo>
                    <a:pt x="473" y="216"/>
                  </a:lnTo>
                  <a:lnTo>
                    <a:pt x="519" y="218"/>
                  </a:lnTo>
                  <a:lnTo>
                    <a:pt x="565" y="219"/>
                  </a:lnTo>
                  <a:lnTo>
                    <a:pt x="610" y="220"/>
                  </a:lnTo>
                  <a:lnTo>
                    <a:pt x="655" y="220"/>
                  </a:lnTo>
                  <a:lnTo>
                    <a:pt x="700" y="219"/>
                  </a:lnTo>
                  <a:lnTo>
                    <a:pt x="744" y="218"/>
                  </a:lnTo>
                  <a:lnTo>
                    <a:pt x="787" y="216"/>
                  </a:lnTo>
                  <a:lnTo>
                    <a:pt x="830" y="213"/>
                  </a:lnTo>
                  <a:lnTo>
                    <a:pt x="871" y="210"/>
                  </a:lnTo>
                  <a:lnTo>
                    <a:pt x="912" y="206"/>
                  </a:lnTo>
                  <a:lnTo>
                    <a:pt x="952" y="202"/>
                  </a:lnTo>
                  <a:lnTo>
                    <a:pt x="990" y="196"/>
                  </a:lnTo>
                  <a:lnTo>
                    <a:pt x="1027" y="191"/>
                  </a:lnTo>
                  <a:lnTo>
                    <a:pt x="1064" y="185"/>
                  </a:lnTo>
                  <a:lnTo>
                    <a:pt x="1098" y="178"/>
                  </a:lnTo>
                  <a:lnTo>
                    <a:pt x="1130" y="171"/>
                  </a:lnTo>
                  <a:lnTo>
                    <a:pt x="1161" y="162"/>
                  </a:lnTo>
                  <a:lnTo>
                    <a:pt x="1190" y="154"/>
                  </a:lnTo>
                  <a:lnTo>
                    <a:pt x="1217" y="145"/>
                  </a:lnTo>
                  <a:lnTo>
                    <a:pt x="1242" y="134"/>
                  </a:lnTo>
                  <a:lnTo>
                    <a:pt x="1265" y="125"/>
                  </a:lnTo>
                  <a:lnTo>
                    <a:pt x="1286" y="114"/>
                  </a:lnTo>
                  <a:lnTo>
                    <a:pt x="1304" y="103"/>
                  </a:lnTo>
                  <a:lnTo>
                    <a:pt x="1322" y="91"/>
                  </a:lnTo>
                  <a:lnTo>
                    <a:pt x="1340" y="78"/>
                  </a:lnTo>
                  <a:lnTo>
                    <a:pt x="1356" y="64"/>
                  </a:lnTo>
                  <a:lnTo>
                    <a:pt x="1371" y="49"/>
                  </a:lnTo>
                  <a:lnTo>
                    <a:pt x="1384" y="34"/>
                  </a:lnTo>
                  <a:lnTo>
                    <a:pt x="1395" y="17"/>
                  </a:lnTo>
                  <a:lnTo>
                    <a:pt x="1402" y="0"/>
                  </a:lnTo>
                  <a:lnTo>
                    <a:pt x="1390" y="15"/>
                  </a:lnTo>
                  <a:lnTo>
                    <a:pt x="1376" y="30"/>
                  </a:lnTo>
                  <a:lnTo>
                    <a:pt x="1361" y="43"/>
                  </a:lnTo>
                  <a:lnTo>
                    <a:pt x="1346" y="56"/>
                  </a:lnTo>
                  <a:lnTo>
                    <a:pt x="1330" y="67"/>
                  </a:lnTo>
                  <a:lnTo>
                    <a:pt x="1313" y="77"/>
                  </a:lnTo>
                  <a:lnTo>
                    <a:pt x="1295" y="86"/>
                  </a:lnTo>
                  <a:lnTo>
                    <a:pt x="1277" y="94"/>
                  </a:lnTo>
                  <a:lnTo>
                    <a:pt x="1246" y="104"/>
                  </a:lnTo>
                  <a:lnTo>
                    <a:pt x="1213" y="115"/>
                  </a:lnTo>
                  <a:lnTo>
                    <a:pt x="1178" y="123"/>
                  </a:lnTo>
                  <a:lnTo>
                    <a:pt x="1141" y="131"/>
                  </a:lnTo>
                  <a:lnTo>
                    <a:pt x="1103" y="138"/>
                  </a:lnTo>
                  <a:lnTo>
                    <a:pt x="1063" y="146"/>
                  </a:lnTo>
                  <a:lnTo>
                    <a:pt x="1020" y="152"/>
                  </a:lnTo>
                  <a:lnTo>
                    <a:pt x="978" y="157"/>
                  </a:lnTo>
                  <a:lnTo>
                    <a:pt x="933" y="161"/>
                  </a:lnTo>
                  <a:lnTo>
                    <a:pt x="889" y="165"/>
                  </a:lnTo>
                  <a:lnTo>
                    <a:pt x="844" y="168"/>
                  </a:lnTo>
                  <a:lnTo>
                    <a:pt x="797" y="172"/>
                  </a:lnTo>
                  <a:lnTo>
                    <a:pt x="751" y="174"/>
                  </a:lnTo>
                  <a:lnTo>
                    <a:pt x="703" y="175"/>
                  </a:lnTo>
                  <a:lnTo>
                    <a:pt x="657" y="176"/>
                  </a:lnTo>
                  <a:lnTo>
                    <a:pt x="609" y="176"/>
                  </a:lnTo>
                  <a:lnTo>
                    <a:pt x="563" y="175"/>
                  </a:lnTo>
                  <a:lnTo>
                    <a:pt x="516" y="174"/>
                  </a:lnTo>
                  <a:lnTo>
                    <a:pt x="470" y="173"/>
                  </a:lnTo>
                  <a:lnTo>
                    <a:pt x="425" y="169"/>
                  </a:lnTo>
                  <a:lnTo>
                    <a:pt x="381" y="167"/>
                  </a:lnTo>
                  <a:lnTo>
                    <a:pt x="338" y="163"/>
                  </a:lnTo>
                  <a:lnTo>
                    <a:pt x="295" y="160"/>
                  </a:lnTo>
                  <a:lnTo>
                    <a:pt x="255" y="155"/>
                  </a:lnTo>
                  <a:lnTo>
                    <a:pt x="216" y="150"/>
                  </a:lnTo>
                  <a:lnTo>
                    <a:pt x="178" y="145"/>
                  </a:lnTo>
                  <a:lnTo>
                    <a:pt x="143" y="138"/>
                  </a:lnTo>
                  <a:lnTo>
                    <a:pt x="110" y="132"/>
                  </a:lnTo>
                  <a:lnTo>
                    <a:pt x="78" y="125"/>
                  </a:lnTo>
                  <a:lnTo>
                    <a:pt x="49" y="118"/>
                  </a:lnTo>
                  <a:lnTo>
                    <a:pt x="23" y="109"/>
                  </a:lnTo>
                  <a:lnTo>
                    <a:pt x="0" y="101"/>
                  </a:lnTo>
                  <a:lnTo>
                    <a:pt x="2" y="109"/>
                  </a:lnTo>
                  <a:lnTo>
                    <a:pt x="5" y="118"/>
                  </a:lnTo>
                  <a:lnTo>
                    <a:pt x="7" y="127"/>
                  </a:lnTo>
                  <a:lnTo>
                    <a:pt x="10" y="135"/>
                  </a:lnTo>
                  <a:lnTo>
                    <a:pt x="13" y="144"/>
                  </a:lnTo>
                  <a:lnTo>
                    <a:pt x="18" y="151"/>
                  </a:lnTo>
                  <a:lnTo>
                    <a:pt x="24" y="155"/>
                  </a:lnTo>
                  <a:lnTo>
                    <a:pt x="31" y="158"/>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46"/>
            <p:cNvSpPr/>
            <p:nvPr/>
          </p:nvSpPr>
          <p:spPr>
            <a:xfrm>
              <a:off x="2481" y="2476"/>
              <a:ext cx="155" cy="18"/>
            </a:xfrm>
            <a:custGeom>
              <a:rect b="b" l="l" r="r" t="t"/>
              <a:pathLst>
                <a:path extrusionOk="0" h="220" w="1398">
                  <a:moveTo>
                    <a:pt x="27" y="158"/>
                  </a:moveTo>
                  <a:lnTo>
                    <a:pt x="68" y="167"/>
                  </a:lnTo>
                  <a:lnTo>
                    <a:pt x="111" y="176"/>
                  </a:lnTo>
                  <a:lnTo>
                    <a:pt x="153" y="183"/>
                  </a:lnTo>
                  <a:lnTo>
                    <a:pt x="198" y="189"/>
                  </a:lnTo>
                  <a:lnTo>
                    <a:pt x="241" y="195"/>
                  </a:lnTo>
                  <a:lnTo>
                    <a:pt x="286" y="202"/>
                  </a:lnTo>
                  <a:lnTo>
                    <a:pt x="332" y="206"/>
                  </a:lnTo>
                  <a:lnTo>
                    <a:pt x="377" y="210"/>
                  </a:lnTo>
                  <a:lnTo>
                    <a:pt x="423" y="213"/>
                  </a:lnTo>
                  <a:lnTo>
                    <a:pt x="469" y="216"/>
                  </a:lnTo>
                  <a:lnTo>
                    <a:pt x="515" y="218"/>
                  </a:lnTo>
                  <a:lnTo>
                    <a:pt x="561" y="219"/>
                  </a:lnTo>
                  <a:lnTo>
                    <a:pt x="606" y="220"/>
                  </a:lnTo>
                  <a:lnTo>
                    <a:pt x="651" y="220"/>
                  </a:lnTo>
                  <a:lnTo>
                    <a:pt x="696" y="219"/>
                  </a:lnTo>
                  <a:lnTo>
                    <a:pt x="740" y="218"/>
                  </a:lnTo>
                  <a:lnTo>
                    <a:pt x="783" y="216"/>
                  </a:lnTo>
                  <a:lnTo>
                    <a:pt x="826" y="213"/>
                  </a:lnTo>
                  <a:lnTo>
                    <a:pt x="867" y="210"/>
                  </a:lnTo>
                  <a:lnTo>
                    <a:pt x="908" y="206"/>
                  </a:lnTo>
                  <a:lnTo>
                    <a:pt x="948" y="202"/>
                  </a:lnTo>
                  <a:lnTo>
                    <a:pt x="986" y="196"/>
                  </a:lnTo>
                  <a:lnTo>
                    <a:pt x="1023" y="191"/>
                  </a:lnTo>
                  <a:lnTo>
                    <a:pt x="1060" y="185"/>
                  </a:lnTo>
                  <a:lnTo>
                    <a:pt x="1094" y="178"/>
                  </a:lnTo>
                  <a:lnTo>
                    <a:pt x="1126" y="171"/>
                  </a:lnTo>
                  <a:lnTo>
                    <a:pt x="1157" y="162"/>
                  </a:lnTo>
                  <a:lnTo>
                    <a:pt x="1186" y="154"/>
                  </a:lnTo>
                  <a:lnTo>
                    <a:pt x="1213" y="145"/>
                  </a:lnTo>
                  <a:lnTo>
                    <a:pt x="1238" y="134"/>
                  </a:lnTo>
                  <a:lnTo>
                    <a:pt x="1261" y="125"/>
                  </a:lnTo>
                  <a:lnTo>
                    <a:pt x="1282" y="114"/>
                  </a:lnTo>
                  <a:lnTo>
                    <a:pt x="1300" y="103"/>
                  </a:lnTo>
                  <a:lnTo>
                    <a:pt x="1318" y="91"/>
                  </a:lnTo>
                  <a:lnTo>
                    <a:pt x="1336" y="78"/>
                  </a:lnTo>
                  <a:lnTo>
                    <a:pt x="1352" y="64"/>
                  </a:lnTo>
                  <a:lnTo>
                    <a:pt x="1367" y="49"/>
                  </a:lnTo>
                  <a:lnTo>
                    <a:pt x="1380" y="34"/>
                  </a:lnTo>
                  <a:lnTo>
                    <a:pt x="1391" y="17"/>
                  </a:lnTo>
                  <a:lnTo>
                    <a:pt x="1398" y="0"/>
                  </a:lnTo>
                  <a:lnTo>
                    <a:pt x="1386" y="15"/>
                  </a:lnTo>
                  <a:lnTo>
                    <a:pt x="1372" y="30"/>
                  </a:lnTo>
                  <a:lnTo>
                    <a:pt x="1357" y="44"/>
                  </a:lnTo>
                  <a:lnTo>
                    <a:pt x="1342" y="57"/>
                  </a:lnTo>
                  <a:lnTo>
                    <a:pt x="1327" y="69"/>
                  </a:lnTo>
                  <a:lnTo>
                    <a:pt x="1310" y="80"/>
                  </a:lnTo>
                  <a:lnTo>
                    <a:pt x="1293" y="91"/>
                  </a:lnTo>
                  <a:lnTo>
                    <a:pt x="1275" y="99"/>
                  </a:lnTo>
                  <a:lnTo>
                    <a:pt x="1246" y="110"/>
                  </a:lnTo>
                  <a:lnTo>
                    <a:pt x="1215" y="121"/>
                  </a:lnTo>
                  <a:lnTo>
                    <a:pt x="1182" y="130"/>
                  </a:lnTo>
                  <a:lnTo>
                    <a:pt x="1145" y="138"/>
                  </a:lnTo>
                  <a:lnTo>
                    <a:pt x="1108" y="147"/>
                  </a:lnTo>
                  <a:lnTo>
                    <a:pt x="1069" y="154"/>
                  </a:lnTo>
                  <a:lnTo>
                    <a:pt x="1027" y="160"/>
                  </a:lnTo>
                  <a:lnTo>
                    <a:pt x="985" y="165"/>
                  </a:lnTo>
                  <a:lnTo>
                    <a:pt x="941" y="171"/>
                  </a:lnTo>
                  <a:lnTo>
                    <a:pt x="897" y="175"/>
                  </a:lnTo>
                  <a:lnTo>
                    <a:pt x="852" y="179"/>
                  </a:lnTo>
                  <a:lnTo>
                    <a:pt x="806" y="181"/>
                  </a:lnTo>
                  <a:lnTo>
                    <a:pt x="759" y="183"/>
                  </a:lnTo>
                  <a:lnTo>
                    <a:pt x="711" y="185"/>
                  </a:lnTo>
                  <a:lnTo>
                    <a:pt x="664" y="185"/>
                  </a:lnTo>
                  <a:lnTo>
                    <a:pt x="616" y="186"/>
                  </a:lnTo>
                  <a:lnTo>
                    <a:pt x="569" y="185"/>
                  </a:lnTo>
                  <a:lnTo>
                    <a:pt x="523" y="184"/>
                  </a:lnTo>
                  <a:lnTo>
                    <a:pt x="476" y="182"/>
                  </a:lnTo>
                  <a:lnTo>
                    <a:pt x="431" y="180"/>
                  </a:lnTo>
                  <a:lnTo>
                    <a:pt x="385" y="177"/>
                  </a:lnTo>
                  <a:lnTo>
                    <a:pt x="342" y="174"/>
                  </a:lnTo>
                  <a:lnTo>
                    <a:pt x="299" y="169"/>
                  </a:lnTo>
                  <a:lnTo>
                    <a:pt x="258" y="165"/>
                  </a:lnTo>
                  <a:lnTo>
                    <a:pt x="218" y="160"/>
                  </a:lnTo>
                  <a:lnTo>
                    <a:pt x="180" y="155"/>
                  </a:lnTo>
                  <a:lnTo>
                    <a:pt x="144" y="149"/>
                  </a:lnTo>
                  <a:lnTo>
                    <a:pt x="111" y="143"/>
                  </a:lnTo>
                  <a:lnTo>
                    <a:pt x="78" y="135"/>
                  </a:lnTo>
                  <a:lnTo>
                    <a:pt x="50" y="128"/>
                  </a:lnTo>
                  <a:lnTo>
                    <a:pt x="23" y="120"/>
                  </a:lnTo>
                  <a:lnTo>
                    <a:pt x="0" y="112"/>
                  </a:lnTo>
                  <a:lnTo>
                    <a:pt x="4" y="126"/>
                  </a:lnTo>
                  <a:lnTo>
                    <a:pt x="8" y="140"/>
                  </a:lnTo>
                  <a:lnTo>
                    <a:pt x="14" y="152"/>
                  </a:lnTo>
                  <a:lnTo>
                    <a:pt x="27" y="158"/>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46"/>
            <p:cNvSpPr/>
            <p:nvPr/>
          </p:nvSpPr>
          <p:spPr>
            <a:xfrm>
              <a:off x="2481" y="2475"/>
              <a:ext cx="155" cy="19"/>
            </a:xfrm>
            <a:custGeom>
              <a:rect b="b" l="l" r="r" t="t"/>
              <a:pathLst>
                <a:path extrusionOk="0" h="219" w="1395">
                  <a:moveTo>
                    <a:pt x="24" y="158"/>
                  </a:moveTo>
                  <a:lnTo>
                    <a:pt x="65" y="167"/>
                  </a:lnTo>
                  <a:lnTo>
                    <a:pt x="108" y="175"/>
                  </a:lnTo>
                  <a:lnTo>
                    <a:pt x="150" y="183"/>
                  </a:lnTo>
                  <a:lnTo>
                    <a:pt x="195" y="189"/>
                  </a:lnTo>
                  <a:lnTo>
                    <a:pt x="238" y="195"/>
                  </a:lnTo>
                  <a:lnTo>
                    <a:pt x="283" y="200"/>
                  </a:lnTo>
                  <a:lnTo>
                    <a:pt x="329" y="206"/>
                  </a:lnTo>
                  <a:lnTo>
                    <a:pt x="374" y="210"/>
                  </a:lnTo>
                  <a:lnTo>
                    <a:pt x="420" y="213"/>
                  </a:lnTo>
                  <a:lnTo>
                    <a:pt x="466" y="215"/>
                  </a:lnTo>
                  <a:lnTo>
                    <a:pt x="512" y="217"/>
                  </a:lnTo>
                  <a:lnTo>
                    <a:pt x="558" y="218"/>
                  </a:lnTo>
                  <a:lnTo>
                    <a:pt x="603" y="219"/>
                  </a:lnTo>
                  <a:lnTo>
                    <a:pt x="648" y="219"/>
                  </a:lnTo>
                  <a:lnTo>
                    <a:pt x="693" y="218"/>
                  </a:lnTo>
                  <a:lnTo>
                    <a:pt x="737" y="217"/>
                  </a:lnTo>
                  <a:lnTo>
                    <a:pt x="780" y="215"/>
                  </a:lnTo>
                  <a:lnTo>
                    <a:pt x="823" y="213"/>
                  </a:lnTo>
                  <a:lnTo>
                    <a:pt x="864" y="210"/>
                  </a:lnTo>
                  <a:lnTo>
                    <a:pt x="905" y="206"/>
                  </a:lnTo>
                  <a:lnTo>
                    <a:pt x="945" y="201"/>
                  </a:lnTo>
                  <a:lnTo>
                    <a:pt x="983" y="196"/>
                  </a:lnTo>
                  <a:lnTo>
                    <a:pt x="1020" y="191"/>
                  </a:lnTo>
                  <a:lnTo>
                    <a:pt x="1057" y="185"/>
                  </a:lnTo>
                  <a:lnTo>
                    <a:pt x="1091" y="178"/>
                  </a:lnTo>
                  <a:lnTo>
                    <a:pt x="1123" y="170"/>
                  </a:lnTo>
                  <a:lnTo>
                    <a:pt x="1154" y="162"/>
                  </a:lnTo>
                  <a:lnTo>
                    <a:pt x="1183" y="154"/>
                  </a:lnTo>
                  <a:lnTo>
                    <a:pt x="1210" y="145"/>
                  </a:lnTo>
                  <a:lnTo>
                    <a:pt x="1235" y="134"/>
                  </a:lnTo>
                  <a:lnTo>
                    <a:pt x="1258" y="125"/>
                  </a:lnTo>
                  <a:lnTo>
                    <a:pt x="1279" y="114"/>
                  </a:lnTo>
                  <a:lnTo>
                    <a:pt x="1297" y="103"/>
                  </a:lnTo>
                  <a:lnTo>
                    <a:pt x="1314" y="92"/>
                  </a:lnTo>
                  <a:lnTo>
                    <a:pt x="1332" y="79"/>
                  </a:lnTo>
                  <a:lnTo>
                    <a:pt x="1348" y="65"/>
                  </a:lnTo>
                  <a:lnTo>
                    <a:pt x="1363" y="49"/>
                  </a:lnTo>
                  <a:lnTo>
                    <a:pt x="1377" y="34"/>
                  </a:lnTo>
                  <a:lnTo>
                    <a:pt x="1388" y="17"/>
                  </a:lnTo>
                  <a:lnTo>
                    <a:pt x="1395" y="0"/>
                  </a:lnTo>
                  <a:lnTo>
                    <a:pt x="1383" y="15"/>
                  </a:lnTo>
                  <a:lnTo>
                    <a:pt x="1369" y="31"/>
                  </a:lnTo>
                  <a:lnTo>
                    <a:pt x="1355" y="44"/>
                  </a:lnTo>
                  <a:lnTo>
                    <a:pt x="1340" y="58"/>
                  </a:lnTo>
                  <a:lnTo>
                    <a:pt x="1325" y="71"/>
                  </a:lnTo>
                  <a:lnTo>
                    <a:pt x="1309" y="82"/>
                  </a:lnTo>
                  <a:lnTo>
                    <a:pt x="1292" y="92"/>
                  </a:lnTo>
                  <a:lnTo>
                    <a:pt x="1274" y="101"/>
                  </a:lnTo>
                  <a:lnTo>
                    <a:pt x="1247" y="114"/>
                  </a:lnTo>
                  <a:lnTo>
                    <a:pt x="1217" y="124"/>
                  </a:lnTo>
                  <a:lnTo>
                    <a:pt x="1186" y="134"/>
                  </a:lnTo>
                  <a:lnTo>
                    <a:pt x="1151" y="144"/>
                  </a:lnTo>
                  <a:lnTo>
                    <a:pt x="1114" y="153"/>
                  </a:lnTo>
                  <a:lnTo>
                    <a:pt x="1076" y="160"/>
                  </a:lnTo>
                  <a:lnTo>
                    <a:pt x="1035" y="167"/>
                  </a:lnTo>
                  <a:lnTo>
                    <a:pt x="994" y="174"/>
                  </a:lnTo>
                  <a:lnTo>
                    <a:pt x="951" y="179"/>
                  </a:lnTo>
                  <a:lnTo>
                    <a:pt x="906" y="183"/>
                  </a:lnTo>
                  <a:lnTo>
                    <a:pt x="861" y="187"/>
                  </a:lnTo>
                  <a:lnTo>
                    <a:pt x="815" y="190"/>
                  </a:lnTo>
                  <a:lnTo>
                    <a:pt x="768" y="192"/>
                  </a:lnTo>
                  <a:lnTo>
                    <a:pt x="720" y="194"/>
                  </a:lnTo>
                  <a:lnTo>
                    <a:pt x="673" y="195"/>
                  </a:lnTo>
                  <a:lnTo>
                    <a:pt x="625" y="195"/>
                  </a:lnTo>
                  <a:lnTo>
                    <a:pt x="577" y="194"/>
                  </a:lnTo>
                  <a:lnTo>
                    <a:pt x="530" y="193"/>
                  </a:lnTo>
                  <a:lnTo>
                    <a:pt x="482" y="192"/>
                  </a:lnTo>
                  <a:lnTo>
                    <a:pt x="436" y="190"/>
                  </a:lnTo>
                  <a:lnTo>
                    <a:pt x="390" y="187"/>
                  </a:lnTo>
                  <a:lnTo>
                    <a:pt x="346" y="184"/>
                  </a:lnTo>
                  <a:lnTo>
                    <a:pt x="303" y="180"/>
                  </a:lnTo>
                  <a:lnTo>
                    <a:pt x="261" y="175"/>
                  </a:lnTo>
                  <a:lnTo>
                    <a:pt x="221" y="169"/>
                  </a:lnTo>
                  <a:lnTo>
                    <a:pt x="182" y="164"/>
                  </a:lnTo>
                  <a:lnTo>
                    <a:pt x="145" y="158"/>
                  </a:lnTo>
                  <a:lnTo>
                    <a:pt x="112" y="152"/>
                  </a:lnTo>
                  <a:lnTo>
                    <a:pt x="80" y="145"/>
                  </a:lnTo>
                  <a:lnTo>
                    <a:pt x="50" y="137"/>
                  </a:lnTo>
                  <a:lnTo>
                    <a:pt x="23" y="129"/>
                  </a:lnTo>
                  <a:lnTo>
                    <a:pt x="0" y="121"/>
                  </a:lnTo>
                  <a:lnTo>
                    <a:pt x="4" y="134"/>
                  </a:lnTo>
                  <a:lnTo>
                    <a:pt x="7" y="145"/>
                  </a:lnTo>
                  <a:lnTo>
                    <a:pt x="13" y="153"/>
                  </a:lnTo>
                  <a:lnTo>
                    <a:pt x="24" y="158"/>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46"/>
            <p:cNvSpPr/>
            <p:nvPr/>
          </p:nvSpPr>
          <p:spPr>
            <a:xfrm>
              <a:off x="2591" y="2469"/>
              <a:ext cx="28" cy="6"/>
            </a:xfrm>
            <a:custGeom>
              <a:rect b="b" l="l" r="r" t="t"/>
              <a:pathLst>
                <a:path extrusionOk="0" h="72" w="253">
                  <a:moveTo>
                    <a:pt x="21" y="0"/>
                  </a:moveTo>
                  <a:lnTo>
                    <a:pt x="231" y="7"/>
                  </a:lnTo>
                  <a:lnTo>
                    <a:pt x="240" y="9"/>
                  </a:lnTo>
                  <a:lnTo>
                    <a:pt x="247" y="15"/>
                  </a:lnTo>
                  <a:lnTo>
                    <a:pt x="251" y="24"/>
                  </a:lnTo>
                  <a:lnTo>
                    <a:pt x="253" y="35"/>
                  </a:lnTo>
                  <a:lnTo>
                    <a:pt x="253" y="47"/>
                  </a:lnTo>
                  <a:lnTo>
                    <a:pt x="252" y="58"/>
                  </a:lnTo>
                  <a:lnTo>
                    <a:pt x="248" y="66"/>
                  </a:lnTo>
                  <a:lnTo>
                    <a:pt x="241" y="71"/>
                  </a:lnTo>
                  <a:lnTo>
                    <a:pt x="231" y="72"/>
                  </a:lnTo>
                  <a:lnTo>
                    <a:pt x="24" y="67"/>
                  </a:lnTo>
                  <a:lnTo>
                    <a:pt x="14" y="64"/>
                  </a:lnTo>
                  <a:lnTo>
                    <a:pt x="6" y="58"/>
                  </a:lnTo>
                  <a:lnTo>
                    <a:pt x="2" y="50"/>
                  </a:lnTo>
                  <a:lnTo>
                    <a:pt x="0" y="39"/>
                  </a:lnTo>
                  <a:lnTo>
                    <a:pt x="0" y="25"/>
                  </a:lnTo>
                  <a:lnTo>
                    <a:pt x="2" y="14"/>
                  </a:lnTo>
                  <a:lnTo>
                    <a:pt x="6" y="7"/>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46"/>
            <p:cNvSpPr/>
            <p:nvPr/>
          </p:nvSpPr>
          <p:spPr>
            <a:xfrm>
              <a:off x="2518" y="2105"/>
              <a:ext cx="28" cy="7"/>
            </a:xfrm>
            <a:custGeom>
              <a:rect b="b" l="l" r="r" t="t"/>
              <a:pathLst>
                <a:path extrusionOk="0" h="82" w="253">
                  <a:moveTo>
                    <a:pt x="22" y="0"/>
                  </a:moveTo>
                  <a:lnTo>
                    <a:pt x="232" y="15"/>
                  </a:lnTo>
                  <a:lnTo>
                    <a:pt x="240" y="19"/>
                  </a:lnTo>
                  <a:lnTo>
                    <a:pt x="247" y="25"/>
                  </a:lnTo>
                  <a:lnTo>
                    <a:pt x="251" y="34"/>
                  </a:lnTo>
                  <a:lnTo>
                    <a:pt x="253" y="44"/>
                  </a:lnTo>
                  <a:lnTo>
                    <a:pt x="253" y="57"/>
                  </a:lnTo>
                  <a:lnTo>
                    <a:pt x="253" y="67"/>
                  </a:lnTo>
                  <a:lnTo>
                    <a:pt x="249" y="76"/>
                  </a:lnTo>
                  <a:lnTo>
                    <a:pt x="242" y="80"/>
                  </a:lnTo>
                  <a:lnTo>
                    <a:pt x="232" y="82"/>
                  </a:lnTo>
                  <a:lnTo>
                    <a:pt x="24" y="67"/>
                  </a:lnTo>
                  <a:lnTo>
                    <a:pt x="14" y="64"/>
                  </a:lnTo>
                  <a:lnTo>
                    <a:pt x="7" y="57"/>
                  </a:lnTo>
                  <a:lnTo>
                    <a:pt x="2" y="49"/>
                  </a:lnTo>
                  <a:lnTo>
                    <a:pt x="0" y="37"/>
                  </a:lnTo>
                  <a:lnTo>
                    <a:pt x="0" y="25"/>
                  </a:lnTo>
                  <a:lnTo>
                    <a:pt x="2" y="14"/>
                  </a:lnTo>
                  <a:lnTo>
                    <a:pt x="7" y="7"/>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46"/>
            <p:cNvSpPr/>
            <p:nvPr/>
          </p:nvSpPr>
          <p:spPr>
            <a:xfrm>
              <a:off x="2519" y="2115"/>
              <a:ext cx="28" cy="7"/>
            </a:xfrm>
            <a:custGeom>
              <a:rect b="b" l="l" r="r" t="t"/>
              <a:pathLst>
                <a:path extrusionOk="0" h="82" w="253">
                  <a:moveTo>
                    <a:pt x="21" y="0"/>
                  </a:moveTo>
                  <a:lnTo>
                    <a:pt x="231" y="14"/>
                  </a:lnTo>
                  <a:lnTo>
                    <a:pt x="240" y="18"/>
                  </a:lnTo>
                  <a:lnTo>
                    <a:pt x="247" y="25"/>
                  </a:lnTo>
                  <a:lnTo>
                    <a:pt x="251" y="33"/>
                  </a:lnTo>
                  <a:lnTo>
                    <a:pt x="253" y="44"/>
                  </a:lnTo>
                  <a:lnTo>
                    <a:pt x="253" y="57"/>
                  </a:lnTo>
                  <a:lnTo>
                    <a:pt x="252" y="67"/>
                  </a:lnTo>
                  <a:lnTo>
                    <a:pt x="248" y="74"/>
                  </a:lnTo>
                  <a:lnTo>
                    <a:pt x="241" y="80"/>
                  </a:lnTo>
                  <a:lnTo>
                    <a:pt x="231" y="82"/>
                  </a:lnTo>
                  <a:lnTo>
                    <a:pt x="24" y="66"/>
                  </a:lnTo>
                  <a:lnTo>
                    <a:pt x="14" y="63"/>
                  </a:lnTo>
                  <a:lnTo>
                    <a:pt x="6" y="56"/>
                  </a:lnTo>
                  <a:lnTo>
                    <a:pt x="2" y="48"/>
                  </a:lnTo>
                  <a:lnTo>
                    <a:pt x="0" y="37"/>
                  </a:lnTo>
                  <a:lnTo>
                    <a:pt x="0" y="25"/>
                  </a:lnTo>
                  <a:lnTo>
                    <a:pt x="2" y="14"/>
                  </a:lnTo>
                  <a:lnTo>
                    <a:pt x="6" y="6"/>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46"/>
            <p:cNvSpPr/>
            <p:nvPr/>
          </p:nvSpPr>
          <p:spPr>
            <a:xfrm>
              <a:off x="2519" y="2125"/>
              <a:ext cx="28" cy="7"/>
            </a:xfrm>
            <a:custGeom>
              <a:rect b="b" l="l" r="r" t="t"/>
              <a:pathLst>
                <a:path extrusionOk="0" h="82" w="253">
                  <a:moveTo>
                    <a:pt x="22" y="0"/>
                  </a:moveTo>
                  <a:lnTo>
                    <a:pt x="231" y="15"/>
                  </a:lnTo>
                  <a:lnTo>
                    <a:pt x="240" y="19"/>
                  </a:lnTo>
                  <a:lnTo>
                    <a:pt x="247" y="25"/>
                  </a:lnTo>
                  <a:lnTo>
                    <a:pt x="251" y="34"/>
                  </a:lnTo>
                  <a:lnTo>
                    <a:pt x="253" y="44"/>
                  </a:lnTo>
                  <a:lnTo>
                    <a:pt x="253" y="57"/>
                  </a:lnTo>
                  <a:lnTo>
                    <a:pt x="253" y="67"/>
                  </a:lnTo>
                  <a:lnTo>
                    <a:pt x="248" y="75"/>
                  </a:lnTo>
                  <a:lnTo>
                    <a:pt x="241" y="80"/>
                  </a:lnTo>
                  <a:lnTo>
                    <a:pt x="231" y="82"/>
                  </a:lnTo>
                  <a:lnTo>
                    <a:pt x="24" y="67"/>
                  </a:lnTo>
                  <a:lnTo>
                    <a:pt x="14" y="63"/>
                  </a:lnTo>
                  <a:lnTo>
                    <a:pt x="7" y="57"/>
                  </a:lnTo>
                  <a:lnTo>
                    <a:pt x="2" y="48"/>
                  </a:lnTo>
                  <a:lnTo>
                    <a:pt x="0" y="37"/>
                  </a:lnTo>
                  <a:lnTo>
                    <a:pt x="0" y="25"/>
                  </a:lnTo>
                  <a:lnTo>
                    <a:pt x="2" y="14"/>
                  </a:lnTo>
                  <a:lnTo>
                    <a:pt x="7" y="7"/>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46"/>
            <p:cNvSpPr/>
            <p:nvPr/>
          </p:nvSpPr>
          <p:spPr>
            <a:xfrm>
              <a:off x="2593" y="2470"/>
              <a:ext cx="25" cy="4"/>
            </a:xfrm>
            <a:custGeom>
              <a:rect b="b" l="l" r="r" t="t"/>
              <a:pathLst>
                <a:path extrusionOk="0" h="49" w="227">
                  <a:moveTo>
                    <a:pt x="20" y="0"/>
                  </a:moveTo>
                  <a:lnTo>
                    <a:pt x="205" y="5"/>
                  </a:lnTo>
                  <a:lnTo>
                    <a:pt x="214" y="6"/>
                  </a:lnTo>
                  <a:lnTo>
                    <a:pt x="221" y="10"/>
                  </a:lnTo>
                  <a:lnTo>
                    <a:pt x="225" y="16"/>
                  </a:lnTo>
                  <a:lnTo>
                    <a:pt x="227" y="24"/>
                  </a:lnTo>
                  <a:lnTo>
                    <a:pt x="227" y="32"/>
                  </a:lnTo>
                  <a:lnTo>
                    <a:pt x="226" y="40"/>
                  </a:lnTo>
                  <a:lnTo>
                    <a:pt x="222" y="45"/>
                  </a:lnTo>
                  <a:lnTo>
                    <a:pt x="216" y="49"/>
                  </a:lnTo>
                  <a:lnTo>
                    <a:pt x="208" y="49"/>
                  </a:lnTo>
                  <a:lnTo>
                    <a:pt x="20" y="47"/>
                  </a:lnTo>
                  <a:lnTo>
                    <a:pt x="13" y="44"/>
                  </a:lnTo>
                  <a:lnTo>
                    <a:pt x="6" y="40"/>
                  </a:lnTo>
                  <a:lnTo>
                    <a:pt x="2" y="34"/>
                  </a:lnTo>
                  <a:lnTo>
                    <a:pt x="0" y="27"/>
                  </a:lnTo>
                  <a:lnTo>
                    <a:pt x="0" y="17"/>
                  </a:lnTo>
                  <a:lnTo>
                    <a:pt x="1" y="11"/>
                  </a:lnTo>
                  <a:lnTo>
                    <a:pt x="6" y="6"/>
                  </a:lnTo>
                  <a:lnTo>
                    <a:pt x="12" y="1"/>
                  </a:lnTo>
                  <a:lnTo>
                    <a:pt x="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46"/>
            <p:cNvSpPr/>
            <p:nvPr/>
          </p:nvSpPr>
          <p:spPr>
            <a:xfrm>
              <a:off x="2520" y="2107"/>
              <a:ext cx="25" cy="4"/>
            </a:xfrm>
            <a:custGeom>
              <a:rect b="b" l="l" r="r" t="t"/>
              <a:pathLst>
                <a:path extrusionOk="0" h="59" w="227">
                  <a:moveTo>
                    <a:pt x="19" y="0"/>
                  </a:moveTo>
                  <a:lnTo>
                    <a:pt x="205" y="13"/>
                  </a:lnTo>
                  <a:lnTo>
                    <a:pt x="214" y="15"/>
                  </a:lnTo>
                  <a:lnTo>
                    <a:pt x="221" y="19"/>
                  </a:lnTo>
                  <a:lnTo>
                    <a:pt x="225" y="25"/>
                  </a:lnTo>
                  <a:lnTo>
                    <a:pt x="227" y="33"/>
                  </a:lnTo>
                  <a:lnTo>
                    <a:pt x="227" y="42"/>
                  </a:lnTo>
                  <a:lnTo>
                    <a:pt x="226" y="49"/>
                  </a:lnTo>
                  <a:lnTo>
                    <a:pt x="222" y="54"/>
                  </a:lnTo>
                  <a:lnTo>
                    <a:pt x="215" y="58"/>
                  </a:lnTo>
                  <a:lnTo>
                    <a:pt x="207" y="59"/>
                  </a:lnTo>
                  <a:lnTo>
                    <a:pt x="19" y="47"/>
                  </a:lnTo>
                  <a:lnTo>
                    <a:pt x="12" y="45"/>
                  </a:lnTo>
                  <a:lnTo>
                    <a:pt x="6" y="40"/>
                  </a:lnTo>
                  <a:lnTo>
                    <a:pt x="2" y="35"/>
                  </a:lnTo>
                  <a:lnTo>
                    <a:pt x="0" y="27"/>
                  </a:lnTo>
                  <a:lnTo>
                    <a:pt x="0" y="17"/>
                  </a:lnTo>
                  <a:lnTo>
                    <a:pt x="1" y="11"/>
                  </a:lnTo>
                  <a:lnTo>
                    <a:pt x="5" y="6"/>
                  </a:lnTo>
                  <a:lnTo>
                    <a:pt x="11" y="2"/>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46"/>
            <p:cNvSpPr/>
            <p:nvPr/>
          </p:nvSpPr>
          <p:spPr>
            <a:xfrm>
              <a:off x="2520" y="2116"/>
              <a:ext cx="26" cy="5"/>
            </a:xfrm>
            <a:custGeom>
              <a:rect b="b" l="l" r="r" t="t"/>
              <a:pathLst>
                <a:path extrusionOk="0" h="59" w="227">
                  <a:moveTo>
                    <a:pt x="20" y="0"/>
                  </a:moveTo>
                  <a:lnTo>
                    <a:pt x="205" y="13"/>
                  </a:lnTo>
                  <a:lnTo>
                    <a:pt x="214" y="15"/>
                  </a:lnTo>
                  <a:lnTo>
                    <a:pt x="221" y="19"/>
                  </a:lnTo>
                  <a:lnTo>
                    <a:pt x="225" y="25"/>
                  </a:lnTo>
                  <a:lnTo>
                    <a:pt x="227" y="32"/>
                  </a:lnTo>
                  <a:lnTo>
                    <a:pt x="227" y="43"/>
                  </a:lnTo>
                  <a:lnTo>
                    <a:pt x="226" y="49"/>
                  </a:lnTo>
                  <a:lnTo>
                    <a:pt x="222" y="54"/>
                  </a:lnTo>
                  <a:lnTo>
                    <a:pt x="216" y="58"/>
                  </a:lnTo>
                  <a:lnTo>
                    <a:pt x="208" y="59"/>
                  </a:lnTo>
                  <a:lnTo>
                    <a:pt x="20" y="47"/>
                  </a:lnTo>
                  <a:lnTo>
                    <a:pt x="13" y="45"/>
                  </a:lnTo>
                  <a:lnTo>
                    <a:pt x="6" y="40"/>
                  </a:lnTo>
                  <a:lnTo>
                    <a:pt x="2" y="35"/>
                  </a:lnTo>
                  <a:lnTo>
                    <a:pt x="0" y="27"/>
                  </a:lnTo>
                  <a:lnTo>
                    <a:pt x="0" y="18"/>
                  </a:lnTo>
                  <a:lnTo>
                    <a:pt x="1" y="11"/>
                  </a:lnTo>
                  <a:lnTo>
                    <a:pt x="6" y="6"/>
                  </a:lnTo>
                  <a:lnTo>
                    <a:pt x="12" y="1"/>
                  </a:lnTo>
                  <a:lnTo>
                    <a:pt x="20"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46"/>
            <p:cNvSpPr/>
            <p:nvPr/>
          </p:nvSpPr>
          <p:spPr>
            <a:xfrm>
              <a:off x="2521" y="2126"/>
              <a:ext cx="25" cy="5"/>
            </a:xfrm>
            <a:custGeom>
              <a:rect b="b" l="l" r="r" t="t"/>
              <a:pathLst>
                <a:path extrusionOk="0" h="59" w="226">
                  <a:moveTo>
                    <a:pt x="19" y="0"/>
                  </a:moveTo>
                  <a:lnTo>
                    <a:pt x="205" y="13"/>
                  </a:lnTo>
                  <a:lnTo>
                    <a:pt x="213" y="15"/>
                  </a:lnTo>
                  <a:lnTo>
                    <a:pt x="220" y="19"/>
                  </a:lnTo>
                  <a:lnTo>
                    <a:pt x="224" y="25"/>
                  </a:lnTo>
                  <a:lnTo>
                    <a:pt x="226" y="33"/>
                  </a:lnTo>
                  <a:lnTo>
                    <a:pt x="226" y="42"/>
                  </a:lnTo>
                  <a:lnTo>
                    <a:pt x="225" y="49"/>
                  </a:lnTo>
                  <a:lnTo>
                    <a:pt x="221" y="54"/>
                  </a:lnTo>
                  <a:lnTo>
                    <a:pt x="215" y="58"/>
                  </a:lnTo>
                  <a:lnTo>
                    <a:pt x="207" y="59"/>
                  </a:lnTo>
                  <a:lnTo>
                    <a:pt x="19" y="47"/>
                  </a:lnTo>
                  <a:lnTo>
                    <a:pt x="12" y="44"/>
                  </a:lnTo>
                  <a:lnTo>
                    <a:pt x="6" y="40"/>
                  </a:lnTo>
                  <a:lnTo>
                    <a:pt x="2" y="34"/>
                  </a:lnTo>
                  <a:lnTo>
                    <a:pt x="0" y="27"/>
                  </a:lnTo>
                  <a:lnTo>
                    <a:pt x="0" y="17"/>
                  </a:lnTo>
                  <a:lnTo>
                    <a:pt x="1" y="11"/>
                  </a:lnTo>
                  <a:lnTo>
                    <a:pt x="5" y="6"/>
                  </a:lnTo>
                  <a:lnTo>
                    <a:pt x="11" y="1"/>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46"/>
            <p:cNvSpPr/>
            <p:nvPr/>
          </p:nvSpPr>
          <p:spPr>
            <a:xfrm>
              <a:off x="2609" y="2471"/>
              <a:ext cx="7" cy="3"/>
            </a:xfrm>
            <a:custGeom>
              <a:rect b="b" l="l" r="r" t="t"/>
              <a:pathLst>
                <a:path extrusionOk="0" h="34" w="64">
                  <a:moveTo>
                    <a:pt x="64" y="34"/>
                  </a:moveTo>
                  <a:lnTo>
                    <a:pt x="1" y="32"/>
                  </a:lnTo>
                  <a:lnTo>
                    <a:pt x="0" y="0"/>
                  </a:lnTo>
                  <a:lnTo>
                    <a:pt x="63" y="2"/>
                  </a:lnTo>
                  <a:lnTo>
                    <a:pt x="64" y="3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46"/>
            <p:cNvSpPr/>
            <p:nvPr/>
          </p:nvSpPr>
          <p:spPr>
            <a:xfrm>
              <a:off x="2481" y="2412"/>
              <a:ext cx="145" cy="22"/>
            </a:xfrm>
            <a:custGeom>
              <a:rect b="b" l="l" r="r" t="t"/>
              <a:pathLst>
                <a:path extrusionOk="0" h="269" w="1308">
                  <a:moveTo>
                    <a:pt x="113" y="0"/>
                  </a:moveTo>
                  <a:lnTo>
                    <a:pt x="1190" y="41"/>
                  </a:lnTo>
                  <a:lnTo>
                    <a:pt x="1217" y="45"/>
                  </a:lnTo>
                  <a:lnTo>
                    <a:pt x="1240" y="52"/>
                  </a:lnTo>
                  <a:lnTo>
                    <a:pt x="1260" y="65"/>
                  </a:lnTo>
                  <a:lnTo>
                    <a:pt x="1278" y="80"/>
                  </a:lnTo>
                  <a:lnTo>
                    <a:pt x="1291" y="98"/>
                  </a:lnTo>
                  <a:lnTo>
                    <a:pt x="1300" y="118"/>
                  </a:lnTo>
                  <a:lnTo>
                    <a:pt x="1306" y="138"/>
                  </a:lnTo>
                  <a:lnTo>
                    <a:pt x="1308" y="160"/>
                  </a:lnTo>
                  <a:lnTo>
                    <a:pt x="1307" y="182"/>
                  </a:lnTo>
                  <a:lnTo>
                    <a:pt x="1302" y="202"/>
                  </a:lnTo>
                  <a:lnTo>
                    <a:pt x="1293" y="221"/>
                  </a:lnTo>
                  <a:lnTo>
                    <a:pt x="1281" y="238"/>
                  </a:lnTo>
                  <a:lnTo>
                    <a:pt x="1264" y="251"/>
                  </a:lnTo>
                  <a:lnTo>
                    <a:pt x="1245" y="262"/>
                  </a:lnTo>
                  <a:lnTo>
                    <a:pt x="1222" y="268"/>
                  </a:lnTo>
                  <a:lnTo>
                    <a:pt x="1195" y="269"/>
                  </a:lnTo>
                  <a:lnTo>
                    <a:pt x="118" y="226"/>
                  </a:lnTo>
                  <a:lnTo>
                    <a:pt x="91" y="223"/>
                  </a:lnTo>
                  <a:lnTo>
                    <a:pt x="67" y="215"/>
                  </a:lnTo>
                  <a:lnTo>
                    <a:pt x="47" y="204"/>
                  </a:lnTo>
                  <a:lnTo>
                    <a:pt x="30" y="188"/>
                  </a:lnTo>
                  <a:lnTo>
                    <a:pt x="17" y="170"/>
                  </a:lnTo>
                  <a:lnTo>
                    <a:pt x="8" y="151"/>
                  </a:lnTo>
                  <a:lnTo>
                    <a:pt x="2" y="130"/>
                  </a:lnTo>
                  <a:lnTo>
                    <a:pt x="0" y="108"/>
                  </a:lnTo>
                  <a:lnTo>
                    <a:pt x="1" y="88"/>
                  </a:lnTo>
                  <a:lnTo>
                    <a:pt x="6" y="67"/>
                  </a:lnTo>
                  <a:lnTo>
                    <a:pt x="15" y="48"/>
                  </a:lnTo>
                  <a:lnTo>
                    <a:pt x="27" y="32"/>
                  </a:lnTo>
                  <a:lnTo>
                    <a:pt x="43" y="17"/>
                  </a:lnTo>
                  <a:lnTo>
                    <a:pt x="62" y="7"/>
                  </a:lnTo>
                  <a:lnTo>
                    <a:pt x="86" y="1"/>
                  </a:lnTo>
                  <a:lnTo>
                    <a:pt x="113"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46"/>
            <p:cNvSpPr/>
            <p:nvPr/>
          </p:nvSpPr>
          <p:spPr>
            <a:xfrm>
              <a:off x="2480" y="2411"/>
              <a:ext cx="146" cy="22"/>
            </a:xfrm>
            <a:custGeom>
              <a:rect b="b" l="l" r="r" t="t"/>
              <a:pathLst>
                <a:path extrusionOk="0" h="271" w="1308">
                  <a:moveTo>
                    <a:pt x="113" y="0"/>
                  </a:moveTo>
                  <a:lnTo>
                    <a:pt x="1190" y="43"/>
                  </a:lnTo>
                  <a:lnTo>
                    <a:pt x="1217" y="46"/>
                  </a:lnTo>
                  <a:lnTo>
                    <a:pt x="1241" y="54"/>
                  </a:lnTo>
                  <a:lnTo>
                    <a:pt x="1261" y="67"/>
                  </a:lnTo>
                  <a:lnTo>
                    <a:pt x="1278" y="82"/>
                  </a:lnTo>
                  <a:lnTo>
                    <a:pt x="1291" y="100"/>
                  </a:lnTo>
                  <a:lnTo>
                    <a:pt x="1301" y="119"/>
                  </a:lnTo>
                  <a:lnTo>
                    <a:pt x="1306" y="140"/>
                  </a:lnTo>
                  <a:lnTo>
                    <a:pt x="1308" y="162"/>
                  </a:lnTo>
                  <a:lnTo>
                    <a:pt x="1307" y="183"/>
                  </a:lnTo>
                  <a:lnTo>
                    <a:pt x="1303" y="203"/>
                  </a:lnTo>
                  <a:lnTo>
                    <a:pt x="1295" y="222"/>
                  </a:lnTo>
                  <a:lnTo>
                    <a:pt x="1283" y="238"/>
                  </a:lnTo>
                  <a:lnTo>
                    <a:pt x="1266" y="252"/>
                  </a:lnTo>
                  <a:lnTo>
                    <a:pt x="1246" y="262"/>
                  </a:lnTo>
                  <a:lnTo>
                    <a:pt x="1223" y="268"/>
                  </a:lnTo>
                  <a:lnTo>
                    <a:pt x="1195" y="271"/>
                  </a:lnTo>
                  <a:lnTo>
                    <a:pt x="121" y="228"/>
                  </a:lnTo>
                  <a:lnTo>
                    <a:pt x="93" y="224"/>
                  </a:lnTo>
                  <a:lnTo>
                    <a:pt x="68" y="216"/>
                  </a:lnTo>
                  <a:lnTo>
                    <a:pt x="48" y="203"/>
                  </a:lnTo>
                  <a:lnTo>
                    <a:pt x="32" y="188"/>
                  </a:lnTo>
                  <a:lnTo>
                    <a:pt x="18" y="170"/>
                  </a:lnTo>
                  <a:lnTo>
                    <a:pt x="9" y="150"/>
                  </a:lnTo>
                  <a:lnTo>
                    <a:pt x="3" y="131"/>
                  </a:lnTo>
                  <a:lnTo>
                    <a:pt x="0" y="109"/>
                  </a:lnTo>
                  <a:lnTo>
                    <a:pt x="2" y="88"/>
                  </a:lnTo>
                  <a:lnTo>
                    <a:pt x="7" y="68"/>
                  </a:lnTo>
                  <a:lnTo>
                    <a:pt x="15" y="49"/>
                  </a:lnTo>
                  <a:lnTo>
                    <a:pt x="28" y="32"/>
                  </a:lnTo>
                  <a:lnTo>
                    <a:pt x="43" y="18"/>
                  </a:lnTo>
                  <a:lnTo>
                    <a:pt x="62" y="8"/>
                  </a:lnTo>
                  <a:lnTo>
                    <a:pt x="85" y="1"/>
                  </a:lnTo>
                  <a:lnTo>
                    <a:pt x="113"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46"/>
            <p:cNvSpPr/>
            <p:nvPr/>
          </p:nvSpPr>
          <p:spPr>
            <a:xfrm>
              <a:off x="2481" y="2412"/>
              <a:ext cx="144" cy="21"/>
            </a:xfrm>
            <a:custGeom>
              <a:rect b="b" l="l" r="r" t="t"/>
              <a:pathLst>
                <a:path extrusionOk="0" h="260" w="1299">
                  <a:moveTo>
                    <a:pt x="109" y="0"/>
                  </a:moveTo>
                  <a:lnTo>
                    <a:pt x="141" y="1"/>
                  </a:lnTo>
                  <a:lnTo>
                    <a:pt x="171" y="2"/>
                  </a:lnTo>
                  <a:lnTo>
                    <a:pt x="199" y="3"/>
                  </a:lnTo>
                  <a:lnTo>
                    <a:pt x="224" y="4"/>
                  </a:lnTo>
                  <a:lnTo>
                    <a:pt x="247" y="5"/>
                  </a:lnTo>
                  <a:lnTo>
                    <a:pt x="269" y="5"/>
                  </a:lnTo>
                  <a:lnTo>
                    <a:pt x="290" y="6"/>
                  </a:lnTo>
                  <a:lnTo>
                    <a:pt x="311" y="7"/>
                  </a:lnTo>
                  <a:lnTo>
                    <a:pt x="330" y="7"/>
                  </a:lnTo>
                  <a:lnTo>
                    <a:pt x="349" y="8"/>
                  </a:lnTo>
                  <a:lnTo>
                    <a:pt x="367" y="9"/>
                  </a:lnTo>
                  <a:lnTo>
                    <a:pt x="386" y="9"/>
                  </a:lnTo>
                  <a:lnTo>
                    <a:pt x="406" y="10"/>
                  </a:lnTo>
                  <a:lnTo>
                    <a:pt x="425" y="11"/>
                  </a:lnTo>
                  <a:lnTo>
                    <a:pt x="446" y="11"/>
                  </a:lnTo>
                  <a:lnTo>
                    <a:pt x="467" y="12"/>
                  </a:lnTo>
                  <a:lnTo>
                    <a:pt x="490" y="13"/>
                  </a:lnTo>
                  <a:lnTo>
                    <a:pt x="516" y="14"/>
                  </a:lnTo>
                  <a:lnTo>
                    <a:pt x="542" y="15"/>
                  </a:lnTo>
                  <a:lnTo>
                    <a:pt x="571" y="16"/>
                  </a:lnTo>
                  <a:lnTo>
                    <a:pt x="602" y="17"/>
                  </a:lnTo>
                  <a:lnTo>
                    <a:pt x="636" y="19"/>
                  </a:lnTo>
                  <a:lnTo>
                    <a:pt x="673" y="20"/>
                  </a:lnTo>
                  <a:lnTo>
                    <a:pt x="713" y="23"/>
                  </a:lnTo>
                  <a:lnTo>
                    <a:pt x="757" y="25"/>
                  </a:lnTo>
                  <a:lnTo>
                    <a:pt x="804" y="27"/>
                  </a:lnTo>
                  <a:lnTo>
                    <a:pt x="855" y="29"/>
                  </a:lnTo>
                  <a:lnTo>
                    <a:pt x="911" y="31"/>
                  </a:lnTo>
                  <a:lnTo>
                    <a:pt x="972" y="33"/>
                  </a:lnTo>
                  <a:lnTo>
                    <a:pt x="1036" y="36"/>
                  </a:lnTo>
                  <a:lnTo>
                    <a:pt x="1107" y="39"/>
                  </a:lnTo>
                  <a:lnTo>
                    <a:pt x="1183" y="42"/>
                  </a:lnTo>
                  <a:lnTo>
                    <a:pt x="1211" y="45"/>
                  </a:lnTo>
                  <a:lnTo>
                    <a:pt x="1234" y="54"/>
                  </a:lnTo>
                  <a:lnTo>
                    <a:pt x="1253" y="65"/>
                  </a:lnTo>
                  <a:lnTo>
                    <a:pt x="1270" y="79"/>
                  </a:lnTo>
                  <a:lnTo>
                    <a:pt x="1282" y="96"/>
                  </a:lnTo>
                  <a:lnTo>
                    <a:pt x="1291" y="115"/>
                  </a:lnTo>
                  <a:lnTo>
                    <a:pt x="1296" y="134"/>
                  </a:lnTo>
                  <a:lnTo>
                    <a:pt x="1299" y="155"/>
                  </a:lnTo>
                  <a:lnTo>
                    <a:pt x="1298" y="176"/>
                  </a:lnTo>
                  <a:lnTo>
                    <a:pt x="1293" y="195"/>
                  </a:lnTo>
                  <a:lnTo>
                    <a:pt x="1285" y="214"/>
                  </a:lnTo>
                  <a:lnTo>
                    <a:pt x="1273" y="230"/>
                  </a:lnTo>
                  <a:lnTo>
                    <a:pt x="1256" y="242"/>
                  </a:lnTo>
                  <a:lnTo>
                    <a:pt x="1237" y="252"/>
                  </a:lnTo>
                  <a:lnTo>
                    <a:pt x="1214" y="257"/>
                  </a:lnTo>
                  <a:lnTo>
                    <a:pt x="1188" y="260"/>
                  </a:lnTo>
                  <a:lnTo>
                    <a:pt x="1155" y="259"/>
                  </a:lnTo>
                  <a:lnTo>
                    <a:pt x="1125" y="256"/>
                  </a:lnTo>
                  <a:lnTo>
                    <a:pt x="1098" y="255"/>
                  </a:lnTo>
                  <a:lnTo>
                    <a:pt x="1073" y="254"/>
                  </a:lnTo>
                  <a:lnTo>
                    <a:pt x="1048" y="253"/>
                  </a:lnTo>
                  <a:lnTo>
                    <a:pt x="1026" y="252"/>
                  </a:lnTo>
                  <a:lnTo>
                    <a:pt x="1006" y="251"/>
                  </a:lnTo>
                  <a:lnTo>
                    <a:pt x="986" y="250"/>
                  </a:lnTo>
                  <a:lnTo>
                    <a:pt x="967" y="250"/>
                  </a:lnTo>
                  <a:lnTo>
                    <a:pt x="948" y="249"/>
                  </a:lnTo>
                  <a:lnTo>
                    <a:pt x="928" y="248"/>
                  </a:lnTo>
                  <a:lnTo>
                    <a:pt x="910" y="247"/>
                  </a:lnTo>
                  <a:lnTo>
                    <a:pt x="891" y="246"/>
                  </a:lnTo>
                  <a:lnTo>
                    <a:pt x="871" y="245"/>
                  </a:lnTo>
                  <a:lnTo>
                    <a:pt x="851" y="245"/>
                  </a:lnTo>
                  <a:lnTo>
                    <a:pt x="830" y="244"/>
                  </a:lnTo>
                  <a:lnTo>
                    <a:pt x="807" y="243"/>
                  </a:lnTo>
                  <a:lnTo>
                    <a:pt x="782" y="242"/>
                  </a:lnTo>
                  <a:lnTo>
                    <a:pt x="756" y="241"/>
                  </a:lnTo>
                  <a:lnTo>
                    <a:pt x="726" y="240"/>
                  </a:lnTo>
                  <a:lnTo>
                    <a:pt x="695" y="239"/>
                  </a:lnTo>
                  <a:lnTo>
                    <a:pt x="661" y="237"/>
                  </a:lnTo>
                  <a:lnTo>
                    <a:pt x="625" y="236"/>
                  </a:lnTo>
                  <a:lnTo>
                    <a:pt x="584" y="235"/>
                  </a:lnTo>
                  <a:lnTo>
                    <a:pt x="540" y="233"/>
                  </a:lnTo>
                  <a:lnTo>
                    <a:pt x="492" y="231"/>
                  </a:lnTo>
                  <a:lnTo>
                    <a:pt x="441" y="228"/>
                  </a:lnTo>
                  <a:lnTo>
                    <a:pt x="385" y="226"/>
                  </a:lnTo>
                  <a:lnTo>
                    <a:pt x="325" y="224"/>
                  </a:lnTo>
                  <a:lnTo>
                    <a:pt x="259" y="222"/>
                  </a:lnTo>
                  <a:lnTo>
                    <a:pt x="190" y="220"/>
                  </a:lnTo>
                  <a:lnTo>
                    <a:pt x="114" y="217"/>
                  </a:lnTo>
                  <a:lnTo>
                    <a:pt x="88" y="214"/>
                  </a:lnTo>
                  <a:lnTo>
                    <a:pt x="65" y="206"/>
                  </a:lnTo>
                  <a:lnTo>
                    <a:pt x="46" y="194"/>
                  </a:lnTo>
                  <a:lnTo>
                    <a:pt x="30" y="180"/>
                  </a:lnTo>
                  <a:lnTo>
                    <a:pt x="17" y="162"/>
                  </a:lnTo>
                  <a:lnTo>
                    <a:pt x="8" y="143"/>
                  </a:lnTo>
                  <a:lnTo>
                    <a:pt x="2" y="123"/>
                  </a:lnTo>
                  <a:lnTo>
                    <a:pt x="0" y="101"/>
                  </a:lnTo>
                  <a:lnTo>
                    <a:pt x="1" y="82"/>
                  </a:lnTo>
                  <a:lnTo>
                    <a:pt x="6" y="63"/>
                  </a:lnTo>
                  <a:lnTo>
                    <a:pt x="14" y="45"/>
                  </a:lnTo>
                  <a:lnTo>
                    <a:pt x="26" y="30"/>
                  </a:lnTo>
                  <a:lnTo>
                    <a:pt x="42" y="17"/>
                  </a:lnTo>
                  <a:lnTo>
                    <a:pt x="60" y="7"/>
                  </a:lnTo>
                  <a:lnTo>
                    <a:pt x="84" y="2"/>
                  </a:lnTo>
                  <a:lnTo>
                    <a:pt x="109"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46"/>
            <p:cNvSpPr/>
            <p:nvPr/>
          </p:nvSpPr>
          <p:spPr>
            <a:xfrm>
              <a:off x="2482" y="2413"/>
              <a:ext cx="143" cy="20"/>
            </a:xfrm>
            <a:custGeom>
              <a:rect b="b" l="l" r="r" t="t"/>
              <a:pathLst>
                <a:path extrusionOk="0" h="248" w="1289">
                  <a:moveTo>
                    <a:pt x="104" y="0"/>
                  </a:moveTo>
                  <a:lnTo>
                    <a:pt x="136" y="1"/>
                  </a:lnTo>
                  <a:lnTo>
                    <a:pt x="166" y="2"/>
                  </a:lnTo>
                  <a:lnTo>
                    <a:pt x="194" y="3"/>
                  </a:lnTo>
                  <a:lnTo>
                    <a:pt x="219" y="4"/>
                  </a:lnTo>
                  <a:lnTo>
                    <a:pt x="242" y="5"/>
                  </a:lnTo>
                  <a:lnTo>
                    <a:pt x="264" y="5"/>
                  </a:lnTo>
                  <a:lnTo>
                    <a:pt x="285" y="6"/>
                  </a:lnTo>
                  <a:lnTo>
                    <a:pt x="306" y="7"/>
                  </a:lnTo>
                  <a:lnTo>
                    <a:pt x="325" y="7"/>
                  </a:lnTo>
                  <a:lnTo>
                    <a:pt x="344" y="8"/>
                  </a:lnTo>
                  <a:lnTo>
                    <a:pt x="362" y="9"/>
                  </a:lnTo>
                  <a:lnTo>
                    <a:pt x="381" y="9"/>
                  </a:lnTo>
                  <a:lnTo>
                    <a:pt x="401" y="11"/>
                  </a:lnTo>
                  <a:lnTo>
                    <a:pt x="420" y="12"/>
                  </a:lnTo>
                  <a:lnTo>
                    <a:pt x="441" y="12"/>
                  </a:lnTo>
                  <a:lnTo>
                    <a:pt x="462" y="13"/>
                  </a:lnTo>
                  <a:lnTo>
                    <a:pt x="485" y="14"/>
                  </a:lnTo>
                  <a:lnTo>
                    <a:pt x="511" y="15"/>
                  </a:lnTo>
                  <a:lnTo>
                    <a:pt x="537" y="16"/>
                  </a:lnTo>
                  <a:lnTo>
                    <a:pt x="566" y="17"/>
                  </a:lnTo>
                  <a:lnTo>
                    <a:pt x="597" y="18"/>
                  </a:lnTo>
                  <a:lnTo>
                    <a:pt x="631" y="20"/>
                  </a:lnTo>
                  <a:lnTo>
                    <a:pt x="668" y="21"/>
                  </a:lnTo>
                  <a:lnTo>
                    <a:pt x="708" y="23"/>
                  </a:lnTo>
                  <a:lnTo>
                    <a:pt x="752" y="24"/>
                  </a:lnTo>
                  <a:lnTo>
                    <a:pt x="799" y="26"/>
                  </a:lnTo>
                  <a:lnTo>
                    <a:pt x="850" y="28"/>
                  </a:lnTo>
                  <a:lnTo>
                    <a:pt x="906" y="30"/>
                  </a:lnTo>
                  <a:lnTo>
                    <a:pt x="967" y="33"/>
                  </a:lnTo>
                  <a:lnTo>
                    <a:pt x="1031" y="35"/>
                  </a:lnTo>
                  <a:lnTo>
                    <a:pt x="1102" y="38"/>
                  </a:lnTo>
                  <a:lnTo>
                    <a:pt x="1178" y="42"/>
                  </a:lnTo>
                  <a:lnTo>
                    <a:pt x="1205" y="45"/>
                  </a:lnTo>
                  <a:lnTo>
                    <a:pt x="1228" y="53"/>
                  </a:lnTo>
                  <a:lnTo>
                    <a:pt x="1247" y="63"/>
                  </a:lnTo>
                  <a:lnTo>
                    <a:pt x="1262" y="78"/>
                  </a:lnTo>
                  <a:lnTo>
                    <a:pt x="1274" y="94"/>
                  </a:lnTo>
                  <a:lnTo>
                    <a:pt x="1282" y="112"/>
                  </a:lnTo>
                  <a:lnTo>
                    <a:pt x="1287" y="132"/>
                  </a:lnTo>
                  <a:lnTo>
                    <a:pt x="1289" y="151"/>
                  </a:lnTo>
                  <a:lnTo>
                    <a:pt x="1288" y="171"/>
                  </a:lnTo>
                  <a:lnTo>
                    <a:pt x="1283" y="190"/>
                  </a:lnTo>
                  <a:lnTo>
                    <a:pt x="1275" y="206"/>
                  </a:lnTo>
                  <a:lnTo>
                    <a:pt x="1262" y="221"/>
                  </a:lnTo>
                  <a:lnTo>
                    <a:pt x="1247" y="232"/>
                  </a:lnTo>
                  <a:lnTo>
                    <a:pt x="1229" y="241"/>
                  </a:lnTo>
                  <a:lnTo>
                    <a:pt x="1207" y="247"/>
                  </a:lnTo>
                  <a:lnTo>
                    <a:pt x="1183" y="248"/>
                  </a:lnTo>
                  <a:lnTo>
                    <a:pt x="1150" y="247"/>
                  </a:lnTo>
                  <a:lnTo>
                    <a:pt x="1120" y="244"/>
                  </a:lnTo>
                  <a:lnTo>
                    <a:pt x="1093" y="243"/>
                  </a:lnTo>
                  <a:lnTo>
                    <a:pt x="1068" y="242"/>
                  </a:lnTo>
                  <a:lnTo>
                    <a:pt x="1043" y="241"/>
                  </a:lnTo>
                  <a:lnTo>
                    <a:pt x="1021" y="240"/>
                  </a:lnTo>
                  <a:lnTo>
                    <a:pt x="1001" y="239"/>
                  </a:lnTo>
                  <a:lnTo>
                    <a:pt x="981" y="238"/>
                  </a:lnTo>
                  <a:lnTo>
                    <a:pt x="962" y="238"/>
                  </a:lnTo>
                  <a:lnTo>
                    <a:pt x="943" y="237"/>
                  </a:lnTo>
                  <a:lnTo>
                    <a:pt x="923" y="236"/>
                  </a:lnTo>
                  <a:lnTo>
                    <a:pt x="905" y="235"/>
                  </a:lnTo>
                  <a:lnTo>
                    <a:pt x="886" y="234"/>
                  </a:lnTo>
                  <a:lnTo>
                    <a:pt x="866" y="233"/>
                  </a:lnTo>
                  <a:lnTo>
                    <a:pt x="846" y="233"/>
                  </a:lnTo>
                  <a:lnTo>
                    <a:pt x="825" y="232"/>
                  </a:lnTo>
                  <a:lnTo>
                    <a:pt x="802" y="231"/>
                  </a:lnTo>
                  <a:lnTo>
                    <a:pt x="777" y="230"/>
                  </a:lnTo>
                  <a:lnTo>
                    <a:pt x="751" y="229"/>
                  </a:lnTo>
                  <a:lnTo>
                    <a:pt x="721" y="228"/>
                  </a:lnTo>
                  <a:lnTo>
                    <a:pt x="690" y="227"/>
                  </a:lnTo>
                  <a:lnTo>
                    <a:pt x="656" y="225"/>
                  </a:lnTo>
                  <a:lnTo>
                    <a:pt x="620" y="224"/>
                  </a:lnTo>
                  <a:lnTo>
                    <a:pt x="579" y="223"/>
                  </a:lnTo>
                  <a:lnTo>
                    <a:pt x="535" y="221"/>
                  </a:lnTo>
                  <a:lnTo>
                    <a:pt x="487" y="219"/>
                  </a:lnTo>
                  <a:lnTo>
                    <a:pt x="436" y="216"/>
                  </a:lnTo>
                  <a:lnTo>
                    <a:pt x="380" y="214"/>
                  </a:lnTo>
                  <a:lnTo>
                    <a:pt x="320" y="212"/>
                  </a:lnTo>
                  <a:lnTo>
                    <a:pt x="254" y="210"/>
                  </a:lnTo>
                  <a:lnTo>
                    <a:pt x="185" y="208"/>
                  </a:lnTo>
                  <a:lnTo>
                    <a:pt x="109" y="205"/>
                  </a:lnTo>
                  <a:lnTo>
                    <a:pt x="85" y="202"/>
                  </a:lnTo>
                  <a:lnTo>
                    <a:pt x="63" y="195"/>
                  </a:lnTo>
                  <a:lnTo>
                    <a:pt x="45" y="184"/>
                  </a:lnTo>
                  <a:lnTo>
                    <a:pt x="30" y="170"/>
                  </a:lnTo>
                  <a:lnTo>
                    <a:pt x="17" y="153"/>
                  </a:lnTo>
                  <a:lnTo>
                    <a:pt x="8" y="136"/>
                  </a:lnTo>
                  <a:lnTo>
                    <a:pt x="2" y="115"/>
                  </a:lnTo>
                  <a:lnTo>
                    <a:pt x="0" y="94"/>
                  </a:lnTo>
                  <a:lnTo>
                    <a:pt x="2" y="75"/>
                  </a:lnTo>
                  <a:lnTo>
                    <a:pt x="7" y="57"/>
                  </a:lnTo>
                  <a:lnTo>
                    <a:pt x="15" y="39"/>
                  </a:lnTo>
                  <a:lnTo>
                    <a:pt x="26" y="25"/>
                  </a:lnTo>
                  <a:lnTo>
                    <a:pt x="41" y="14"/>
                  </a:lnTo>
                  <a:lnTo>
                    <a:pt x="59" y="5"/>
                  </a:lnTo>
                  <a:lnTo>
                    <a:pt x="80" y="0"/>
                  </a:lnTo>
                  <a:lnTo>
                    <a:pt x="104"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46"/>
            <p:cNvSpPr/>
            <p:nvPr/>
          </p:nvSpPr>
          <p:spPr>
            <a:xfrm>
              <a:off x="2482" y="2414"/>
              <a:ext cx="142" cy="19"/>
            </a:xfrm>
            <a:custGeom>
              <a:rect b="b" l="l" r="r" t="t"/>
              <a:pathLst>
                <a:path extrusionOk="0" h="239" w="1277">
                  <a:moveTo>
                    <a:pt x="97" y="0"/>
                  </a:moveTo>
                  <a:lnTo>
                    <a:pt x="129" y="2"/>
                  </a:lnTo>
                  <a:lnTo>
                    <a:pt x="159" y="3"/>
                  </a:lnTo>
                  <a:lnTo>
                    <a:pt x="187" y="4"/>
                  </a:lnTo>
                  <a:lnTo>
                    <a:pt x="212" y="5"/>
                  </a:lnTo>
                  <a:lnTo>
                    <a:pt x="236" y="6"/>
                  </a:lnTo>
                  <a:lnTo>
                    <a:pt x="258" y="6"/>
                  </a:lnTo>
                  <a:lnTo>
                    <a:pt x="279" y="7"/>
                  </a:lnTo>
                  <a:lnTo>
                    <a:pt x="299" y="8"/>
                  </a:lnTo>
                  <a:lnTo>
                    <a:pt x="319" y="9"/>
                  </a:lnTo>
                  <a:lnTo>
                    <a:pt x="337" y="9"/>
                  </a:lnTo>
                  <a:lnTo>
                    <a:pt x="356" y="10"/>
                  </a:lnTo>
                  <a:lnTo>
                    <a:pt x="375" y="11"/>
                  </a:lnTo>
                  <a:lnTo>
                    <a:pt x="395" y="11"/>
                  </a:lnTo>
                  <a:lnTo>
                    <a:pt x="414" y="12"/>
                  </a:lnTo>
                  <a:lnTo>
                    <a:pt x="435" y="13"/>
                  </a:lnTo>
                  <a:lnTo>
                    <a:pt x="456" y="14"/>
                  </a:lnTo>
                  <a:lnTo>
                    <a:pt x="479" y="15"/>
                  </a:lnTo>
                  <a:lnTo>
                    <a:pt x="505" y="15"/>
                  </a:lnTo>
                  <a:lnTo>
                    <a:pt x="531" y="17"/>
                  </a:lnTo>
                  <a:lnTo>
                    <a:pt x="560" y="18"/>
                  </a:lnTo>
                  <a:lnTo>
                    <a:pt x="591" y="19"/>
                  </a:lnTo>
                  <a:lnTo>
                    <a:pt x="626" y="20"/>
                  </a:lnTo>
                  <a:lnTo>
                    <a:pt x="662" y="22"/>
                  </a:lnTo>
                  <a:lnTo>
                    <a:pt x="702" y="23"/>
                  </a:lnTo>
                  <a:lnTo>
                    <a:pt x="746" y="25"/>
                  </a:lnTo>
                  <a:lnTo>
                    <a:pt x="793" y="27"/>
                  </a:lnTo>
                  <a:lnTo>
                    <a:pt x="844" y="29"/>
                  </a:lnTo>
                  <a:lnTo>
                    <a:pt x="900" y="32"/>
                  </a:lnTo>
                  <a:lnTo>
                    <a:pt x="960" y="35"/>
                  </a:lnTo>
                  <a:lnTo>
                    <a:pt x="1025" y="37"/>
                  </a:lnTo>
                  <a:lnTo>
                    <a:pt x="1095" y="40"/>
                  </a:lnTo>
                  <a:lnTo>
                    <a:pt x="1171" y="43"/>
                  </a:lnTo>
                  <a:lnTo>
                    <a:pt x="1198" y="46"/>
                  </a:lnTo>
                  <a:lnTo>
                    <a:pt x="1220" y="53"/>
                  </a:lnTo>
                  <a:lnTo>
                    <a:pt x="1238" y="64"/>
                  </a:lnTo>
                  <a:lnTo>
                    <a:pt x="1252" y="77"/>
                  </a:lnTo>
                  <a:lnTo>
                    <a:pt x="1264" y="93"/>
                  </a:lnTo>
                  <a:lnTo>
                    <a:pt x="1271" y="109"/>
                  </a:lnTo>
                  <a:lnTo>
                    <a:pt x="1275" y="127"/>
                  </a:lnTo>
                  <a:lnTo>
                    <a:pt x="1277" y="144"/>
                  </a:lnTo>
                  <a:lnTo>
                    <a:pt x="1277" y="165"/>
                  </a:lnTo>
                  <a:lnTo>
                    <a:pt x="1272" y="184"/>
                  </a:lnTo>
                  <a:lnTo>
                    <a:pt x="1264" y="199"/>
                  </a:lnTo>
                  <a:lnTo>
                    <a:pt x="1252" y="214"/>
                  </a:lnTo>
                  <a:lnTo>
                    <a:pt x="1237" y="225"/>
                  </a:lnTo>
                  <a:lnTo>
                    <a:pt x="1219" y="232"/>
                  </a:lnTo>
                  <a:lnTo>
                    <a:pt x="1199" y="238"/>
                  </a:lnTo>
                  <a:lnTo>
                    <a:pt x="1176" y="239"/>
                  </a:lnTo>
                  <a:lnTo>
                    <a:pt x="1143" y="238"/>
                  </a:lnTo>
                  <a:lnTo>
                    <a:pt x="1113" y="235"/>
                  </a:lnTo>
                  <a:lnTo>
                    <a:pt x="1086" y="234"/>
                  </a:lnTo>
                  <a:lnTo>
                    <a:pt x="1061" y="233"/>
                  </a:lnTo>
                  <a:lnTo>
                    <a:pt x="1036" y="232"/>
                  </a:lnTo>
                  <a:lnTo>
                    <a:pt x="1014" y="231"/>
                  </a:lnTo>
                  <a:lnTo>
                    <a:pt x="994" y="230"/>
                  </a:lnTo>
                  <a:lnTo>
                    <a:pt x="974" y="229"/>
                  </a:lnTo>
                  <a:lnTo>
                    <a:pt x="955" y="229"/>
                  </a:lnTo>
                  <a:lnTo>
                    <a:pt x="936" y="228"/>
                  </a:lnTo>
                  <a:lnTo>
                    <a:pt x="916" y="227"/>
                  </a:lnTo>
                  <a:lnTo>
                    <a:pt x="898" y="226"/>
                  </a:lnTo>
                  <a:lnTo>
                    <a:pt x="879" y="225"/>
                  </a:lnTo>
                  <a:lnTo>
                    <a:pt x="859" y="224"/>
                  </a:lnTo>
                  <a:lnTo>
                    <a:pt x="839" y="224"/>
                  </a:lnTo>
                  <a:lnTo>
                    <a:pt x="818" y="223"/>
                  </a:lnTo>
                  <a:lnTo>
                    <a:pt x="795" y="222"/>
                  </a:lnTo>
                  <a:lnTo>
                    <a:pt x="770" y="221"/>
                  </a:lnTo>
                  <a:lnTo>
                    <a:pt x="744" y="220"/>
                  </a:lnTo>
                  <a:lnTo>
                    <a:pt x="714" y="219"/>
                  </a:lnTo>
                  <a:lnTo>
                    <a:pt x="683" y="218"/>
                  </a:lnTo>
                  <a:lnTo>
                    <a:pt x="649" y="216"/>
                  </a:lnTo>
                  <a:lnTo>
                    <a:pt x="613" y="215"/>
                  </a:lnTo>
                  <a:lnTo>
                    <a:pt x="572" y="214"/>
                  </a:lnTo>
                  <a:lnTo>
                    <a:pt x="528" y="212"/>
                  </a:lnTo>
                  <a:lnTo>
                    <a:pt x="480" y="210"/>
                  </a:lnTo>
                  <a:lnTo>
                    <a:pt x="429" y="207"/>
                  </a:lnTo>
                  <a:lnTo>
                    <a:pt x="373" y="205"/>
                  </a:lnTo>
                  <a:lnTo>
                    <a:pt x="313" y="203"/>
                  </a:lnTo>
                  <a:lnTo>
                    <a:pt x="247" y="201"/>
                  </a:lnTo>
                  <a:lnTo>
                    <a:pt x="178" y="199"/>
                  </a:lnTo>
                  <a:lnTo>
                    <a:pt x="102" y="196"/>
                  </a:lnTo>
                  <a:lnTo>
                    <a:pt x="80" y="193"/>
                  </a:lnTo>
                  <a:lnTo>
                    <a:pt x="60" y="186"/>
                  </a:lnTo>
                  <a:lnTo>
                    <a:pt x="43" y="175"/>
                  </a:lnTo>
                  <a:lnTo>
                    <a:pt x="28" y="162"/>
                  </a:lnTo>
                  <a:lnTo>
                    <a:pt x="16" y="146"/>
                  </a:lnTo>
                  <a:lnTo>
                    <a:pt x="7" y="128"/>
                  </a:lnTo>
                  <a:lnTo>
                    <a:pt x="2" y="108"/>
                  </a:lnTo>
                  <a:lnTo>
                    <a:pt x="0" y="87"/>
                  </a:lnTo>
                  <a:lnTo>
                    <a:pt x="2" y="70"/>
                  </a:lnTo>
                  <a:lnTo>
                    <a:pt x="7" y="54"/>
                  </a:lnTo>
                  <a:lnTo>
                    <a:pt x="15" y="39"/>
                  </a:lnTo>
                  <a:lnTo>
                    <a:pt x="26" y="25"/>
                  </a:lnTo>
                  <a:lnTo>
                    <a:pt x="39" y="15"/>
                  </a:lnTo>
                  <a:lnTo>
                    <a:pt x="56" y="7"/>
                  </a:lnTo>
                  <a:lnTo>
                    <a:pt x="76" y="2"/>
                  </a:lnTo>
                  <a:lnTo>
                    <a:pt x="97"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46"/>
            <p:cNvSpPr/>
            <p:nvPr/>
          </p:nvSpPr>
          <p:spPr>
            <a:xfrm>
              <a:off x="2483" y="2415"/>
              <a:ext cx="141" cy="18"/>
            </a:xfrm>
            <a:custGeom>
              <a:rect b="b" l="l" r="r" t="t"/>
              <a:pathLst>
                <a:path extrusionOk="0" h="226" w="1268">
                  <a:moveTo>
                    <a:pt x="92" y="0"/>
                  </a:moveTo>
                  <a:lnTo>
                    <a:pt x="124" y="1"/>
                  </a:lnTo>
                  <a:lnTo>
                    <a:pt x="154" y="2"/>
                  </a:lnTo>
                  <a:lnTo>
                    <a:pt x="182" y="3"/>
                  </a:lnTo>
                  <a:lnTo>
                    <a:pt x="207" y="4"/>
                  </a:lnTo>
                  <a:lnTo>
                    <a:pt x="231" y="5"/>
                  </a:lnTo>
                  <a:lnTo>
                    <a:pt x="253" y="5"/>
                  </a:lnTo>
                  <a:lnTo>
                    <a:pt x="274" y="6"/>
                  </a:lnTo>
                  <a:lnTo>
                    <a:pt x="294" y="7"/>
                  </a:lnTo>
                  <a:lnTo>
                    <a:pt x="314" y="8"/>
                  </a:lnTo>
                  <a:lnTo>
                    <a:pt x="332" y="8"/>
                  </a:lnTo>
                  <a:lnTo>
                    <a:pt x="351" y="9"/>
                  </a:lnTo>
                  <a:lnTo>
                    <a:pt x="370" y="10"/>
                  </a:lnTo>
                  <a:lnTo>
                    <a:pt x="390" y="10"/>
                  </a:lnTo>
                  <a:lnTo>
                    <a:pt x="409" y="11"/>
                  </a:lnTo>
                  <a:lnTo>
                    <a:pt x="430" y="12"/>
                  </a:lnTo>
                  <a:lnTo>
                    <a:pt x="451" y="13"/>
                  </a:lnTo>
                  <a:lnTo>
                    <a:pt x="474" y="14"/>
                  </a:lnTo>
                  <a:lnTo>
                    <a:pt x="500" y="14"/>
                  </a:lnTo>
                  <a:lnTo>
                    <a:pt x="526" y="16"/>
                  </a:lnTo>
                  <a:lnTo>
                    <a:pt x="555" y="17"/>
                  </a:lnTo>
                  <a:lnTo>
                    <a:pt x="586" y="19"/>
                  </a:lnTo>
                  <a:lnTo>
                    <a:pt x="621" y="20"/>
                  </a:lnTo>
                  <a:lnTo>
                    <a:pt x="657" y="22"/>
                  </a:lnTo>
                  <a:lnTo>
                    <a:pt x="697" y="23"/>
                  </a:lnTo>
                  <a:lnTo>
                    <a:pt x="741" y="25"/>
                  </a:lnTo>
                  <a:lnTo>
                    <a:pt x="788" y="27"/>
                  </a:lnTo>
                  <a:lnTo>
                    <a:pt x="839" y="29"/>
                  </a:lnTo>
                  <a:lnTo>
                    <a:pt x="895" y="31"/>
                  </a:lnTo>
                  <a:lnTo>
                    <a:pt x="955" y="34"/>
                  </a:lnTo>
                  <a:lnTo>
                    <a:pt x="1020" y="36"/>
                  </a:lnTo>
                  <a:lnTo>
                    <a:pt x="1090" y="39"/>
                  </a:lnTo>
                  <a:lnTo>
                    <a:pt x="1166" y="42"/>
                  </a:lnTo>
                  <a:lnTo>
                    <a:pt x="1193" y="45"/>
                  </a:lnTo>
                  <a:lnTo>
                    <a:pt x="1215" y="52"/>
                  </a:lnTo>
                  <a:lnTo>
                    <a:pt x="1232" y="62"/>
                  </a:lnTo>
                  <a:lnTo>
                    <a:pt x="1245" y="74"/>
                  </a:lnTo>
                  <a:lnTo>
                    <a:pt x="1256" y="89"/>
                  </a:lnTo>
                  <a:lnTo>
                    <a:pt x="1262" y="105"/>
                  </a:lnTo>
                  <a:lnTo>
                    <a:pt x="1266" y="122"/>
                  </a:lnTo>
                  <a:lnTo>
                    <a:pt x="1268" y="139"/>
                  </a:lnTo>
                  <a:lnTo>
                    <a:pt x="1268" y="158"/>
                  </a:lnTo>
                  <a:lnTo>
                    <a:pt x="1265" y="176"/>
                  </a:lnTo>
                  <a:lnTo>
                    <a:pt x="1257" y="190"/>
                  </a:lnTo>
                  <a:lnTo>
                    <a:pt x="1245" y="204"/>
                  </a:lnTo>
                  <a:lnTo>
                    <a:pt x="1230" y="213"/>
                  </a:lnTo>
                  <a:lnTo>
                    <a:pt x="1213" y="220"/>
                  </a:lnTo>
                  <a:lnTo>
                    <a:pt x="1193" y="225"/>
                  </a:lnTo>
                  <a:lnTo>
                    <a:pt x="1171" y="226"/>
                  </a:lnTo>
                  <a:lnTo>
                    <a:pt x="1138" y="225"/>
                  </a:lnTo>
                  <a:lnTo>
                    <a:pt x="1108" y="222"/>
                  </a:lnTo>
                  <a:lnTo>
                    <a:pt x="1081" y="221"/>
                  </a:lnTo>
                  <a:lnTo>
                    <a:pt x="1056" y="220"/>
                  </a:lnTo>
                  <a:lnTo>
                    <a:pt x="1031" y="219"/>
                  </a:lnTo>
                  <a:lnTo>
                    <a:pt x="1009" y="218"/>
                  </a:lnTo>
                  <a:lnTo>
                    <a:pt x="989" y="217"/>
                  </a:lnTo>
                  <a:lnTo>
                    <a:pt x="969" y="216"/>
                  </a:lnTo>
                  <a:lnTo>
                    <a:pt x="950" y="216"/>
                  </a:lnTo>
                  <a:lnTo>
                    <a:pt x="931" y="215"/>
                  </a:lnTo>
                  <a:lnTo>
                    <a:pt x="911" y="214"/>
                  </a:lnTo>
                  <a:lnTo>
                    <a:pt x="893" y="213"/>
                  </a:lnTo>
                  <a:lnTo>
                    <a:pt x="874" y="212"/>
                  </a:lnTo>
                  <a:lnTo>
                    <a:pt x="854" y="211"/>
                  </a:lnTo>
                  <a:lnTo>
                    <a:pt x="834" y="211"/>
                  </a:lnTo>
                  <a:lnTo>
                    <a:pt x="813" y="210"/>
                  </a:lnTo>
                  <a:lnTo>
                    <a:pt x="790" y="209"/>
                  </a:lnTo>
                  <a:lnTo>
                    <a:pt x="765" y="208"/>
                  </a:lnTo>
                  <a:lnTo>
                    <a:pt x="739" y="207"/>
                  </a:lnTo>
                  <a:lnTo>
                    <a:pt x="709" y="206"/>
                  </a:lnTo>
                  <a:lnTo>
                    <a:pt x="678" y="205"/>
                  </a:lnTo>
                  <a:lnTo>
                    <a:pt x="644" y="203"/>
                  </a:lnTo>
                  <a:lnTo>
                    <a:pt x="608" y="202"/>
                  </a:lnTo>
                  <a:lnTo>
                    <a:pt x="567" y="201"/>
                  </a:lnTo>
                  <a:lnTo>
                    <a:pt x="523" y="199"/>
                  </a:lnTo>
                  <a:lnTo>
                    <a:pt x="475" y="197"/>
                  </a:lnTo>
                  <a:lnTo>
                    <a:pt x="424" y="194"/>
                  </a:lnTo>
                  <a:lnTo>
                    <a:pt x="368" y="192"/>
                  </a:lnTo>
                  <a:lnTo>
                    <a:pt x="308" y="190"/>
                  </a:lnTo>
                  <a:lnTo>
                    <a:pt x="242" y="188"/>
                  </a:lnTo>
                  <a:lnTo>
                    <a:pt x="173" y="186"/>
                  </a:lnTo>
                  <a:lnTo>
                    <a:pt x="97" y="183"/>
                  </a:lnTo>
                  <a:lnTo>
                    <a:pt x="77" y="180"/>
                  </a:lnTo>
                  <a:lnTo>
                    <a:pt x="58" y="174"/>
                  </a:lnTo>
                  <a:lnTo>
                    <a:pt x="42" y="164"/>
                  </a:lnTo>
                  <a:lnTo>
                    <a:pt x="28" y="152"/>
                  </a:lnTo>
                  <a:lnTo>
                    <a:pt x="17" y="137"/>
                  </a:lnTo>
                  <a:lnTo>
                    <a:pt x="8" y="120"/>
                  </a:lnTo>
                  <a:lnTo>
                    <a:pt x="2" y="100"/>
                  </a:lnTo>
                  <a:lnTo>
                    <a:pt x="0" y="80"/>
                  </a:lnTo>
                  <a:lnTo>
                    <a:pt x="2" y="63"/>
                  </a:lnTo>
                  <a:lnTo>
                    <a:pt x="6" y="49"/>
                  </a:lnTo>
                  <a:lnTo>
                    <a:pt x="14" y="34"/>
                  </a:lnTo>
                  <a:lnTo>
                    <a:pt x="25" y="23"/>
                  </a:lnTo>
                  <a:lnTo>
                    <a:pt x="38" y="12"/>
                  </a:lnTo>
                  <a:lnTo>
                    <a:pt x="54" y="5"/>
                  </a:lnTo>
                  <a:lnTo>
                    <a:pt x="72" y="1"/>
                  </a:lnTo>
                  <a:lnTo>
                    <a:pt x="92"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46"/>
            <p:cNvSpPr/>
            <p:nvPr/>
          </p:nvSpPr>
          <p:spPr>
            <a:xfrm>
              <a:off x="2484" y="2416"/>
              <a:ext cx="139" cy="17"/>
            </a:xfrm>
            <a:custGeom>
              <a:rect b="b" l="l" r="r" t="t"/>
              <a:pathLst>
                <a:path extrusionOk="0" h="216" w="1258">
                  <a:moveTo>
                    <a:pt x="85" y="0"/>
                  </a:moveTo>
                  <a:lnTo>
                    <a:pt x="117" y="1"/>
                  </a:lnTo>
                  <a:lnTo>
                    <a:pt x="147" y="2"/>
                  </a:lnTo>
                  <a:lnTo>
                    <a:pt x="175" y="3"/>
                  </a:lnTo>
                  <a:lnTo>
                    <a:pt x="200" y="4"/>
                  </a:lnTo>
                  <a:lnTo>
                    <a:pt x="224" y="5"/>
                  </a:lnTo>
                  <a:lnTo>
                    <a:pt x="246" y="5"/>
                  </a:lnTo>
                  <a:lnTo>
                    <a:pt x="267" y="6"/>
                  </a:lnTo>
                  <a:lnTo>
                    <a:pt x="287" y="7"/>
                  </a:lnTo>
                  <a:lnTo>
                    <a:pt x="307" y="7"/>
                  </a:lnTo>
                  <a:lnTo>
                    <a:pt x="325" y="9"/>
                  </a:lnTo>
                  <a:lnTo>
                    <a:pt x="344" y="10"/>
                  </a:lnTo>
                  <a:lnTo>
                    <a:pt x="363" y="10"/>
                  </a:lnTo>
                  <a:lnTo>
                    <a:pt x="383" y="11"/>
                  </a:lnTo>
                  <a:lnTo>
                    <a:pt x="402" y="12"/>
                  </a:lnTo>
                  <a:lnTo>
                    <a:pt x="423" y="12"/>
                  </a:lnTo>
                  <a:lnTo>
                    <a:pt x="445" y="13"/>
                  </a:lnTo>
                  <a:lnTo>
                    <a:pt x="468" y="14"/>
                  </a:lnTo>
                  <a:lnTo>
                    <a:pt x="493" y="15"/>
                  </a:lnTo>
                  <a:lnTo>
                    <a:pt x="520" y="16"/>
                  </a:lnTo>
                  <a:lnTo>
                    <a:pt x="549" y="17"/>
                  </a:lnTo>
                  <a:lnTo>
                    <a:pt x="580" y="18"/>
                  </a:lnTo>
                  <a:lnTo>
                    <a:pt x="615" y="20"/>
                  </a:lnTo>
                  <a:lnTo>
                    <a:pt x="651" y="21"/>
                  </a:lnTo>
                  <a:lnTo>
                    <a:pt x="691" y="23"/>
                  </a:lnTo>
                  <a:lnTo>
                    <a:pt x="736" y="25"/>
                  </a:lnTo>
                  <a:lnTo>
                    <a:pt x="783" y="27"/>
                  </a:lnTo>
                  <a:lnTo>
                    <a:pt x="834" y="29"/>
                  </a:lnTo>
                  <a:lnTo>
                    <a:pt x="890" y="31"/>
                  </a:lnTo>
                  <a:lnTo>
                    <a:pt x="951" y="33"/>
                  </a:lnTo>
                  <a:lnTo>
                    <a:pt x="1015" y="36"/>
                  </a:lnTo>
                  <a:lnTo>
                    <a:pt x="1086" y="40"/>
                  </a:lnTo>
                  <a:lnTo>
                    <a:pt x="1162" y="43"/>
                  </a:lnTo>
                  <a:lnTo>
                    <a:pt x="1188" y="46"/>
                  </a:lnTo>
                  <a:lnTo>
                    <a:pt x="1208" y="53"/>
                  </a:lnTo>
                  <a:lnTo>
                    <a:pt x="1224" y="62"/>
                  </a:lnTo>
                  <a:lnTo>
                    <a:pt x="1236" y="74"/>
                  </a:lnTo>
                  <a:lnTo>
                    <a:pt x="1246" y="87"/>
                  </a:lnTo>
                  <a:lnTo>
                    <a:pt x="1252" y="103"/>
                  </a:lnTo>
                  <a:lnTo>
                    <a:pt x="1256" y="118"/>
                  </a:lnTo>
                  <a:lnTo>
                    <a:pt x="1258" y="134"/>
                  </a:lnTo>
                  <a:lnTo>
                    <a:pt x="1258" y="153"/>
                  </a:lnTo>
                  <a:lnTo>
                    <a:pt x="1254" y="171"/>
                  </a:lnTo>
                  <a:lnTo>
                    <a:pt x="1247" y="186"/>
                  </a:lnTo>
                  <a:lnTo>
                    <a:pt x="1235" y="197"/>
                  </a:lnTo>
                  <a:lnTo>
                    <a:pt x="1220" y="205"/>
                  </a:lnTo>
                  <a:lnTo>
                    <a:pt x="1204" y="211"/>
                  </a:lnTo>
                  <a:lnTo>
                    <a:pt x="1185" y="215"/>
                  </a:lnTo>
                  <a:lnTo>
                    <a:pt x="1164" y="216"/>
                  </a:lnTo>
                  <a:lnTo>
                    <a:pt x="1131" y="215"/>
                  </a:lnTo>
                  <a:lnTo>
                    <a:pt x="1101" y="212"/>
                  </a:lnTo>
                  <a:lnTo>
                    <a:pt x="1074" y="211"/>
                  </a:lnTo>
                  <a:lnTo>
                    <a:pt x="1049" y="210"/>
                  </a:lnTo>
                  <a:lnTo>
                    <a:pt x="1024" y="209"/>
                  </a:lnTo>
                  <a:lnTo>
                    <a:pt x="1002" y="208"/>
                  </a:lnTo>
                  <a:lnTo>
                    <a:pt x="982" y="207"/>
                  </a:lnTo>
                  <a:lnTo>
                    <a:pt x="962" y="206"/>
                  </a:lnTo>
                  <a:lnTo>
                    <a:pt x="943" y="206"/>
                  </a:lnTo>
                  <a:lnTo>
                    <a:pt x="924" y="205"/>
                  </a:lnTo>
                  <a:lnTo>
                    <a:pt x="904" y="204"/>
                  </a:lnTo>
                  <a:lnTo>
                    <a:pt x="886" y="203"/>
                  </a:lnTo>
                  <a:lnTo>
                    <a:pt x="867" y="202"/>
                  </a:lnTo>
                  <a:lnTo>
                    <a:pt x="847" y="201"/>
                  </a:lnTo>
                  <a:lnTo>
                    <a:pt x="827" y="201"/>
                  </a:lnTo>
                  <a:lnTo>
                    <a:pt x="806" y="200"/>
                  </a:lnTo>
                  <a:lnTo>
                    <a:pt x="783" y="199"/>
                  </a:lnTo>
                  <a:lnTo>
                    <a:pt x="758" y="198"/>
                  </a:lnTo>
                  <a:lnTo>
                    <a:pt x="732" y="197"/>
                  </a:lnTo>
                  <a:lnTo>
                    <a:pt x="702" y="196"/>
                  </a:lnTo>
                  <a:lnTo>
                    <a:pt x="671" y="195"/>
                  </a:lnTo>
                  <a:lnTo>
                    <a:pt x="637" y="193"/>
                  </a:lnTo>
                  <a:lnTo>
                    <a:pt x="601" y="192"/>
                  </a:lnTo>
                  <a:lnTo>
                    <a:pt x="560" y="191"/>
                  </a:lnTo>
                  <a:lnTo>
                    <a:pt x="516" y="189"/>
                  </a:lnTo>
                  <a:lnTo>
                    <a:pt x="468" y="187"/>
                  </a:lnTo>
                  <a:lnTo>
                    <a:pt x="417" y="184"/>
                  </a:lnTo>
                  <a:lnTo>
                    <a:pt x="361" y="182"/>
                  </a:lnTo>
                  <a:lnTo>
                    <a:pt x="301" y="180"/>
                  </a:lnTo>
                  <a:lnTo>
                    <a:pt x="235" y="178"/>
                  </a:lnTo>
                  <a:lnTo>
                    <a:pt x="166" y="176"/>
                  </a:lnTo>
                  <a:lnTo>
                    <a:pt x="90" y="173"/>
                  </a:lnTo>
                  <a:lnTo>
                    <a:pt x="72" y="170"/>
                  </a:lnTo>
                  <a:lnTo>
                    <a:pt x="55" y="165"/>
                  </a:lnTo>
                  <a:lnTo>
                    <a:pt x="40" y="156"/>
                  </a:lnTo>
                  <a:lnTo>
                    <a:pt x="27" y="143"/>
                  </a:lnTo>
                  <a:lnTo>
                    <a:pt x="16" y="129"/>
                  </a:lnTo>
                  <a:lnTo>
                    <a:pt x="7" y="111"/>
                  </a:lnTo>
                  <a:lnTo>
                    <a:pt x="2" y="92"/>
                  </a:lnTo>
                  <a:lnTo>
                    <a:pt x="0" y="72"/>
                  </a:lnTo>
                  <a:lnTo>
                    <a:pt x="1" y="56"/>
                  </a:lnTo>
                  <a:lnTo>
                    <a:pt x="6" y="43"/>
                  </a:lnTo>
                  <a:lnTo>
                    <a:pt x="13" y="30"/>
                  </a:lnTo>
                  <a:lnTo>
                    <a:pt x="23" y="20"/>
                  </a:lnTo>
                  <a:lnTo>
                    <a:pt x="36" y="11"/>
                  </a:lnTo>
                  <a:lnTo>
                    <a:pt x="50" y="4"/>
                  </a:lnTo>
                  <a:lnTo>
                    <a:pt x="68" y="1"/>
                  </a:lnTo>
                  <a:lnTo>
                    <a:pt x="8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46"/>
            <p:cNvSpPr/>
            <p:nvPr/>
          </p:nvSpPr>
          <p:spPr>
            <a:xfrm>
              <a:off x="2484" y="2417"/>
              <a:ext cx="139" cy="16"/>
            </a:xfrm>
            <a:custGeom>
              <a:rect b="b" l="l" r="r" t="t"/>
              <a:pathLst>
                <a:path extrusionOk="0" h="203" w="1249">
                  <a:moveTo>
                    <a:pt x="80" y="0"/>
                  </a:moveTo>
                  <a:lnTo>
                    <a:pt x="1157" y="41"/>
                  </a:lnTo>
                  <a:lnTo>
                    <a:pt x="1182" y="44"/>
                  </a:lnTo>
                  <a:lnTo>
                    <a:pt x="1202" y="50"/>
                  </a:lnTo>
                  <a:lnTo>
                    <a:pt x="1217" y="59"/>
                  </a:lnTo>
                  <a:lnTo>
                    <a:pt x="1228" y="69"/>
                  </a:lnTo>
                  <a:lnTo>
                    <a:pt x="1235" y="82"/>
                  </a:lnTo>
                  <a:lnTo>
                    <a:pt x="1242" y="96"/>
                  </a:lnTo>
                  <a:lnTo>
                    <a:pt x="1245" y="110"/>
                  </a:lnTo>
                  <a:lnTo>
                    <a:pt x="1248" y="126"/>
                  </a:lnTo>
                  <a:lnTo>
                    <a:pt x="1249" y="146"/>
                  </a:lnTo>
                  <a:lnTo>
                    <a:pt x="1246" y="162"/>
                  </a:lnTo>
                  <a:lnTo>
                    <a:pt x="1238" y="176"/>
                  </a:lnTo>
                  <a:lnTo>
                    <a:pt x="1227" y="186"/>
                  </a:lnTo>
                  <a:lnTo>
                    <a:pt x="1213" y="194"/>
                  </a:lnTo>
                  <a:lnTo>
                    <a:pt x="1197" y="199"/>
                  </a:lnTo>
                  <a:lnTo>
                    <a:pt x="1178" y="203"/>
                  </a:lnTo>
                  <a:lnTo>
                    <a:pt x="1159" y="203"/>
                  </a:lnTo>
                  <a:lnTo>
                    <a:pt x="85" y="160"/>
                  </a:lnTo>
                  <a:lnTo>
                    <a:pt x="70" y="158"/>
                  </a:lnTo>
                  <a:lnTo>
                    <a:pt x="55" y="152"/>
                  </a:lnTo>
                  <a:lnTo>
                    <a:pt x="40" y="144"/>
                  </a:lnTo>
                  <a:lnTo>
                    <a:pt x="27" y="132"/>
                  </a:lnTo>
                  <a:lnTo>
                    <a:pt x="17" y="118"/>
                  </a:lnTo>
                  <a:lnTo>
                    <a:pt x="8" y="102"/>
                  </a:lnTo>
                  <a:lnTo>
                    <a:pt x="3" y="84"/>
                  </a:lnTo>
                  <a:lnTo>
                    <a:pt x="0" y="64"/>
                  </a:lnTo>
                  <a:lnTo>
                    <a:pt x="2" y="49"/>
                  </a:lnTo>
                  <a:lnTo>
                    <a:pt x="6" y="37"/>
                  </a:lnTo>
                  <a:lnTo>
                    <a:pt x="14" y="26"/>
                  </a:lnTo>
                  <a:lnTo>
                    <a:pt x="23" y="16"/>
                  </a:lnTo>
                  <a:lnTo>
                    <a:pt x="35" y="8"/>
                  </a:lnTo>
                  <a:lnTo>
                    <a:pt x="49" y="3"/>
                  </a:lnTo>
                  <a:lnTo>
                    <a:pt x="64" y="0"/>
                  </a:lnTo>
                  <a:lnTo>
                    <a:pt x="80"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46"/>
            <p:cNvSpPr/>
            <p:nvPr/>
          </p:nvSpPr>
          <p:spPr>
            <a:xfrm>
              <a:off x="2485" y="2414"/>
              <a:ext cx="42" cy="15"/>
            </a:xfrm>
            <a:custGeom>
              <a:rect b="b" l="l" r="r" t="t"/>
              <a:pathLst>
                <a:path extrusionOk="0" h="176" w="374">
                  <a:moveTo>
                    <a:pt x="354" y="176"/>
                  </a:moveTo>
                  <a:lnTo>
                    <a:pt x="361" y="175"/>
                  </a:lnTo>
                  <a:lnTo>
                    <a:pt x="367" y="170"/>
                  </a:lnTo>
                  <a:lnTo>
                    <a:pt x="372" y="164"/>
                  </a:lnTo>
                  <a:lnTo>
                    <a:pt x="374" y="156"/>
                  </a:lnTo>
                  <a:lnTo>
                    <a:pt x="372" y="32"/>
                  </a:lnTo>
                  <a:lnTo>
                    <a:pt x="370" y="23"/>
                  </a:lnTo>
                  <a:lnTo>
                    <a:pt x="365" y="17"/>
                  </a:lnTo>
                  <a:lnTo>
                    <a:pt x="358" y="13"/>
                  </a:lnTo>
                  <a:lnTo>
                    <a:pt x="349" y="12"/>
                  </a:lnTo>
                  <a:lnTo>
                    <a:pt x="191" y="5"/>
                  </a:lnTo>
                  <a:lnTo>
                    <a:pt x="73" y="0"/>
                  </a:lnTo>
                  <a:lnTo>
                    <a:pt x="58" y="1"/>
                  </a:lnTo>
                  <a:lnTo>
                    <a:pt x="43" y="4"/>
                  </a:lnTo>
                  <a:lnTo>
                    <a:pt x="31" y="10"/>
                  </a:lnTo>
                  <a:lnTo>
                    <a:pt x="21" y="18"/>
                  </a:lnTo>
                  <a:lnTo>
                    <a:pt x="12" y="29"/>
                  </a:lnTo>
                  <a:lnTo>
                    <a:pt x="5" y="40"/>
                  </a:lnTo>
                  <a:lnTo>
                    <a:pt x="1" y="53"/>
                  </a:lnTo>
                  <a:lnTo>
                    <a:pt x="0" y="67"/>
                  </a:lnTo>
                  <a:lnTo>
                    <a:pt x="0" y="89"/>
                  </a:lnTo>
                  <a:lnTo>
                    <a:pt x="2" y="103"/>
                  </a:lnTo>
                  <a:lnTo>
                    <a:pt x="7" y="117"/>
                  </a:lnTo>
                  <a:lnTo>
                    <a:pt x="15" y="129"/>
                  </a:lnTo>
                  <a:lnTo>
                    <a:pt x="24" y="139"/>
                  </a:lnTo>
                  <a:lnTo>
                    <a:pt x="35" y="149"/>
                  </a:lnTo>
                  <a:lnTo>
                    <a:pt x="48" y="156"/>
                  </a:lnTo>
                  <a:lnTo>
                    <a:pt x="61" y="161"/>
                  </a:lnTo>
                  <a:lnTo>
                    <a:pt x="75" y="163"/>
                  </a:lnTo>
                  <a:lnTo>
                    <a:pt x="354" y="176"/>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46"/>
            <p:cNvSpPr/>
            <p:nvPr/>
          </p:nvSpPr>
          <p:spPr>
            <a:xfrm>
              <a:off x="2581" y="2417"/>
              <a:ext cx="41" cy="14"/>
            </a:xfrm>
            <a:custGeom>
              <a:rect b="b" l="l" r="r" t="t"/>
              <a:pathLst>
                <a:path extrusionOk="0" h="173" w="374">
                  <a:moveTo>
                    <a:pt x="24" y="160"/>
                  </a:moveTo>
                  <a:lnTo>
                    <a:pt x="16" y="159"/>
                  </a:lnTo>
                  <a:lnTo>
                    <a:pt x="9" y="156"/>
                  </a:lnTo>
                  <a:lnTo>
                    <a:pt x="4" y="150"/>
                  </a:lnTo>
                  <a:lnTo>
                    <a:pt x="2" y="141"/>
                  </a:lnTo>
                  <a:lnTo>
                    <a:pt x="0" y="16"/>
                  </a:lnTo>
                  <a:lnTo>
                    <a:pt x="2" y="9"/>
                  </a:lnTo>
                  <a:lnTo>
                    <a:pt x="6" y="3"/>
                  </a:lnTo>
                  <a:lnTo>
                    <a:pt x="13" y="0"/>
                  </a:lnTo>
                  <a:lnTo>
                    <a:pt x="21" y="0"/>
                  </a:lnTo>
                  <a:lnTo>
                    <a:pt x="181" y="4"/>
                  </a:lnTo>
                  <a:lnTo>
                    <a:pt x="299" y="9"/>
                  </a:lnTo>
                  <a:lnTo>
                    <a:pt x="314" y="11"/>
                  </a:lnTo>
                  <a:lnTo>
                    <a:pt x="328" y="16"/>
                  </a:lnTo>
                  <a:lnTo>
                    <a:pt x="340" y="24"/>
                  </a:lnTo>
                  <a:lnTo>
                    <a:pt x="351" y="33"/>
                  </a:lnTo>
                  <a:lnTo>
                    <a:pt x="360" y="43"/>
                  </a:lnTo>
                  <a:lnTo>
                    <a:pt x="367" y="56"/>
                  </a:lnTo>
                  <a:lnTo>
                    <a:pt x="372" y="69"/>
                  </a:lnTo>
                  <a:lnTo>
                    <a:pt x="374" y="84"/>
                  </a:lnTo>
                  <a:lnTo>
                    <a:pt x="374" y="105"/>
                  </a:lnTo>
                  <a:lnTo>
                    <a:pt x="372" y="119"/>
                  </a:lnTo>
                  <a:lnTo>
                    <a:pt x="369" y="132"/>
                  </a:lnTo>
                  <a:lnTo>
                    <a:pt x="363" y="144"/>
                  </a:lnTo>
                  <a:lnTo>
                    <a:pt x="354" y="154"/>
                  </a:lnTo>
                  <a:lnTo>
                    <a:pt x="343" y="162"/>
                  </a:lnTo>
                  <a:lnTo>
                    <a:pt x="331" y="169"/>
                  </a:lnTo>
                  <a:lnTo>
                    <a:pt x="318" y="172"/>
                  </a:lnTo>
                  <a:lnTo>
                    <a:pt x="304" y="173"/>
                  </a:lnTo>
                  <a:lnTo>
                    <a:pt x="24"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46"/>
            <p:cNvSpPr/>
            <p:nvPr/>
          </p:nvSpPr>
          <p:spPr>
            <a:xfrm>
              <a:off x="2533" y="2415"/>
              <a:ext cx="42" cy="15"/>
            </a:xfrm>
            <a:custGeom>
              <a:rect b="b" l="l" r="r" t="t"/>
              <a:pathLst>
                <a:path extrusionOk="0" h="177" w="375">
                  <a:moveTo>
                    <a:pt x="20" y="0"/>
                  </a:moveTo>
                  <a:lnTo>
                    <a:pt x="351" y="14"/>
                  </a:lnTo>
                  <a:lnTo>
                    <a:pt x="359" y="16"/>
                  </a:lnTo>
                  <a:lnTo>
                    <a:pt x="365" y="20"/>
                  </a:lnTo>
                  <a:lnTo>
                    <a:pt x="371" y="26"/>
                  </a:lnTo>
                  <a:lnTo>
                    <a:pt x="373" y="34"/>
                  </a:lnTo>
                  <a:lnTo>
                    <a:pt x="375" y="159"/>
                  </a:lnTo>
                  <a:lnTo>
                    <a:pt x="374" y="166"/>
                  </a:lnTo>
                  <a:lnTo>
                    <a:pt x="370" y="172"/>
                  </a:lnTo>
                  <a:lnTo>
                    <a:pt x="363" y="176"/>
                  </a:lnTo>
                  <a:lnTo>
                    <a:pt x="355" y="177"/>
                  </a:lnTo>
                  <a:lnTo>
                    <a:pt x="24" y="163"/>
                  </a:lnTo>
                  <a:lnTo>
                    <a:pt x="16" y="161"/>
                  </a:lnTo>
                  <a:lnTo>
                    <a:pt x="9" y="157"/>
                  </a:lnTo>
                  <a:lnTo>
                    <a:pt x="5" y="150"/>
                  </a:lnTo>
                  <a:lnTo>
                    <a:pt x="3" y="143"/>
                  </a:lnTo>
                  <a:lnTo>
                    <a:pt x="0" y="19"/>
                  </a:lnTo>
                  <a:lnTo>
                    <a:pt x="2" y="11"/>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46"/>
            <p:cNvSpPr/>
            <p:nvPr/>
          </p:nvSpPr>
          <p:spPr>
            <a:xfrm>
              <a:off x="2487" y="2413"/>
              <a:ext cx="42" cy="14"/>
            </a:xfrm>
            <a:custGeom>
              <a:rect b="b" l="l" r="r" t="t"/>
              <a:pathLst>
                <a:path extrusionOk="0" h="176" w="374">
                  <a:moveTo>
                    <a:pt x="352" y="176"/>
                  </a:moveTo>
                  <a:lnTo>
                    <a:pt x="361" y="175"/>
                  </a:lnTo>
                  <a:lnTo>
                    <a:pt x="368" y="171"/>
                  </a:lnTo>
                  <a:lnTo>
                    <a:pt x="372" y="165"/>
                  </a:lnTo>
                  <a:lnTo>
                    <a:pt x="374" y="156"/>
                  </a:lnTo>
                  <a:lnTo>
                    <a:pt x="371" y="33"/>
                  </a:lnTo>
                  <a:lnTo>
                    <a:pt x="368" y="25"/>
                  </a:lnTo>
                  <a:lnTo>
                    <a:pt x="364" y="18"/>
                  </a:lnTo>
                  <a:lnTo>
                    <a:pt x="357" y="14"/>
                  </a:lnTo>
                  <a:lnTo>
                    <a:pt x="350" y="12"/>
                  </a:lnTo>
                  <a:lnTo>
                    <a:pt x="188" y="5"/>
                  </a:lnTo>
                  <a:lnTo>
                    <a:pt x="70" y="0"/>
                  </a:lnTo>
                  <a:lnTo>
                    <a:pt x="55" y="1"/>
                  </a:lnTo>
                  <a:lnTo>
                    <a:pt x="42" y="4"/>
                  </a:lnTo>
                  <a:lnTo>
                    <a:pt x="29" y="10"/>
                  </a:lnTo>
                  <a:lnTo>
                    <a:pt x="18" y="18"/>
                  </a:lnTo>
                  <a:lnTo>
                    <a:pt x="10" y="28"/>
                  </a:lnTo>
                  <a:lnTo>
                    <a:pt x="4" y="40"/>
                  </a:lnTo>
                  <a:lnTo>
                    <a:pt x="0" y="53"/>
                  </a:lnTo>
                  <a:lnTo>
                    <a:pt x="0" y="67"/>
                  </a:lnTo>
                  <a:lnTo>
                    <a:pt x="0" y="89"/>
                  </a:lnTo>
                  <a:lnTo>
                    <a:pt x="1" y="104"/>
                  </a:lnTo>
                  <a:lnTo>
                    <a:pt x="6" y="117"/>
                  </a:lnTo>
                  <a:lnTo>
                    <a:pt x="13" y="129"/>
                  </a:lnTo>
                  <a:lnTo>
                    <a:pt x="22" y="141"/>
                  </a:lnTo>
                  <a:lnTo>
                    <a:pt x="34" y="150"/>
                  </a:lnTo>
                  <a:lnTo>
                    <a:pt x="46" y="156"/>
                  </a:lnTo>
                  <a:lnTo>
                    <a:pt x="60" y="162"/>
                  </a:lnTo>
                  <a:lnTo>
                    <a:pt x="75" y="164"/>
                  </a:lnTo>
                  <a:lnTo>
                    <a:pt x="352" y="17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46"/>
            <p:cNvSpPr/>
            <p:nvPr/>
          </p:nvSpPr>
          <p:spPr>
            <a:xfrm>
              <a:off x="2583" y="2416"/>
              <a:ext cx="42" cy="14"/>
            </a:xfrm>
            <a:custGeom>
              <a:rect b="b" l="l" r="r" t="t"/>
              <a:pathLst>
                <a:path extrusionOk="0" h="173" w="375">
                  <a:moveTo>
                    <a:pt x="24" y="161"/>
                  </a:moveTo>
                  <a:lnTo>
                    <a:pt x="16" y="160"/>
                  </a:lnTo>
                  <a:lnTo>
                    <a:pt x="9" y="157"/>
                  </a:lnTo>
                  <a:lnTo>
                    <a:pt x="5" y="150"/>
                  </a:lnTo>
                  <a:lnTo>
                    <a:pt x="3" y="141"/>
                  </a:lnTo>
                  <a:lnTo>
                    <a:pt x="0" y="18"/>
                  </a:lnTo>
                  <a:lnTo>
                    <a:pt x="1" y="11"/>
                  </a:lnTo>
                  <a:lnTo>
                    <a:pt x="6" y="4"/>
                  </a:lnTo>
                  <a:lnTo>
                    <a:pt x="12" y="0"/>
                  </a:lnTo>
                  <a:lnTo>
                    <a:pt x="20" y="0"/>
                  </a:lnTo>
                  <a:lnTo>
                    <a:pt x="182" y="5"/>
                  </a:lnTo>
                  <a:lnTo>
                    <a:pt x="300" y="10"/>
                  </a:lnTo>
                  <a:lnTo>
                    <a:pt x="314" y="12"/>
                  </a:lnTo>
                  <a:lnTo>
                    <a:pt x="327" y="17"/>
                  </a:lnTo>
                  <a:lnTo>
                    <a:pt x="339" y="24"/>
                  </a:lnTo>
                  <a:lnTo>
                    <a:pt x="350" y="33"/>
                  </a:lnTo>
                  <a:lnTo>
                    <a:pt x="360" y="44"/>
                  </a:lnTo>
                  <a:lnTo>
                    <a:pt x="368" y="56"/>
                  </a:lnTo>
                  <a:lnTo>
                    <a:pt x="373" y="70"/>
                  </a:lnTo>
                  <a:lnTo>
                    <a:pt x="375" y="84"/>
                  </a:lnTo>
                  <a:lnTo>
                    <a:pt x="375" y="107"/>
                  </a:lnTo>
                  <a:lnTo>
                    <a:pt x="374" y="120"/>
                  </a:lnTo>
                  <a:lnTo>
                    <a:pt x="370" y="133"/>
                  </a:lnTo>
                  <a:lnTo>
                    <a:pt x="363" y="144"/>
                  </a:lnTo>
                  <a:lnTo>
                    <a:pt x="354" y="154"/>
                  </a:lnTo>
                  <a:lnTo>
                    <a:pt x="343" y="163"/>
                  </a:lnTo>
                  <a:lnTo>
                    <a:pt x="331" y="169"/>
                  </a:lnTo>
                  <a:lnTo>
                    <a:pt x="317" y="173"/>
                  </a:lnTo>
                  <a:lnTo>
                    <a:pt x="302" y="173"/>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46"/>
            <p:cNvSpPr/>
            <p:nvPr/>
          </p:nvSpPr>
          <p:spPr>
            <a:xfrm>
              <a:off x="2535" y="2414"/>
              <a:ext cx="42" cy="15"/>
            </a:xfrm>
            <a:custGeom>
              <a:rect b="b" l="l" r="r" t="t"/>
              <a:pathLst>
                <a:path extrusionOk="0" h="177" w="374">
                  <a:moveTo>
                    <a:pt x="20" y="0"/>
                  </a:moveTo>
                  <a:lnTo>
                    <a:pt x="352" y="13"/>
                  </a:lnTo>
                  <a:lnTo>
                    <a:pt x="360" y="15"/>
                  </a:lnTo>
                  <a:lnTo>
                    <a:pt x="365" y="19"/>
                  </a:lnTo>
                  <a:lnTo>
                    <a:pt x="370" y="25"/>
                  </a:lnTo>
                  <a:lnTo>
                    <a:pt x="372" y="34"/>
                  </a:lnTo>
                  <a:lnTo>
                    <a:pt x="374" y="158"/>
                  </a:lnTo>
                  <a:lnTo>
                    <a:pt x="373" y="165"/>
                  </a:lnTo>
                  <a:lnTo>
                    <a:pt x="369" y="171"/>
                  </a:lnTo>
                  <a:lnTo>
                    <a:pt x="363" y="176"/>
                  </a:lnTo>
                  <a:lnTo>
                    <a:pt x="356" y="177"/>
                  </a:lnTo>
                  <a:lnTo>
                    <a:pt x="24" y="162"/>
                  </a:lnTo>
                  <a:lnTo>
                    <a:pt x="16" y="160"/>
                  </a:lnTo>
                  <a:lnTo>
                    <a:pt x="9" y="156"/>
                  </a:lnTo>
                  <a:lnTo>
                    <a:pt x="5" y="150"/>
                  </a:lnTo>
                  <a:lnTo>
                    <a:pt x="3" y="142"/>
                  </a:lnTo>
                  <a:lnTo>
                    <a:pt x="0" y="18"/>
                  </a:lnTo>
                  <a:lnTo>
                    <a:pt x="2" y="10"/>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46"/>
            <p:cNvSpPr/>
            <p:nvPr/>
          </p:nvSpPr>
          <p:spPr>
            <a:xfrm>
              <a:off x="2481" y="2384"/>
              <a:ext cx="146" cy="23"/>
            </a:xfrm>
            <a:custGeom>
              <a:rect b="b" l="l" r="r" t="t"/>
              <a:pathLst>
                <a:path extrusionOk="0" h="280" w="1308">
                  <a:moveTo>
                    <a:pt x="113" y="0"/>
                  </a:moveTo>
                  <a:lnTo>
                    <a:pt x="1190" y="50"/>
                  </a:lnTo>
                  <a:lnTo>
                    <a:pt x="1217" y="54"/>
                  </a:lnTo>
                  <a:lnTo>
                    <a:pt x="1240" y="63"/>
                  </a:lnTo>
                  <a:lnTo>
                    <a:pt x="1260" y="76"/>
                  </a:lnTo>
                  <a:lnTo>
                    <a:pt x="1278" y="91"/>
                  </a:lnTo>
                  <a:lnTo>
                    <a:pt x="1291" y="109"/>
                  </a:lnTo>
                  <a:lnTo>
                    <a:pt x="1300" y="129"/>
                  </a:lnTo>
                  <a:lnTo>
                    <a:pt x="1306" y="149"/>
                  </a:lnTo>
                  <a:lnTo>
                    <a:pt x="1308" y="171"/>
                  </a:lnTo>
                  <a:lnTo>
                    <a:pt x="1307" y="192"/>
                  </a:lnTo>
                  <a:lnTo>
                    <a:pt x="1302" y="213"/>
                  </a:lnTo>
                  <a:lnTo>
                    <a:pt x="1293" y="231"/>
                  </a:lnTo>
                  <a:lnTo>
                    <a:pt x="1281" y="248"/>
                  </a:lnTo>
                  <a:lnTo>
                    <a:pt x="1264" y="261"/>
                  </a:lnTo>
                  <a:lnTo>
                    <a:pt x="1245" y="272"/>
                  </a:lnTo>
                  <a:lnTo>
                    <a:pt x="1222" y="278"/>
                  </a:lnTo>
                  <a:lnTo>
                    <a:pt x="1195" y="280"/>
                  </a:lnTo>
                  <a:lnTo>
                    <a:pt x="118" y="228"/>
                  </a:lnTo>
                  <a:lnTo>
                    <a:pt x="91" y="224"/>
                  </a:lnTo>
                  <a:lnTo>
                    <a:pt x="66" y="216"/>
                  </a:lnTo>
                  <a:lnTo>
                    <a:pt x="46" y="204"/>
                  </a:lnTo>
                  <a:lnTo>
                    <a:pt x="30" y="189"/>
                  </a:lnTo>
                  <a:lnTo>
                    <a:pt x="17" y="171"/>
                  </a:lnTo>
                  <a:lnTo>
                    <a:pt x="7" y="151"/>
                  </a:lnTo>
                  <a:lnTo>
                    <a:pt x="2" y="131"/>
                  </a:lnTo>
                  <a:lnTo>
                    <a:pt x="0" y="109"/>
                  </a:lnTo>
                  <a:lnTo>
                    <a:pt x="1" y="87"/>
                  </a:lnTo>
                  <a:lnTo>
                    <a:pt x="6" y="68"/>
                  </a:lnTo>
                  <a:lnTo>
                    <a:pt x="14" y="48"/>
                  </a:lnTo>
                  <a:lnTo>
                    <a:pt x="26" y="31"/>
                  </a:lnTo>
                  <a:lnTo>
                    <a:pt x="42" y="18"/>
                  </a:lnTo>
                  <a:lnTo>
                    <a:pt x="62" y="8"/>
                  </a:lnTo>
                  <a:lnTo>
                    <a:pt x="86" y="1"/>
                  </a:lnTo>
                  <a:lnTo>
                    <a:pt x="113"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3" name="Google Shape;823;p46"/>
            <p:cNvSpPr/>
            <p:nvPr/>
          </p:nvSpPr>
          <p:spPr>
            <a:xfrm>
              <a:off x="2481" y="2383"/>
              <a:ext cx="145" cy="23"/>
            </a:xfrm>
            <a:custGeom>
              <a:rect b="b" l="l" r="r" t="t"/>
              <a:pathLst>
                <a:path extrusionOk="0" h="276" w="1310">
                  <a:moveTo>
                    <a:pt x="113" y="0"/>
                  </a:moveTo>
                  <a:lnTo>
                    <a:pt x="1190" y="50"/>
                  </a:lnTo>
                  <a:lnTo>
                    <a:pt x="1217" y="54"/>
                  </a:lnTo>
                  <a:lnTo>
                    <a:pt x="1240" y="62"/>
                  </a:lnTo>
                  <a:lnTo>
                    <a:pt x="1261" y="74"/>
                  </a:lnTo>
                  <a:lnTo>
                    <a:pt x="1278" y="89"/>
                  </a:lnTo>
                  <a:lnTo>
                    <a:pt x="1292" y="107"/>
                  </a:lnTo>
                  <a:lnTo>
                    <a:pt x="1301" y="126"/>
                  </a:lnTo>
                  <a:lnTo>
                    <a:pt x="1307" y="146"/>
                  </a:lnTo>
                  <a:lnTo>
                    <a:pt x="1310" y="168"/>
                  </a:lnTo>
                  <a:lnTo>
                    <a:pt x="1308" y="189"/>
                  </a:lnTo>
                  <a:lnTo>
                    <a:pt x="1303" y="209"/>
                  </a:lnTo>
                  <a:lnTo>
                    <a:pt x="1295" y="229"/>
                  </a:lnTo>
                  <a:lnTo>
                    <a:pt x="1283" y="245"/>
                  </a:lnTo>
                  <a:lnTo>
                    <a:pt x="1266" y="259"/>
                  </a:lnTo>
                  <a:lnTo>
                    <a:pt x="1246" y="269"/>
                  </a:lnTo>
                  <a:lnTo>
                    <a:pt x="1223" y="275"/>
                  </a:lnTo>
                  <a:lnTo>
                    <a:pt x="1195" y="276"/>
                  </a:lnTo>
                  <a:lnTo>
                    <a:pt x="118" y="228"/>
                  </a:lnTo>
                  <a:lnTo>
                    <a:pt x="91" y="224"/>
                  </a:lnTo>
                  <a:lnTo>
                    <a:pt x="67" y="214"/>
                  </a:lnTo>
                  <a:lnTo>
                    <a:pt x="47" y="202"/>
                  </a:lnTo>
                  <a:lnTo>
                    <a:pt x="31" y="186"/>
                  </a:lnTo>
                  <a:lnTo>
                    <a:pt x="18" y="169"/>
                  </a:lnTo>
                  <a:lnTo>
                    <a:pt x="8" y="150"/>
                  </a:lnTo>
                  <a:lnTo>
                    <a:pt x="2" y="129"/>
                  </a:lnTo>
                  <a:lnTo>
                    <a:pt x="0" y="109"/>
                  </a:lnTo>
                  <a:lnTo>
                    <a:pt x="2" y="87"/>
                  </a:lnTo>
                  <a:lnTo>
                    <a:pt x="7" y="67"/>
                  </a:lnTo>
                  <a:lnTo>
                    <a:pt x="15" y="48"/>
                  </a:lnTo>
                  <a:lnTo>
                    <a:pt x="28" y="31"/>
                  </a:lnTo>
                  <a:lnTo>
                    <a:pt x="43" y="18"/>
                  </a:lnTo>
                  <a:lnTo>
                    <a:pt x="62" y="7"/>
                  </a:lnTo>
                  <a:lnTo>
                    <a:pt x="86" y="1"/>
                  </a:lnTo>
                  <a:lnTo>
                    <a:pt x="113"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4" name="Google Shape;824;p46"/>
            <p:cNvSpPr/>
            <p:nvPr/>
          </p:nvSpPr>
          <p:spPr>
            <a:xfrm>
              <a:off x="2482" y="2384"/>
              <a:ext cx="144" cy="22"/>
            </a:xfrm>
            <a:custGeom>
              <a:rect b="b" l="l" r="r" t="t"/>
              <a:pathLst>
                <a:path extrusionOk="0" h="267" w="1299">
                  <a:moveTo>
                    <a:pt x="109" y="0"/>
                  </a:moveTo>
                  <a:lnTo>
                    <a:pt x="141" y="1"/>
                  </a:lnTo>
                  <a:lnTo>
                    <a:pt x="170" y="3"/>
                  </a:lnTo>
                  <a:lnTo>
                    <a:pt x="199" y="5"/>
                  </a:lnTo>
                  <a:lnTo>
                    <a:pt x="224" y="6"/>
                  </a:lnTo>
                  <a:lnTo>
                    <a:pt x="247" y="7"/>
                  </a:lnTo>
                  <a:lnTo>
                    <a:pt x="269" y="8"/>
                  </a:lnTo>
                  <a:lnTo>
                    <a:pt x="290" y="9"/>
                  </a:lnTo>
                  <a:lnTo>
                    <a:pt x="311" y="9"/>
                  </a:lnTo>
                  <a:lnTo>
                    <a:pt x="330" y="10"/>
                  </a:lnTo>
                  <a:lnTo>
                    <a:pt x="348" y="11"/>
                  </a:lnTo>
                  <a:lnTo>
                    <a:pt x="367" y="12"/>
                  </a:lnTo>
                  <a:lnTo>
                    <a:pt x="385" y="13"/>
                  </a:lnTo>
                  <a:lnTo>
                    <a:pt x="405" y="14"/>
                  </a:lnTo>
                  <a:lnTo>
                    <a:pt x="425" y="14"/>
                  </a:lnTo>
                  <a:lnTo>
                    <a:pt x="445" y="15"/>
                  </a:lnTo>
                  <a:lnTo>
                    <a:pt x="467" y="16"/>
                  </a:lnTo>
                  <a:lnTo>
                    <a:pt x="490" y="17"/>
                  </a:lnTo>
                  <a:lnTo>
                    <a:pt x="515" y="19"/>
                  </a:lnTo>
                  <a:lnTo>
                    <a:pt x="542" y="20"/>
                  </a:lnTo>
                  <a:lnTo>
                    <a:pt x="570" y="21"/>
                  </a:lnTo>
                  <a:lnTo>
                    <a:pt x="601" y="22"/>
                  </a:lnTo>
                  <a:lnTo>
                    <a:pt x="636" y="24"/>
                  </a:lnTo>
                  <a:lnTo>
                    <a:pt x="673" y="26"/>
                  </a:lnTo>
                  <a:lnTo>
                    <a:pt x="713" y="28"/>
                  </a:lnTo>
                  <a:lnTo>
                    <a:pt x="757" y="30"/>
                  </a:lnTo>
                  <a:lnTo>
                    <a:pt x="804" y="32"/>
                  </a:lnTo>
                  <a:lnTo>
                    <a:pt x="855" y="35"/>
                  </a:lnTo>
                  <a:lnTo>
                    <a:pt x="911" y="38"/>
                  </a:lnTo>
                  <a:lnTo>
                    <a:pt x="972" y="40"/>
                  </a:lnTo>
                  <a:lnTo>
                    <a:pt x="1036" y="43"/>
                  </a:lnTo>
                  <a:lnTo>
                    <a:pt x="1107" y="47"/>
                  </a:lnTo>
                  <a:lnTo>
                    <a:pt x="1183" y="50"/>
                  </a:lnTo>
                  <a:lnTo>
                    <a:pt x="1211" y="54"/>
                  </a:lnTo>
                  <a:lnTo>
                    <a:pt x="1234" y="62"/>
                  </a:lnTo>
                  <a:lnTo>
                    <a:pt x="1253" y="75"/>
                  </a:lnTo>
                  <a:lnTo>
                    <a:pt x="1270" y="89"/>
                  </a:lnTo>
                  <a:lnTo>
                    <a:pt x="1282" y="107"/>
                  </a:lnTo>
                  <a:lnTo>
                    <a:pt x="1291" y="126"/>
                  </a:lnTo>
                  <a:lnTo>
                    <a:pt x="1296" y="145"/>
                  </a:lnTo>
                  <a:lnTo>
                    <a:pt x="1299" y="166"/>
                  </a:lnTo>
                  <a:lnTo>
                    <a:pt x="1298" y="187"/>
                  </a:lnTo>
                  <a:lnTo>
                    <a:pt x="1293" y="205"/>
                  </a:lnTo>
                  <a:lnTo>
                    <a:pt x="1285" y="224"/>
                  </a:lnTo>
                  <a:lnTo>
                    <a:pt x="1273" y="240"/>
                  </a:lnTo>
                  <a:lnTo>
                    <a:pt x="1256" y="252"/>
                  </a:lnTo>
                  <a:lnTo>
                    <a:pt x="1237" y="261"/>
                  </a:lnTo>
                  <a:lnTo>
                    <a:pt x="1214" y="266"/>
                  </a:lnTo>
                  <a:lnTo>
                    <a:pt x="1188" y="267"/>
                  </a:lnTo>
                  <a:lnTo>
                    <a:pt x="1155" y="266"/>
                  </a:lnTo>
                  <a:lnTo>
                    <a:pt x="1125" y="264"/>
                  </a:lnTo>
                  <a:lnTo>
                    <a:pt x="1098" y="263"/>
                  </a:lnTo>
                  <a:lnTo>
                    <a:pt x="1073" y="262"/>
                  </a:lnTo>
                  <a:lnTo>
                    <a:pt x="1049" y="261"/>
                  </a:lnTo>
                  <a:lnTo>
                    <a:pt x="1026" y="260"/>
                  </a:lnTo>
                  <a:lnTo>
                    <a:pt x="1006" y="259"/>
                  </a:lnTo>
                  <a:lnTo>
                    <a:pt x="986" y="258"/>
                  </a:lnTo>
                  <a:lnTo>
                    <a:pt x="967" y="257"/>
                  </a:lnTo>
                  <a:lnTo>
                    <a:pt x="948" y="256"/>
                  </a:lnTo>
                  <a:lnTo>
                    <a:pt x="928" y="255"/>
                  </a:lnTo>
                  <a:lnTo>
                    <a:pt x="910" y="254"/>
                  </a:lnTo>
                  <a:lnTo>
                    <a:pt x="891" y="253"/>
                  </a:lnTo>
                  <a:lnTo>
                    <a:pt x="871" y="253"/>
                  </a:lnTo>
                  <a:lnTo>
                    <a:pt x="851" y="252"/>
                  </a:lnTo>
                  <a:lnTo>
                    <a:pt x="829" y="251"/>
                  </a:lnTo>
                  <a:lnTo>
                    <a:pt x="806" y="250"/>
                  </a:lnTo>
                  <a:lnTo>
                    <a:pt x="782" y="248"/>
                  </a:lnTo>
                  <a:lnTo>
                    <a:pt x="755" y="247"/>
                  </a:lnTo>
                  <a:lnTo>
                    <a:pt x="726" y="246"/>
                  </a:lnTo>
                  <a:lnTo>
                    <a:pt x="694" y="245"/>
                  </a:lnTo>
                  <a:lnTo>
                    <a:pt x="660" y="243"/>
                  </a:lnTo>
                  <a:lnTo>
                    <a:pt x="623" y="242"/>
                  </a:lnTo>
                  <a:lnTo>
                    <a:pt x="582" y="240"/>
                  </a:lnTo>
                  <a:lnTo>
                    <a:pt x="539" y="237"/>
                  </a:lnTo>
                  <a:lnTo>
                    <a:pt x="491" y="235"/>
                  </a:lnTo>
                  <a:lnTo>
                    <a:pt x="439" y="233"/>
                  </a:lnTo>
                  <a:lnTo>
                    <a:pt x="383" y="230"/>
                  </a:lnTo>
                  <a:lnTo>
                    <a:pt x="323" y="228"/>
                  </a:lnTo>
                  <a:lnTo>
                    <a:pt x="257" y="225"/>
                  </a:lnTo>
                  <a:lnTo>
                    <a:pt x="187" y="222"/>
                  </a:lnTo>
                  <a:lnTo>
                    <a:pt x="111" y="219"/>
                  </a:lnTo>
                  <a:lnTo>
                    <a:pt x="86" y="216"/>
                  </a:lnTo>
                  <a:lnTo>
                    <a:pt x="64" y="207"/>
                  </a:lnTo>
                  <a:lnTo>
                    <a:pt x="45" y="195"/>
                  </a:lnTo>
                  <a:lnTo>
                    <a:pt x="29" y="180"/>
                  </a:lnTo>
                  <a:lnTo>
                    <a:pt x="17" y="163"/>
                  </a:lnTo>
                  <a:lnTo>
                    <a:pt x="7" y="143"/>
                  </a:lnTo>
                  <a:lnTo>
                    <a:pt x="2" y="124"/>
                  </a:lnTo>
                  <a:lnTo>
                    <a:pt x="0" y="102"/>
                  </a:lnTo>
                  <a:lnTo>
                    <a:pt x="1" y="82"/>
                  </a:lnTo>
                  <a:lnTo>
                    <a:pt x="6" y="64"/>
                  </a:lnTo>
                  <a:lnTo>
                    <a:pt x="14" y="46"/>
                  </a:lnTo>
                  <a:lnTo>
                    <a:pt x="26" y="30"/>
                  </a:lnTo>
                  <a:lnTo>
                    <a:pt x="42" y="18"/>
                  </a:lnTo>
                  <a:lnTo>
                    <a:pt x="60" y="8"/>
                  </a:lnTo>
                  <a:lnTo>
                    <a:pt x="84" y="2"/>
                  </a:lnTo>
                  <a:lnTo>
                    <a:pt x="109"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46"/>
            <p:cNvSpPr/>
            <p:nvPr/>
          </p:nvSpPr>
          <p:spPr>
            <a:xfrm>
              <a:off x="2482" y="2385"/>
              <a:ext cx="143" cy="21"/>
            </a:xfrm>
            <a:custGeom>
              <a:rect b="b" l="l" r="r" t="t"/>
              <a:pathLst>
                <a:path extrusionOk="0" h="254" w="1289">
                  <a:moveTo>
                    <a:pt x="104" y="0"/>
                  </a:moveTo>
                  <a:lnTo>
                    <a:pt x="136" y="1"/>
                  </a:lnTo>
                  <a:lnTo>
                    <a:pt x="165" y="3"/>
                  </a:lnTo>
                  <a:lnTo>
                    <a:pt x="194" y="4"/>
                  </a:lnTo>
                  <a:lnTo>
                    <a:pt x="219" y="5"/>
                  </a:lnTo>
                  <a:lnTo>
                    <a:pt x="242" y="6"/>
                  </a:lnTo>
                  <a:lnTo>
                    <a:pt x="264" y="7"/>
                  </a:lnTo>
                  <a:lnTo>
                    <a:pt x="285" y="7"/>
                  </a:lnTo>
                  <a:lnTo>
                    <a:pt x="306" y="8"/>
                  </a:lnTo>
                  <a:lnTo>
                    <a:pt x="325" y="9"/>
                  </a:lnTo>
                  <a:lnTo>
                    <a:pt x="343" y="10"/>
                  </a:lnTo>
                  <a:lnTo>
                    <a:pt x="362" y="10"/>
                  </a:lnTo>
                  <a:lnTo>
                    <a:pt x="380" y="11"/>
                  </a:lnTo>
                  <a:lnTo>
                    <a:pt x="400" y="12"/>
                  </a:lnTo>
                  <a:lnTo>
                    <a:pt x="420" y="13"/>
                  </a:lnTo>
                  <a:lnTo>
                    <a:pt x="440" y="14"/>
                  </a:lnTo>
                  <a:lnTo>
                    <a:pt x="462" y="15"/>
                  </a:lnTo>
                  <a:lnTo>
                    <a:pt x="485" y="16"/>
                  </a:lnTo>
                  <a:lnTo>
                    <a:pt x="510" y="17"/>
                  </a:lnTo>
                  <a:lnTo>
                    <a:pt x="537" y="18"/>
                  </a:lnTo>
                  <a:lnTo>
                    <a:pt x="565" y="19"/>
                  </a:lnTo>
                  <a:lnTo>
                    <a:pt x="596" y="22"/>
                  </a:lnTo>
                  <a:lnTo>
                    <a:pt x="631" y="23"/>
                  </a:lnTo>
                  <a:lnTo>
                    <a:pt x="668" y="25"/>
                  </a:lnTo>
                  <a:lnTo>
                    <a:pt x="708" y="27"/>
                  </a:lnTo>
                  <a:lnTo>
                    <a:pt x="752" y="29"/>
                  </a:lnTo>
                  <a:lnTo>
                    <a:pt x="799" y="31"/>
                  </a:lnTo>
                  <a:lnTo>
                    <a:pt x="850" y="33"/>
                  </a:lnTo>
                  <a:lnTo>
                    <a:pt x="906" y="36"/>
                  </a:lnTo>
                  <a:lnTo>
                    <a:pt x="967" y="39"/>
                  </a:lnTo>
                  <a:lnTo>
                    <a:pt x="1031" y="42"/>
                  </a:lnTo>
                  <a:lnTo>
                    <a:pt x="1102" y="45"/>
                  </a:lnTo>
                  <a:lnTo>
                    <a:pt x="1178" y="49"/>
                  </a:lnTo>
                  <a:lnTo>
                    <a:pt x="1205" y="54"/>
                  </a:lnTo>
                  <a:lnTo>
                    <a:pt x="1228" y="61"/>
                  </a:lnTo>
                  <a:lnTo>
                    <a:pt x="1247" y="72"/>
                  </a:lnTo>
                  <a:lnTo>
                    <a:pt x="1263" y="87"/>
                  </a:lnTo>
                  <a:lnTo>
                    <a:pt x="1274" y="102"/>
                  </a:lnTo>
                  <a:lnTo>
                    <a:pt x="1282" y="120"/>
                  </a:lnTo>
                  <a:lnTo>
                    <a:pt x="1287" y="139"/>
                  </a:lnTo>
                  <a:lnTo>
                    <a:pt x="1289" y="158"/>
                  </a:lnTo>
                  <a:lnTo>
                    <a:pt x="1289" y="179"/>
                  </a:lnTo>
                  <a:lnTo>
                    <a:pt x="1284" y="198"/>
                  </a:lnTo>
                  <a:lnTo>
                    <a:pt x="1276" y="215"/>
                  </a:lnTo>
                  <a:lnTo>
                    <a:pt x="1264" y="230"/>
                  </a:lnTo>
                  <a:lnTo>
                    <a:pt x="1248" y="241"/>
                  </a:lnTo>
                  <a:lnTo>
                    <a:pt x="1229" y="249"/>
                  </a:lnTo>
                  <a:lnTo>
                    <a:pt x="1208" y="254"/>
                  </a:lnTo>
                  <a:lnTo>
                    <a:pt x="1183" y="254"/>
                  </a:lnTo>
                  <a:lnTo>
                    <a:pt x="1150" y="253"/>
                  </a:lnTo>
                  <a:lnTo>
                    <a:pt x="1120" y="251"/>
                  </a:lnTo>
                  <a:lnTo>
                    <a:pt x="1093" y="250"/>
                  </a:lnTo>
                  <a:lnTo>
                    <a:pt x="1068" y="249"/>
                  </a:lnTo>
                  <a:lnTo>
                    <a:pt x="1044" y="248"/>
                  </a:lnTo>
                  <a:lnTo>
                    <a:pt x="1021" y="247"/>
                  </a:lnTo>
                  <a:lnTo>
                    <a:pt x="1001" y="246"/>
                  </a:lnTo>
                  <a:lnTo>
                    <a:pt x="981" y="245"/>
                  </a:lnTo>
                  <a:lnTo>
                    <a:pt x="962" y="244"/>
                  </a:lnTo>
                  <a:lnTo>
                    <a:pt x="943" y="243"/>
                  </a:lnTo>
                  <a:lnTo>
                    <a:pt x="923" y="242"/>
                  </a:lnTo>
                  <a:lnTo>
                    <a:pt x="905" y="241"/>
                  </a:lnTo>
                  <a:lnTo>
                    <a:pt x="886" y="240"/>
                  </a:lnTo>
                  <a:lnTo>
                    <a:pt x="866" y="240"/>
                  </a:lnTo>
                  <a:lnTo>
                    <a:pt x="846" y="239"/>
                  </a:lnTo>
                  <a:lnTo>
                    <a:pt x="824" y="238"/>
                  </a:lnTo>
                  <a:lnTo>
                    <a:pt x="801" y="237"/>
                  </a:lnTo>
                  <a:lnTo>
                    <a:pt x="777" y="235"/>
                  </a:lnTo>
                  <a:lnTo>
                    <a:pt x="750" y="234"/>
                  </a:lnTo>
                  <a:lnTo>
                    <a:pt x="721" y="233"/>
                  </a:lnTo>
                  <a:lnTo>
                    <a:pt x="689" y="232"/>
                  </a:lnTo>
                  <a:lnTo>
                    <a:pt x="655" y="230"/>
                  </a:lnTo>
                  <a:lnTo>
                    <a:pt x="618" y="229"/>
                  </a:lnTo>
                  <a:lnTo>
                    <a:pt x="577" y="227"/>
                  </a:lnTo>
                  <a:lnTo>
                    <a:pt x="534" y="224"/>
                  </a:lnTo>
                  <a:lnTo>
                    <a:pt x="486" y="222"/>
                  </a:lnTo>
                  <a:lnTo>
                    <a:pt x="434" y="220"/>
                  </a:lnTo>
                  <a:lnTo>
                    <a:pt x="378" y="217"/>
                  </a:lnTo>
                  <a:lnTo>
                    <a:pt x="318" y="215"/>
                  </a:lnTo>
                  <a:lnTo>
                    <a:pt x="252" y="212"/>
                  </a:lnTo>
                  <a:lnTo>
                    <a:pt x="182" y="209"/>
                  </a:lnTo>
                  <a:lnTo>
                    <a:pt x="106" y="206"/>
                  </a:lnTo>
                  <a:lnTo>
                    <a:pt x="83" y="203"/>
                  </a:lnTo>
                  <a:lnTo>
                    <a:pt x="61" y="194"/>
                  </a:lnTo>
                  <a:lnTo>
                    <a:pt x="44" y="183"/>
                  </a:lnTo>
                  <a:lnTo>
                    <a:pt x="29" y="170"/>
                  </a:lnTo>
                  <a:lnTo>
                    <a:pt x="17" y="153"/>
                  </a:lnTo>
                  <a:lnTo>
                    <a:pt x="8" y="134"/>
                  </a:lnTo>
                  <a:lnTo>
                    <a:pt x="2" y="115"/>
                  </a:lnTo>
                  <a:lnTo>
                    <a:pt x="0" y="94"/>
                  </a:lnTo>
                  <a:lnTo>
                    <a:pt x="2" y="75"/>
                  </a:lnTo>
                  <a:lnTo>
                    <a:pt x="7" y="57"/>
                  </a:lnTo>
                  <a:lnTo>
                    <a:pt x="15" y="40"/>
                  </a:lnTo>
                  <a:lnTo>
                    <a:pt x="26" y="26"/>
                  </a:lnTo>
                  <a:lnTo>
                    <a:pt x="41" y="14"/>
                  </a:lnTo>
                  <a:lnTo>
                    <a:pt x="59" y="5"/>
                  </a:lnTo>
                  <a:lnTo>
                    <a:pt x="80" y="1"/>
                  </a:lnTo>
                  <a:lnTo>
                    <a:pt x="104"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46"/>
            <p:cNvSpPr/>
            <p:nvPr/>
          </p:nvSpPr>
          <p:spPr>
            <a:xfrm>
              <a:off x="2483" y="2386"/>
              <a:ext cx="142" cy="20"/>
            </a:xfrm>
            <a:custGeom>
              <a:rect b="b" l="l" r="r" t="t"/>
              <a:pathLst>
                <a:path extrusionOk="0" h="244" w="1277">
                  <a:moveTo>
                    <a:pt x="97" y="0"/>
                  </a:moveTo>
                  <a:lnTo>
                    <a:pt x="129" y="1"/>
                  </a:lnTo>
                  <a:lnTo>
                    <a:pt x="158" y="2"/>
                  </a:lnTo>
                  <a:lnTo>
                    <a:pt x="187" y="3"/>
                  </a:lnTo>
                  <a:lnTo>
                    <a:pt x="212" y="4"/>
                  </a:lnTo>
                  <a:lnTo>
                    <a:pt x="235" y="5"/>
                  </a:lnTo>
                  <a:lnTo>
                    <a:pt x="257" y="6"/>
                  </a:lnTo>
                  <a:lnTo>
                    <a:pt x="278" y="7"/>
                  </a:lnTo>
                  <a:lnTo>
                    <a:pt x="299" y="8"/>
                  </a:lnTo>
                  <a:lnTo>
                    <a:pt x="318" y="9"/>
                  </a:lnTo>
                  <a:lnTo>
                    <a:pt x="337" y="9"/>
                  </a:lnTo>
                  <a:lnTo>
                    <a:pt x="355" y="11"/>
                  </a:lnTo>
                  <a:lnTo>
                    <a:pt x="374" y="12"/>
                  </a:lnTo>
                  <a:lnTo>
                    <a:pt x="394" y="13"/>
                  </a:lnTo>
                  <a:lnTo>
                    <a:pt x="413" y="14"/>
                  </a:lnTo>
                  <a:lnTo>
                    <a:pt x="434" y="15"/>
                  </a:lnTo>
                  <a:lnTo>
                    <a:pt x="456" y="16"/>
                  </a:lnTo>
                  <a:lnTo>
                    <a:pt x="478" y="17"/>
                  </a:lnTo>
                  <a:lnTo>
                    <a:pt x="504" y="18"/>
                  </a:lnTo>
                  <a:lnTo>
                    <a:pt x="531" y="19"/>
                  </a:lnTo>
                  <a:lnTo>
                    <a:pt x="559" y="20"/>
                  </a:lnTo>
                  <a:lnTo>
                    <a:pt x="590" y="22"/>
                  </a:lnTo>
                  <a:lnTo>
                    <a:pt x="625" y="23"/>
                  </a:lnTo>
                  <a:lnTo>
                    <a:pt x="662" y="25"/>
                  </a:lnTo>
                  <a:lnTo>
                    <a:pt x="702" y="27"/>
                  </a:lnTo>
                  <a:lnTo>
                    <a:pt x="746" y="29"/>
                  </a:lnTo>
                  <a:lnTo>
                    <a:pt x="793" y="31"/>
                  </a:lnTo>
                  <a:lnTo>
                    <a:pt x="844" y="34"/>
                  </a:lnTo>
                  <a:lnTo>
                    <a:pt x="899" y="36"/>
                  </a:lnTo>
                  <a:lnTo>
                    <a:pt x="960" y="39"/>
                  </a:lnTo>
                  <a:lnTo>
                    <a:pt x="1025" y="43"/>
                  </a:lnTo>
                  <a:lnTo>
                    <a:pt x="1095" y="46"/>
                  </a:lnTo>
                  <a:lnTo>
                    <a:pt x="1171" y="50"/>
                  </a:lnTo>
                  <a:lnTo>
                    <a:pt x="1198" y="53"/>
                  </a:lnTo>
                  <a:lnTo>
                    <a:pt x="1220" y="61"/>
                  </a:lnTo>
                  <a:lnTo>
                    <a:pt x="1238" y="72"/>
                  </a:lnTo>
                  <a:lnTo>
                    <a:pt x="1253" y="84"/>
                  </a:lnTo>
                  <a:lnTo>
                    <a:pt x="1264" y="100"/>
                  </a:lnTo>
                  <a:lnTo>
                    <a:pt x="1271" y="117"/>
                  </a:lnTo>
                  <a:lnTo>
                    <a:pt x="1275" y="135"/>
                  </a:lnTo>
                  <a:lnTo>
                    <a:pt x="1277" y="153"/>
                  </a:lnTo>
                  <a:lnTo>
                    <a:pt x="1277" y="174"/>
                  </a:lnTo>
                  <a:lnTo>
                    <a:pt x="1272" y="193"/>
                  </a:lnTo>
                  <a:lnTo>
                    <a:pt x="1264" y="208"/>
                  </a:lnTo>
                  <a:lnTo>
                    <a:pt x="1253" y="222"/>
                  </a:lnTo>
                  <a:lnTo>
                    <a:pt x="1237" y="233"/>
                  </a:lnTo>
                  <a:lnTo>
                    <a:pt x="1219" y="240"/>
                  </a:lnTo>
                  <a:lnTo>
                    <a:pt x="1199" y="244"/>
                  </a:lnTo>
                  <a:lnTo>
                    <a:pt x="1176" y="244"/>
                  </a:lnTo>
                  <a:lnTo>
                    <a:pt x="1143" y="243"/>
                  </a:lnTo>
                  <a:lnTo>
                    <a:pt x="1113" y="241"/>
                  </a:lnTo>
                  <a:lnTo>
                    <a:pt x="1086" y="240"/>
                  </a:lnTo>
                  <a:lnTo>
                    <a:pt x="1061" y="239"/>
                  </a:lnTo>
                  <a:lnTo>
                    <a:pt x="1037" y="238"/>
                  </a:lnTo>
                  <a:lnTo>
                    <a:pt x="1014" y="237"/>
                  </a:lnTo>
                  <a:lnTo>
                    <a:pt x="994" y="236"/>
                  </a:lnTo>
                  <a:lnTo>
                    <a:pt x="974" y="235"/>
                  </a:lnTo>
                  <a:lnTo>
                    <a:pt x="955" y="234"/>
                  </a:lnTo>
                  <a:lnTo>
                    <a:pt x="936" y="233"/>
                  </a:lnTo>
                  <a:lnTo>
                    <a:pt x="916" y="232"/>
                  </a:lnTo>
                  <a:lnTo>
                    <a:pt x="898" y="231"/>
                  </a:lnTo>
                  <a:lnTo>
                    <a:pt x="879" y="230"/>
                  </a:lnTo>
                  <a:lnTo>
                    <a:pt x="859" y="230"/>
                  </a:lnTo>
                  <a:lnTo>
                    <a:pt x="839" y="229"/>
                  </a:lnTo>
                  <a:lnTo>
                    <a:pt x="817" y="228"/>
                  </a:lnTo>
                  <a:lnTo>
                    <a:pt x="794" y="227"/>
                  </a:lnTo>
                  <a:lnTo>
                    <a:pt x="770" y="225"/>
                  </a:lnTo>
                  <a:lnTo>
                    <a:pt x="743" y="224"/>
                  </a:lnTo>
                  <a:lnTo>
                    <a:pt x="714" y="223"/>
                  </a:lnTo>
                  <a:lnTo>
                    <a:pt x="682" y="222"/>
                  </a:lnTo>
                  <a:lnTo>
                    <a:pt x="648" y="220"/>
                  </a:lnTo>
                  <a:lnTo>
                    <a:pt x="611" y="219"/>
                  </a:lnTo>
                  <a:lnTo>
                    <a:pt x="570" y="217"/>
                  </a:lnTo>
                  <a:lnTo>
                    <a:pt x="527" y="214"/>
                  </a:lnTo>
                  <a:lnTo>
                    <a:pt x="479" y="212"/>
                  </a:lnTo>
                  <a:lnTo>
                    <a:pt x="427" y="210"/>
                  </a:lnTo>
                  <a:lnTo>
                    <a:pt x="371" y="207"/>
                  </a:lnTo>
                  <a:lnTo>
                    <a:pt x="311" y="205"/>
                  </a:lnTo>
                  <a:lnTo>
                    <a:pt x="245" y="202"/>
                  </a:lnTo>
                  <a:lnTo>
                    <a:pt x="175" y="199"/>
                  </a:lnTo>
                  <a:lnTo>
                    <a:pt x="99" y="196"/>
                  </a:lnTo>
                  <a:lnTo>
                    <a:pt x="78" y="193"/>
                  </a:lnTo>
                  <a:lnTo>
                    <a:pt x="59" y="185"/>
                  </a:lnTo>
                  <a:lnTo>
                    <a:pt x="42" y="175"/>
                  </a:lnTo>
                  <a:lnTo>
                    <a:pt x="28" y="162"/>
                  </a:lnTo>
                  <a:lnTo>
                    <a:pt x="16" y="145"/>
                  </a:lnTo>
                  <a:lnTo>
                    <a:pt x="7" y="127"/>
                  </a:lnTo>
                  <a:lnTo>
                    <a:pt x="2" y="108"/>
                  </a:lnTo>
                  <a:lnTo>
                    <a:pt x="0" y="87"/>
                  </a:lnTo>
                  <a:lnTo>
                    <a:pt x="1" y="70"/>
                  </a:lnTo>
                  <a:lnTo>
                    <a:pt x="6" y="53"/>
                  </a:lnTo>
                  <a:lnTo>
                    <a:pt x="14" y="38"/>
                  </a:lnTo>
                  <a:lnTo>
                    <a:pt x="25" y="25"/>
                  </a:lnTo>
                  <a:lnTo>
                    <a:pt x="39" y="15"/>
                  </a:lnTo>
                  <a:lnTo>
                    <a:pt x="55" y="6"/>
                  </a:lnTo>
                  <a:lnTo>
                    <a:pt x="76" y="1"/>
                  </a:lnTo>
                  <a:lnTo>
                    <a:pt x="97"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46"/>
            <p:cNvSpPr/>
            <p:nvPr/>
          </p:nvSpPr>
          <p:spPr>
            <a:xfrm>
              <a:off x="2483" y="2387"/>
              <a:ext cx="141" cy="19"/>
            </a:xfrm>
            <a:custGeom>
              <a:rect b="b" l="l" r="r" t="t"/>
              <a:pathLst>
                <a:path extrusionOk="0" h="231" w="1267">
                  <a:moveTo>
                    <a:pt x="92" y="0"/>
                  </a:moveTo>
                  <a:lnTo>
                    <a:pt x="124" y="1"/>
                  </a:lnTo>
                  <a:lnTo>
                    <a:pt x="153" y="2"/>
                  </a:lnTo>
                  <a:lnTo>
                    <a:pt x="182" y="3"/>
                  </a:lnTo>
                  <a:lnTo>
                    <a:pt x="207" y="4"/>
                  </a:lnTo>
                  <a:lnTo>
                    <a:pt x="230" y="5"/>
                  </a:lnTo>
                  <a:lnTo>
                    <a:pt x="252" y="6"/>
                  </a:lnTo>
                  <a:lnTo>
                    <a:pt x="273" y="7"/>
                  </a:lnTo>
                  <a:lnTo>
                    <a:pt x="294" y="8"/>
                  </a:lnTo>
                  <a:lnTo>
                    <a:pt x="313" y="8"/>
                  </a:lnTo>
                  <a:lnTo>
                    <a:pt x="332" y="9"/>
                  </a:lnTo>
                  <a:lnTo>
                    <a:pt x="350" y="10"/>
                  </a:lnTo>
                  <a:lnTo>
                    <a:pt x="369" y="11"/>
                  </a:lnTo>
                  <a:lnTo>
                    <a:pt x="389" y="11"/>
                  </a:lnTo>
                  <a:lnTo>
                    <a:pt x="408" y="12"/>
                  </a:lnTo>
                  <a:lnTo>
                    <a:pt x="429" y="13"/>
                  </a:lnTo>
                  <a:lnTo>
                    <a:pt x="451" y="14"/>
                  </a:lnTo>
                  <a:lnTo>
                    <a:pt x="473" y="15"/>
                  </a:lnTo>
                  <a:lnTo>
                    <a:pt x="499" y="16"/>
                  </a:lnTo>
                  <a:lnTo>
                    <a:pt x="526" y="17"/>
                  </a:lnTo>
                  <a:lnTo>
                    <a:pt x="554" y="18"/>
                  </a:lnTo>
                  <a:lnTo>
                    <a:pt x="585" y="20"/>
                  </a:lnTo>
                  <a:lnTo>
                    <a:pt x="620" y="22"/>
                  </a:lnTo>
                  <a:lnTo>
                    <a:pt x="657" y="23"/>
                  </a:lnTo>
                  <a:lnTo>
                    <a:pt x="697" y="25"/>
                  </a:lnTo>
                  <a:lnTo>
                    <a:pt x="741" y="28"/>
                  </a:lnTo>
                  <a:lnTo>
                    <a:pt x="788" y="31"/>
                  </a:lnTo>
                  <a:lnTo>
                    <a:pt x="839" y="33"/>
                  </a:lnTo>
                  <a:lnTo>
                    <a:pt x="894" y="36"/>
                  </a:lnTo>
                  <a:lnTo>
                    <a:pt x="955" y="39"/>
                  </a:lnTo>
                  <a:lnTo>
                    <a:pt x="1020" y="42"/>
                  </a:lnTo>
                  <a:lnTo>
                    <a:pt x="1090" y="45"/>
                  </a:lnTo>
                  <a:lnTo>
                    <a:pt x="1166" y="49"/>
                  </a:lnTo>
                  <a:lnTo>
                    <a:pt x="1193" y="52"/>
                  </a:lnTo>
                  <a:lnTo>
                    <a:pt x="1215" y="60"/>
                  </a:lnTo>
                  <a:lnTo>
                    <a:pt x="1232" y="70"/>
                  </a:lnTo>
                  <a:lnTo>
                    <a:pt x="1245" y="82"/>
                  </a:lnTo>
                  <a:lnTo>
                    <a:pt x="1255" y="97"/>
                  </a:lnTo>
                  <a:lnTo>
                    <a:pt x="1262" y="112"/>
                  </a:lnTo>
                  <a:lnTo>
                    <a:pt x="1265" y="129"/>
                  </a:lnTo>
                  <a:lnTo>
                    <a:pt x="1267" y="146"/>
                  </a:lnTo>
                  <a:lnTo>
                    <a:pt x="1267" y="166"/>
                  </a:lnTo>
                  <a:lnTo>
                    <a:pt x="1264" y="184"/>
                  </a:lnTo>
                  <a:lnTo>
                    <a:pt x="1256" y="199"/>
                  </a:lnTo>
                  <a:lnTo>
                    <a:pt x="1244" y="212"/>
                  </a:lnTo>
                  <a:lnTo>
                    <a:pt x="1230" y="221"/>
                  </a:lnTo>
                  <a:lnTo>
                    <a:pt x="1213" y="228"/>
                  </a:lnTo>
                  <a:lnTo>
                    <a:pt x="1193" y="231"/>
                  </a:lnTo>
                  <a:lnTo>
                    <a:pt x="1171" y="231"/>
                  </a:lnTo>
                  <a:lnTo>
                    <a:pt x="1138" y="230"/>
                  </a:lnTo>
                  <a:lnTo>
                    <a:pt x="1108" y="228"/>
                  </a:lnTo>
                  <a:lnTo>
                    <a:pt x="1081" y="227"/>
                  </a:lnTo>
                  <a:lnTo>
                    <a:pt x="1056" y="226"/>
                  </a:lnTo>
                  <a:lnTo>
                    <a:pt x="1032" y="225"/>
                  </a:lnTo>
                  <a:lnTo>
                    <a:pt x="1009" y="224"/>
                  </a:lnTo>
                  <a:lnTo>
                    <a:pt x="989" y="223"/>
                  </a:lnTo>
                  <a:lnTo>
                    <a:pt x="969" y="222"/>
                  </a:lnTo>
                  <a:lnTo>
                    <a:pt x="950" y="221"/>
                  </a:lnTo>
                  <a:lnTo>
                    <a:pt x="931" y="220"/>
                  </a:lnTo>
                  <a:lnTo>
                    <a:pt x="911" y="219"/>
                  </a:lnTo>
                  <a:lnTo>
                    <a:pt x="893" y="218"/>
                  </a:lnTo>
                  <a:lnTo>
                    <a:pt x="874" y="217"/>
                  </a:lnTo>
                  <a:lnTo>
                    <a:pt x="854" y="217"/>
                  </a:lnTo>
                  <a:lnTo>
                    <a:pt x="834" y="216"/>
                  </a:lnTo>
                  <a:lnTo>
                    <a:pt x="812" y="215"/>
                  </a:lnTo>
                  <a:lnTo>
                    <a:pt x="789" y="214"/>
                  </a:lnTo>
                  <a:lnTo>
                    <a:pt x="765" y="212"/>
                  </a:lnTo>
                  <a:lnTo>
                    <a:pt x="738" y="211"/>
                  </a:lnTo>
                  <a:lnTo>
                    <a:pt x="709" y="210"/>
                  </a:lnTo>
                  <a:lnTo>
                    <a:pt x="677" y="209"/>
                  </a:lnTo>
                  <a:lnTo>
                    <a:pt x="643" y="207"/>
                  </a:lnTo>
                  <a:lnTo>
                    <a:pt x="606" y="206"/>
                  </a:lnTo>
                  <a:lnTo>
                    <a:pt x="565" y="204"/>
                  </a:lnTo>
                  <a:lnTo>
                    <a:pt x="522" y="201"/>
                  </a:lnTo>
                  <a:lnTo>
                    <a:pt x="474" y="199"/>
                  </a:lnTo>
                  <a:lnTo>
                    <a:pt x="422" y="197"/>
                  </a:lnTo>
                  <a:lnTo>
                    <a:pt x="366" y="194"/>
                  </a:lnTo>
                  <a:lnTo>
                    <a:pt x="306" y="192"/>
                  </a:lnTo>
                  <a:lnTo>
                    <a:pt x="240" y="189"/>
                  </a:lnTo>
                  <a:lnTo>
                    <a:pt x="170" y="186"/>
                  </a:lnTo>
                  <a:lnTo>
                    <a:pt x="94" y="183"/>
                  </a:lnTo>
                  <a:lnTo>
                    <a:pt x="75" y="180"/>
                  </a:lnTo>
                  <a:lnTo>
                    <a:pt x="56" y="173"/>
                  </a:lnTo>
                  <a:lnTo>
                    <a:pt x="41" y="163"/>
                  </a:lnTo>
                  <a:lnTo>
                    <a:pt x="27" y="151"/>
                  </a:lnTo>
                  <a:lnTo>
                    <a:pt x="16" y="135"/>
                  </a:lnTo>
                  <a:lnTo>
                    <a:pt x="8" y="119"/>
                  </a:lnTo>
                  <a:lnTo>
                    <a:pt x="2" y="99"/>
                  </a:lnTo>
                  <a:lnTo>
                    <a:pt x="0" y="78"/>
                  </a:lnTo>
                  <a:lnTo>
                    <a:pt x="2" y="62"/>
                  </a:lnTo>
                  <a:lnTo>
                    <a:pt x="6" y="47"/>
                  </a:lnTo>
                  <a:lnTo>
                    <a:pt x="14" y="33"/>
                  </a:lnTo>
                  <a:lnTo>
                    <a:pt x="25" y="21"/>
                  </a:lnTo>
                  <a:lnTo>
                    <a:pt x="38" y="11"/>
                  </a:lnTo>
                  <a:lnTo>
                    <a:pt x="54" y="5"/>
                  </a:lnTo>
                  <a:lnTo>
                    <a:pt x="72" y="1"/>
                  </a:lnTo>
                  <a:lnTo>
                    <a:pt x="92"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46"/>
            <p:cNvSpPr/>
            <p:nvPr/>
          </p:nvSpPr>
          <p:spPr>
            <a:xfrm>
              <a:off x="2484" y="2388"/>
              <a:ext cx="140" cy="18"/>
            </a:xfrm>
            <a:custGeom>
              <a:rect b="b" l="l" r="r" t="t"/>
              <a:pathLst>
                <a:path extrusionOk="0" h="222" w="1258">
                  <a:moveTo>
                    <a:pt x="85" y="0"/>
                  </a:moveTo>
                  <a:lnTo>
                    <a:pt x="117" y="1"/>
                  </a:lnTo>
                  <a:lnTo>
                    <a:pt x="146" y="3"/>
                  </a:lnTo>
                  <a:lnTo>
                    <a:pt x="175" y="4"/>
                  </a:lnTo>
                  <a:lnTo>
                    <a:pt x="200" y="5"/>
                  </a:lnTo>
                  <a:lnTo>
                    <a:pt x="223" y="6"/>
                  </a:lnTo>
                  <a:lnTo>
                    <a:pt x="245" y="7"/>
                  </a:lnTo>
                  <a:lnTo>
                    <a:pt x="266" y="8"/>
                  </a:lnTo>
                  <a:lnTo>
                    <a:pt x="287" y="8"/>
                  </a:lnTo>
                  <a:lnTo>
                    <a:pt x="306" y="9"/>
                  </a:lnTo>
                  <a:lnTo>
                    <a:pt x="325" y="10"/>
                  </a:lnTo>
                  <a:lnTo>
                    <a:pt x="343" y="11"/>
                  </a:lnTo>
                  <a:lnTo>
                    <a:pt x="362" y="12"/>
                  </a:lnTo>
                  <a:lnTo>
                    <a:pt x="382" y="13"/>
                  </a:lnTo>
                  <a:lnTo>
                    <a:pt x="402" y="13"/>
                  </a:lnTo>
                  <a:lnTo>
                    <a:pt x="422" y="14"/>
                  </a:lnTo>
                  <a:lnTo>
                    <a:pt x="444" y="15"/>
                  </a:lnTo>
                  <a:lnTo>
                    <a:pt x="467" y="16"/>
                  </a:lnTo>
                  <a:lnTo>
                    <a:pt x="492" y="19"/>
                  </a:lnTo>
                  <a:lnTo>
                    <a:pt x="519" y="20"/>
                  </a:lnTo>
                  <a:lnTo>
                    <a:pt x="548" y="21"/>
                  </a:lnTo>
                  <a:lnTo>
                    <a:pt x="579" y="22"/>
                  </a:lnTo>
                  <a:lnTo>
                    <a:pt x="614" y="24"/>
                  </a:lnTo>
                  <a:lnTo>
                    <a:pt x="650" y="26"/>
                  </a:lnTo>
                  <a:lnTo>
                    <a:pt x="690" y="28"/>
                  </a:lnTo>
                  <a:lnTo>
                    <a:pt x="735" y="30"/>
                  </a:lnTo>
                  <a:lnTo>
                    <a:pt x="782" y="32"/>
                  </a:lnTo>
                  <a:lnTo>
                    <a:pt x="833" y="34"/>
                  </a:lnTo>
                  <a:lnTo>
                    <a:pt x="889" y="37"/>
                  </a:lnTo>
                  <a:lnTo>
                    <a:pt x="950" y="39"/>
                  </a:lnTo>
                  <a:lnTo>
                    <a:pt x="1014" y="42"/>
                  </a:lnTo>
                  <a:lnTo>
                    <a:pt x="1085" y="46"/>
                  </a:lnTo>
                  <a:lnTo>
                    <a:pt x="1161" y="50"/>
                  </a:lnTo>
                  <a:lnTo>
                    <a:pt x="1187" y="54"/>
                  </a:lnTo>
                  <a:lnTo>
                    <a:pt x="1208" y="61"/>
                  </a:lnTo>
                  <a:lnTo>
                    <a:pt x="1224" y="70"/>
                  </a:lnTo>
                  <a:lnTo>
                    <a:pt x="1236" y="83"/>
                  </a:lnTo>
                  <a:lnTo>
                    <a:pt x="1246" y="97"/>
                  </a:lnTo>
                  <a:lnTo>
                    <a:pt x="1252" y="112"/>
                  </a:lnTo>
                  <a:lnTo>
                    <a:pt x="1256" y="128"/>
                  </a:lnTo>
                  <a:lnTo>
                    <a:pt x="1258" y="144"/>
                  </a:lnTo>
                  <a:lnTo>
                    <a:pt x="1258" y="163"/>
                  </a:lnTo>
                  <a:lnTo>
                    <a:pt x="1254" y="180"/>
                  </a:lnTo>
                  <a:lnTo>
                    <a:pt x="1247" y="195"/>
                  </a:lnTo>
                  <a:lnTo>
                    <a:pt x="1235" y="206"/>
                  </a:lnTo>
                  <a:lnTo>
                    <a:pt x="1220" y="214"/>
                  </a:lnTo>
                  <a:lnTo>
                    <a:pt x="1204" y="220"/>
                  </a:lnTo>
                  <a:lnTo>
                    <a:pt x="1185" y="222"/>
                  </a:lnTo>
                  <a:lnTo>
                    <a:pt x="1164" y="222"/>
                  </a:lnTo>
                  <a:lnTo>
                    <a:pt x="1131" y="221"/>
                  </a:lnTo>
                  <a:lnTo>
                    <a:pt x="1101" y="219"/>
                  </a:lnTo>
                  <a:lnTo>
                    <a:pt x="1074" y="218"/>
                  </a:lnTo>
                  <a:lnTo>
                    <a:pt x="1049" y="217"/>
                  </a:lnTo>
                  <a:lnTo>
                    <a:pt x="1025" y="216"/>
                  </a:lnTo>
                  <a:lnTo>
                    <a:pt x="1002" y="215"/>
                  </a:lnTo>
                  <a:lnTo>
                    <a:pt x="982" y="214"/>
                  </a:lnTo>
                  <a:lnTo>
                    <a:pt x="962" y="213"/>
                  </a:lnTo>
                  <a:lnTo>
                    <a:pt x="943" y="212"/>
                  </a:lnTo>
                  <a:lnTo>
                    <a:pt x="924" y="211"/>
                  </a:lnTo>
                  <a:lnTo>
                    <a:pt x="904" y="210"/>
                  </a:lnTo>
                  <a:lnTo>
                    <a:pt x="886" y="209"/>
                  </a:lnTo>
                  <a:lnTo>
                    <a:pt x="867" y="208"/>
                  </a:lnTo>
                  <a:lnTo>
                    <a:pt x="847" y="208"/>
                  </a:lnTo>
                  <a:lnTo>
                    <a:pt x="827" y="207"/>
                  </a:lnTo>
                  <a:lnTo>
                    <a:pt x="805" y="206"/>
                  </a:lnTo>
                  <a:lnTo>
                    <a:pt x="782" y="205"/>
                  </a:lnTo>
                  <a:lnTo>
                    <a:pt x="758" y="203"/>
                  </a:lnTo>
                  <a:lnTo>
                    <a:pt x="731" y="202"/>
                  </a:lnTo>
                  <a:lnTo>
                    <a:pt x="702" y="201"/>
                  </a:lnTo>
                  <a:lnTo>
                    <a:pt x="670" y="200"/>
                  </a:lnTo>
                  <a:lnTo>
                    <a:pt x="636" y="198"/>
                  </a:lnTo>
                  <a:lnTo>
                    <a:pt x="599" y="197"/>
                  </a:lnTo>
                  <a:lnTo>
                    <a:pt x="558" y="195"/>
                  </a:lnTo>
                  <a:lnTo>
                    <a:pt x="515" y="192"/>
                  </a:lnTo>
                  <a:lnTo>
                    <a:pt x="467" y="190"/>
                  </a:lnTo>
                  <a:lnTo>
                    <a:pt x="415" y="188"/>
                  </a:lnTo>
                  <a:lnTo>
                    <a:pt x="359" y="185"/>
                  </a:lnTo>
                  <a:lnTo>
                    <a:pt x="299" y="183"/>
                  </a:lnTo>
                  <a:lnTo>
                    <a:pt x="233" y="180"/>
                  </a:lnTo>
                  <a:lnTo>
                    <a:pt x="163" y="177"/>
                  </a:lnTo>
                  <a:lnTo>
                    <a:pt x="87" y="174"/>
                  </a:lnTo>
                  <a:lnTo>
                    <a:pt x="70" y="171"/>
                  </a:lnTo>
                  <a:lnTo>
                    <a:pt x="55" y="164"/>
                  </a:lnTo>
                  <a:lnTo>
                    <a:pt x="39" y="155"/>
                  </a:lnTo>
                  <a:lnTo>
                    <a:pt x="26" y="143"/>
                  </a:lnTo>
                  <a:lnTo>
                    <a:pt x="15" y="128"/>
                  </a:lnTo>
                  <a:lnTo>
                    <a:pt x="7" y="112"/>
                  </a:lnTo>
                  <a:lnTo>
                    <a:pt x="2" y="93"/>
                  </a:lnTo>
                  <a:lnTo>
                    <a:pt x="0" y="72"/>
                  </a:lnTo>
                  <a:lnTo>
                    <a:pt x="1" y="57"/>
                  </a:lnTo>
                  <a:lnTo>
                    <a:pt x="6" y="42"/>
                  </a:lnTo>
                  <a:lnTo>
                    <a:pt x="13" y="30"/>
                  </a:lnTo>
                  <a:lnTo>
                    <a:pt x="23" y="20"/>
                  </a:lnTo>
                  <a:lnTo>
                    <a:pt x="36" y="10"/>
                  </a:lnTo>
                  <a:lnTo>
                    <a:pt x="50" y="4"/>
                  </a:lnTo>
                  <a:lnTo>
                    <a:pt x="68" y="1"/>
                  </a:lnTo>
                  <a:lnTo>
                    <a:pt x="8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46"/>
            <p:cNvSpPr/>
            <p:nvPr/>
          </p:nvSpPr>
          <p:spPr>
            <a:xfrm>
              <a:off x="2485" y="2389"/>
              <a:ext cx="139" cy="17"/>
            </a:xfrm>
            <a:custGeom>
              <a:rect b="b" l="l" r="r" t="t"/>
              <a:pathLst>
                <a:path extrusionOk="0" h="210" w="1249">
                  <a:moveTo>
                    <a:pt x="80" y="0"/>
                  </a:moveTo>
                  <a:lnTo>
                    <a:pt x="1156" y="50"/>
                  </a:lnTo>
                  <a:lnTo>
                    <a:pt x="1182" y="53"/>
                  </a:lnTo>
                  <a:lnTo>
                    <a:pt x="1202" y="60"/>
                  </a:lnTo>
                  <a:lnTo>
                    <a:pt x="1217" y="70"/>
                  </a:lnTo>
                  <a:lnTo>
                    <a:pt x="1228" y="80"/>
                  </a:lnTo>
                  <a:lnTo>
                    <a:pt x="1236" y="92"/>
                  </a:lnTo>
                  <a:lnTo>
                    <a:pt x="1242" y="106"/>
                  </a:lnTo>
                  <a:lnTo>
                    <a:pt x="1245" y="120"/>
                  </a:lnTo>
                  <a:lnTo>
                    <a:pt x="1248" y="134"/>
                  </a:lnTo>
                  <a:lnTo>
                    <a:pt x="1249" y="154"/>
                  </a:lnTo>
                  <a:lnTo>
                    <a:pt x="1246" y="170"/>
                  </a:lnTo>
                  <a:lnTo>
                    <a:pt x="1238" y="184"/>
                  </a:lnTo>
                  <a:lnTo>
                    <a:pt x="1226" y="195"/>
                  </a:lnTo>
                  <a:lnTo>
                    <a:pt x="1212" y="202"/>
                  </a:lnTo>
                  <a:lnTo>
                    <a:pt x="1196" y="207"/>
                  </a:lnTo>
                  <a:lnTo>
                    <a:pt x="1178" y="210"/>
                  </a:lnTo>
                  <a:lnTo>
                    <a:pt x="1159" y="210"/>
                  </a:lnTo>
                  <a:lnTo>
                    <a:pt x="82" y="162"/>
                  </a:lnTo>
                  <a:lnTo>
                    <a:pt x="68" y="159"/>
                  </a:lnTo>
                  <a:lnTo>
                    <a:pt x="54" y="152"/>
                  </a:lnTo>
                  <a:lnTo>
                    <a:pt x="39" y="144"/>
                  </a:lnTo>
                  <a:lnTo>
                    <a:pt x="27" y="132"/>
                  </a:lnTo>
                  <a:lnTo>
                    <a:pt x="16" y="118"/>
                  </a:lnTo>
                  <a:lnTo>
                    <a:pt x="8" y="102"/>
                  </a:lnTo>
                  <a:lnTo>
                    <a:pt x="2" y="83"/>
                  </a:lnTo>
                  <a:lnTo>
                    <a:pt x="0" y="62"/>
                  </a:lnTo>
                  <a:lnTo>
                    <a:pt x="2" y="49"/>
                  </a:lnTo>
                  <a:lnTo>
                    <a:pt x="6" y="37"/>
                  </a:lnTo>
                  <a:lnTo>
                    <a:pt x="14" y="26"/>
                  </a:lnTo>
                  <a:lnTo>
                    <a:pt x="23" y="17"/>
                  </a:lnTo>
                  <a:lnTo>
                    <a:pt x="35" y="10"/>
                  </a:lnTo>
                  <a:lnTo>
                    <a:pt x="50" y="3"/>
                  </a:lnTo>
                  <a:lnTo>
                    <a:pt x="64" y="1"/>
                  </a:lnTo>
                  <a:lnTo>
                    <a:pt x="80"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46"/>
            <p:cNvSpPr/>
            <p:nvPr/>
          </p:nvSpPr>
          <p:spPr>
            <a:xfrm>
              <a:off x="2486" y="2386"/>
              <a:ext cx="41" cy="15"/>
            </a:xfrm>
            <a:custGeom>
              <a:rect b="b" l="l" r="r" t="t"/>
              <a:pathLst>
                <a:path extrusionOk="0" h="178" w="374">
                  <a:moveTo>
                    <a:pt x="354" y="178"/>
                  </a:moveTo>
                  <a:lnTo>
                    <a:pt x="361" y="177"/>
                  </a:lnTo>
                  <a:lnTo>
                    <a:pt x="368" y="173"/>
                  </a:lnTo>
                  <a:lnTo>
                    <a:pt x="372" y="167"/>
                  </a:lnTo>
                  <a:lnTo>
                    <a:pt x="374" y="159"/>
                  </a:lnTo>
                  <a:lnTo>
                    <a:pt x="372" y="34"/>
                  </a:lnTo>
                  <a:lnTo>
                    <a:pt x="370" y="26"/>
                  </a:lnTo>
                  <a:lnTo>
                    <a:pt x="366" y="20"/>
                  </a:lnTo>
                  <a:lnTo>
                    <a:pt x="358" y="16"/>
                  </a:lnTo>
                  <a:lnTo>
                    <a:pt x="349" y="15"/>
                  </a:lnTo>
                  <a:lnTo>
                    <a:pt x="191" y="4"/>
                  </a:lnTo>
                  <a:lnTo>
                    <a:pt x="73" y="0"/>
                  </a:lnTo>
                  <a:lnTo>
                    <a:pt x="58" y="0"/>
                  </a:lnTo>
                  <a:lnTo>
                    <a:pt x="44" y="3"/>
                  </a:lnTo>
                  <a:lnTo>
                    <a:pt x="31" y="10"/>
                  </a:lnTo>
                  <a:lnTo>
                    <a:pt x="21" y="18"/>
                  </a:lnTo>
                  <a:lnTo>
                    <a:pt x="12" y="27"/>
                  </a:lnTo>
                  <a:lnTo>
                    <a:pt x="5" y="40"/>
                  </a:lnTo>
                  <a:lnTo>
                    <a:pt x="1" y="52"/>
                  </a:lnTo>
                  <a:lnTo>
                    <a:pt x="0" y="67"/>
                  </a:lnTo>
                  <a:lnTo>
                    <a:pt x="0" y="89"/>
                  </a:lnTo>
                  <a:lnTo>
                    <a:pt x="2" y="104"/>
                  </a:lnTo>
                  <a:lnTo>
                    <a:pt x="7" y="117"/>
                  </a:lnTo>
                  <a:lnTo>
                    <a:pt x="14" y="130"/>
                  </a:lnTo>
                  <a:lnTo>
                    <a:pt x="24" y="140"/>
                  </a:lnTo>
                  <a:lnTo>
                    <a:pt x="34" y="149"/>
                  </a:lnTo>
                  <a:lnTo>
                    <a:pt x="48" y="156"/>
                  </a:lnTo>
                  <a:lnTo>
                    <a:pt x="61" y="161"/>
                  </a:lnTo>
                  <a:lnTo>
                    <a:pt x="75" y="163"/>
                  </a:lnTo>
                  <a:lnTo>
                    <a:pt x="354" y="178"/>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1" name="Google Shape;831;p46"/>
            <p:cNvSpPr/>
            <p:nvPr/>
          </p:nvSpPr>
          <p:spPr>
            <a:xfrm>
              <a:off x="2581" y="2390"/>
              <a:ext cx="42" cy="14"/>
            </a:xfrm>
            <a:custGeom>
              <a:rect b="b" l="l" r="r" t="t"/>
              <a:pathLst>
                <a:path extrusionOk="0" h="176" w="374">
                  <a:moveTo>
                    <a:pt x="24" y="163"/>
                  </a:moveTo>
                  <a:lnTo>
                    <a:pt x="17" y="162"/>
                  </a:lnTo>
                  <a:lnTo>
                    <a:pt x="10" y="157"/>
                  </a:lnTo>
                  <a:lnTo>
                    <a:pt x="5" y="151"/>
                  </a:lnTo>
                  <a:lnTo>
                    <a:pt x="2" y="143"/>
                  </a:lnTo>
                  <a:lnTo>
                    <a:pt x="0" y="19"/>
                  </a:lnTo>
                  <a:lnTo>
                    <a:pt x="2" y="11"/>
                  </a:lnTo>
                  <a:lnTo>
                    <a:pt x="6" y="5"/>
                  </a:lnTo>
                  <a:lnTo>
                    <a:pt x="13" y="1"/>
                  </a:lnTo>
                  <a:lnTo>
                    <a:pt x="21" y="0"/>
                  </a:lnTo>
                  <a:lnTo>
                    <a:pt x="181" y="7"/>
                  </a:lnTo>
                  <a:lnTo>
                    <a:pt x="299" y="12"/>
                  </a:lnTo>
                  <a:lnTo>
                    <a:pt x="314" y="14"/>
                  </a:lnTo>
                  <a:lnTo>
                    <a:pt x="328" y="19"/>
                  </a:lnTo>
                  <a:lnTo>
                    <a:pt x="340" y="26"/>
                  </a:lnTo>
                  <a:lnTo>
                    <a:pt x="351" y="35"/>
                  </a:lnTo>
                  <a:lnTo>
                    <a:pt x="360" y="46"/>
                  </a:lnTo>
                  <a:lnTo>
                    <a:pt x="367" y="59"/>
                  </a:lnTo>
                  <a:lnTo>
                    <a:pt x="373" y="72"/>
                  </a:lnTo>
                  <a:lnTo>
                    <a:pt x="374" y="87"/>
                  </a:lnTo>
                  <a:lnTo>
                    <a:pt x="374" y="108"/>
                  </a:lnTo>
                  <a:lnTo>
                    <a:pt x="373" y="123"/>
                  </a:lnTo>
                  <a:lnTo>
                    <a:pt x="369" y="135"/>
                  </a:lnTo>
                  <a:lnTo>
                    <a:pt x="362" y="148"/>
                  </a:lnTo>
                  <a:lnTo>
                    <a:pt x="354" y="157"/>
                  </a:lnTo>
                  <a:lnTo>
                    <a:pt x="343" y="165"/>
                  </a:lnTo>
                  <a:lnTo>
                    <a:pt x="331" y="172"/>
                  </a:lnTo>
                  <a:lnTo>
                    <a:pt x="318" y="175"/>
                  </a:lnTo>
                  <a:lnTo>
                    <a:pt x="304" y="176"/>
                  </a:lnTo>
                  <a:lnTo>
                    <a:pt x="24" y="163"/>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46"/>
            <p:cNvSpPr/>
            <p:nvPr/>
          </p:nvSpPr>
          <p:spPr>
            <a:xfrm>
              <a:off x="2533" y="2388"/>
              <a:ext cx="42" cy="15"/>
            </a:xfrm>
            <a:custGeom>
              <a:rect b="b" l="l" r="r" t="t"/>
              <a:pathLst>
                <a:path extrusionOk="0" h="179" w="375">
                  <a:moveTo>
                    <a:pt x="20" y="0"/>
                  </a:moveTo>
                  <a:lnTo>
                    <a:pt x="351" y="15"/>
                  </a:lnTo>
                  <a:lnTo>
                    <a:pt x="359" y="18"/>
                  </a:lnTo>
                  <a:lnTo>
                    <a:pt x="366" y="23"/>
                  </a:lnTo>
                  <a:lnTo>
                    <a:pt x="371" y="29"/>
                  </a:lnTo>
                  <a:lnTo>
                    <a:pt x="373" y="36"/>
                  </a:lnTo>
                  <a:lnTo>
                    <a:pt x="375" y="160"/>
                  </a:lnTo>
                  <a:lnTo>
                    <a:pt x="374" y="169"/>
                  </a:lnTo>
                  <a:lnTo>
                    <a:pt x="370" y="174"/>
                  </a:lnTo>
                  <a:lnTo>
                    <a:pt x="363" y="178"/>
                  </a:lnTo>
                  <a:lnTo>
                    <a:pt x="355" y="179"/>
                  </a:lnTo>
                  <a:lnTo>
                    <a:pt x="24" y="163"/>
                  </a:lnTo>
                  <a:lnTo>
                    <a:pt x="16" y="161"/>
                  </a:lnTo>
                  <a:lnTo>
                    <a:pt x="9" y="156"/>
                  </a:lnTo>
                  <a:lnTo>
                    <a:pt x="5" y="150"/>
                  </a:lnTo>
                  <a:lnTo>
                    <a:pt x="3" y="143"/>
                  </a:lnTo>
                  <a:lnTo>
                    <a:pt x="0" y="19"/>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46"/>
            <p:cNvSpPr/>
            <p:nvPr/>
          </p:nvSpPr>
          <p:spPr>
            <a:xfrm>
              <a:off x="2488" y="2385"/>
              <a:ext cx="42" cy="15"/>
            </a:xfrm>
            <a:custGeom>
              <a:rect b="b" l="l" r="r" t="t"/>
              <a:pathLst>
                <a:path extrusionOk="0" h="178" w="375">
                  <a:moveTo>
                    <a:pt x="353" y="178"/>
                  </a:moveTo>
                  <a:lnTo>
                    <a:pt x="361" y="177"/>
                  </a:lnTo>
                  <a:lnTo>
                    <a:pt x="368" y="173"/>
                  </a:lnTo>
                  <a:lnTo>
                    <a:pt x="373" y="166"/>
                  </a:lnTo>
                  <a:lnTo>
                    <a:pt x="375" y="158"/>
                  </a:lnTo>
                  <a:lnTo>
                    <a:pt x="372" y="34"/>
                  </a:lnTo>
                  <a:lnTo>
                    <a:pt x="369" y="26"/>
                  </a:lnTo>
                  <a:lnTo>
                    <a:pt x="364" y="19"/>
                  </a:lnTo>
                  <a:lnTo>
                    <a:pt x="358" y="15"/>
                  </a:lnTo>
                  <a:lnTo>
                    <a:pt x="351" y="14"/>
                  </a:lnTo>
                  <a:lnTo>
                    <a:pt x="189" y="5"/>
                  </a:lnTo>
                  <a:lnTo>
                    <a:pt x="71" y="0"/>
                  </a:lnTo>
                  <a:lnTo>
                    <a:pt x="56" y="1"/>
                  </a:lnTo>
                  <a:lnTo>
                    <a:pt x="42" y="4"/>
                  </a:lnTo>
                  <a:lnTo>
                    <a:pt x="30" y="9"/>
                  </a:lnTo>
                  <a:lnTo>
                    <a:pt x="20" y="17"/>
                  </a:lnTo>
                  <a:lnTo>
                    <a:pt x="10" y="28"/>
                  </a:lnTo>
                  <a:lnTo>
                    <a:pt x="4" y="39"/>
                  </a:lnTo>
                  <a:lnTo>
                    <a:pt x="1" y="51"/>
                  </a:lnTo>
                  <a:lnTo>
                    <a:pt x="0" y="66"/>
                  </a:lnTo>
                  <a:lnTo>
                    <a:pt x="0" y="89"/>
                  </a:lnTo>
                  <a:lnTo>
                    <a:pt x="2" y="103"/>
                  </a:lnTo>
                  <a:lnTo>
                    <a:pt x="6" y="117"/>
                  </a:lnTo>
                  <a:lnTo>
                    <a:pt x="13" y="129"/>
                  </a:lnTo>
                  <a:lnTo>
                    <a:pt x="23" y="139"/>
                  </a:lnTo>
                  <a:lnTo>
                    <a:pt x="34" y="149"/>
                  </a:lnTo>
                  <a:lnTo>
                    <a:pt x="47" y="156"/>
                  </a:lnTo>
                  <a:lnTo>
                    <a:pt x="60" y="161"/>
                  </a:lnTo>
                  <a:lnTo>
                    <a:pt x="75" y="163"/>
                  </a:lnTo>
                  <a:lnTo>
                    <a:pt x="353"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46"/>
            <p:cNvSpPr/>
            <p:nvPr/>
          </p:nvSpPr>
          <p:spPr>
            <a:xfrm>
              <a:off x="2583" y="2388"/>
              <a:ext cx="42" cy="15"/>
            </a:xfrm>
            <a:custGeom>
              <a:rect b="b" l="l" r="r" t="t"/>
              <a:pathLst>
                <a:path extrusionOk="0" h="176" w="374">
                  <a:moveTo>
                    <a:pt x="25" y="164"/>
                  </a:moveTo>
                  <a:lnTo>
                    <a:pt x="16" y="163"/>
                  </a:lnTo>
                  <a:lnTo>
                    <a:pt x="9" y="158"/>
                  </a:lnTo>
                  <a:lnTo>
                    <a:pt x="5" y="152"/>
                  </a:lnTo>
                  <a:lnTo>
                    <a:pt x="3" y="144"/>
                  </a:lnTo>
                  <a:lnTo>
                    <a:pt x="0" y="20"/>
                  </a:lnTo>
                  <a:lnTo>
                    <a:pt x="1" y="11"/>
                  </a:lnTo>
                  <a:lnTo>
                    <a:pt x="5" y="5"/>
                  </a:lnTo>
                  <a:lnTo>
                    <a:pt x="11" y="1"/>
                  </a:lnTo>
                  <a:lnTo>
                    <a:pt x="19" y="0"/>
                  </a:lnTo>
                  <a:lnTo>
                    <a:pt x="181" y="7"/>
                  </a:lnTo>
                  <a:lnTo>
                    <a:pt x="299" y="12"/>
                  </a:lnTo>
                  <a:lnTo>
                    <a:pt x="314" y="15"/>
                  </a:lnTo>
                  <a:lnTo>
                    <a:pt x="328" y="20"/>
                  </a:lnTo>
                  <a:lnTo>
                    <a:pt x="340" y="27"/>
                  </a:lnTo>
                  <a:lnTo>
                    <a:pt x="352" y="36"/>
                  </a:lnTo>
                  <a:lnTo>
                    <a:pt x="361" y="47"/>
                  </a:lnTo>
                  <a:lnTo>
                    <a:pt x="367" y="59"/>
                  </a:lnTo>
                  <a:lnTo>
                    <a:pt x="372" y="73"/>
                  </a:lnTo>
                  <a:lnTo>
                    <a:pt x="374" y="87"/>
                  </a:lnTo>
                  <a:lnTo>
                    <a:pt x="374" y="109"/>
                  </a:lnTo>
                  <a:lnTo>
                    <a:pt x="373" y="123"/>
                  </a:lnTo>
                  <a:lnTo>
                    <a:pt x="369" y="137"/>
                  </a:lnTo>
                  <a:lnTo>
                    <a:pt x="362" y="148"/>
                  </a:lnTo>
                  <a:lnTo>
                    <a:pt x="354" y="158"/>
                  </a:lnTo>
                  <a:lnTo>
                    <a:pt x="342" y="167"/>
                  </a:lnTo>
                  <a:lnTo>
                    <a:pt x="330" y="172"/>
                  </a:lnTo>
                  <a:lnTo>
                    <a:pt x="317" y="175"/>
                  </a:lnTo>
                  <a:lnTo>
                    <a:pt x="302" y="176"/>
                  </a:lnTo>
                  <a:lnTo>
                    <a:pt x="25" y="16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46"/>
            <p:cNvSpPr/>
            <p:nvPr/>
          </p:nvSpPr>
          <p:spPr>
            <a:xfrm>
              <a:off x="2536" y="2386"/>
              <a:ext cx="41" cy="15"/>
            </a:xfrm>
            <a:custGeom>
              <a:rect b="b" l="l" r="r" t="t"/>
              <a:pathLst>
                <a:path extrusionOk="0" h="179" w="374">
                  <a:moveTo>
                    <a:pt x="20" y="0"/>
                  </a:moveTo>
                  <a:lnTo>
                    <a:pt x="352" y="16"/>
                  </a:lnTo>
                  <a:lnTo>
                    <a:pt x="359" y="18"/>
                  </a:lnTo>
                  <a:lnTo>
                    <a:pt x="365" y="23"/>
                  </a:lnTo>
                  <a:lnTo>
                    <a:pt x="370" y="29"/>
                  </a:lnTo>
                  <a:lnTo>
                    <a:pt x="372" y="37"/>
                  </a:lnTo>
                  <a:lnTo>
                    <a:pt x="374" y="161"/>
                  </a:lnTo>
                  <a:lnTo>
                    <a:pt x="373" y="169"/>
                  </a:lnTo>
                  <a:lnTo>
                    <a:pt x="369" y="174"/>
                  </a:lnTo>
                  <a:lnTo>
                    <a:pt x="363" y="178"/>
                  </a:lnTo>
                  <a:lnTo>
                    <a:pt x="356" y="179"/>
                  </a:lnTo>
                  <a:lnTo>
                    <a:pt x="25" y="164"/>
                  </a:lnTo>
                  <a:lnTo>
                    <a:pt x="16" y="162"/>
                  </a:lnTo>
                  <a:lnTo>
                    <a:pt x="9" y="157"/>
                  </a:lnTo>
                  <a:lnTo>
                    <a:pt x="5" y="150"/>
                  </a:lnTo>
                  <a:lnTo>
                    <a:pt x="3" y="143"/>
                  </a:lnTo>
                  <a:lnTo>
                    <a:pt x="0" y="19"/>
                  </a:lnTo>
                  <a:lnTo>
                    <a:pt x="2" y="11"/>
                  </a:lnTo>
                  <a:lnTo>
                    <a:pt x="6" y="5"/>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46"/>
            <p:cNvSpPr/>
            <p:nvPr/>
          </p:nvSpPr>
          <p:spPr>
            <a:xfrm>
              <a:off x="2481" y="2356"/>
              <a:ext cx="146" cy="24"/>
            </a:xfrm>
            <a:custGeom>
              <a:rect b="b" l="l" r="r" t="t"/>
              <a:pathLst>
                <a:path extrusionOk="0" h="287" w="1308">
                  <a:moveTo>
                    <a:pt x="113" y="0"/>
                  </a:moveTo>
                  <a:lnTo>
                    <a:pt x="1190" y="60"/>
                  </a:lnTo>
                  <a:lnTo>
                    <a:pt x="1217" y="63"/>
                  </a:lnTo>
                  <a:lnTo>
                    <a:pt x="1240" y="72"/>
                  </a:lnTo>
                  <a:lnTo>
                    <a:pt x="1260" y="83"/>
                  </a:lnTo>
                  <a:lnTo>
                    <a:pt x="1278" y="98"/>
                  </a:lnTo>
                  <a:lnTo>
                    <a:pt x="1291" y="116"/>
                  </a:lnTo>
                  <a:lnTo>
                    <a:pt x="1300" y="136"/>
                  </a:lnTo>
                  <a:lnTo>
                    <a:pt x="1306" y="156"/>
                  </a:lnTo>
                  <a:lnTo>
                    <a:pt x="1308" y="178"/>
                  </a:lnTo>
                  <a:lnTo>
                    <a:pt x="1307" y="200"/>
                  </a:lnTo>
                  <a:lnTo>
                    <a:pt x="1302" y="220"/>
                  </a:lnTo>
                  <a:lnTo>
                    <a:pt x="1293" y="239"/>
                  </a:lnTo>
                  <a:lnTo>
                    <a:pt x="1281" y="256"/>
                  </a:lnTo>
                  <a:lnTo>
                    <a:pt x="1264" y="269"/>
                  </a:lnTo>
                  <a:lnTo>
                    <a:pt x="1245" y="280"/>
                  </a:lnTo>
                  <a:lnTo>
                    <a:pt x="1222" y="286"/>
                  </a:lnTo>
                  <a:lnTo>
                    <a:pt x="1195" y="287"/>
                  </a:lnTo>
                  <a:lnTo>
                    <a:pt x="118" y="230"/>
                  </a:lnTo>
                  <a:lnTo>
                    <a:pt x="91" y="226"/>
                  </a:lnTo>
                  <a:lnTo>
                    <a:pt x="66" y="218"/>
                  </a:lnTo>
                  <a:lnTo>
                    <a:pt x="46" y="205"/>
                  </a:lnTo>
                  <a:lnTo>
                    <a:pt x="30" y="190"/>
                  </a:lnTo>
                  <a:lnTo>
                    <a:pt x="17" y="171"/>
                  </a:lnTo>
                  <a:lnTo>
                    <a:pt x="7" y="151"/>
                  </a:lnTo>
                  <a:lnTo>
                    <a:pt x="2" y="131"/>
                  </a:lnTo>
                  <a:lnTo>
                    <a:pt x="0" y="109"/>
                  </a:lnTo>
                  <a:lnTo>
                    <a:pt x="1" y="88"/>
                  </a:lnTo>
                  <a:lnTo>
                    <a:pt x="6" y="67"/>
                  </a:lnTo>
                  <a:lnTo>
                    <a:pt x="14" y="49"/>
                  </a:lnTo>
                  <a:lnTo>
                    <a:pt x="26" y="32"/>
                  </a:lnTo>
                  <a:lnTo>
                    <a:pt x="42" y="18"/>
                  </a:lnTo>
                  <a:lnTo>
                    <a:pt x="62" y="7"/>
                  </a:lnTo>
                  <a:lnTo>
                    <a:pt x="86" y="1"/>
                  </a:lnTo>
                  <a:lnTo>
                    <a:pt x="113"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46"/>
            <p:cNvSpPr/>
            <p:nvPr/>
          </p:nvSpPr>
          <p:spPr>
            <a:xfrm>
              <a:off x="2481" y="2356"/>
              <a:ext cx="145" cy="24"/>
            </a:xfrm>
            <a:custGeom>
              <a:rect b="b" l="l" r="r" t="t"/>
              <a:pathLst>
                <a:path extrusionOk="0" h="287" w="1310">
                  <a:moveTo>
                    <a:pt x="113" y="0"/>
                  </a:moveTo>
                  <a:lnTo>
                    <a:pt x="1190" y="57"/>
                  </a:lnTo>
                  <a:lnTo>
                    <a:pt x="1217" y="61"/>
                  </a:lnTo>
                  <a:lnTo>
                    <a:pt x="1240" y="70"/>
                  </a:lnTo>
                  <a:lnTo>
                    <a:pt x="1261" y="83"/>
                  </a:lnTo>
                  <a:lnTo>
                    <a:pt x="1278" y="98"/>
                  </a:lnTo>
                  <a:lnTo>
                    <a:pt x="1292" y="116"/>
                  </a:lnTo>
                  <a:lnTo>
                    <a:pt x="1301" y="136"/>
                  </a:lnTo>
                  <a:lnTo>
                    <a:pt x="1307" y="156"/>
                  </a:lnTo>
                  <a:lnTo>
                    <a:pt x="1310" y="178"/>
                  </a:lnTo>
                  <a:lnTo>
                    <a:pt x="1308" y="199"/>
                  </a:lnTo>
                  <a:lnTo>
                    <a:pt x="1303" y="219"/>
                  </a:lnTo>
                  <a:lnTo>
                    <a:pt x="1295" y="238"/>
                  </a:lnTo>
                  <a:lnTo>
                    <a:pt x="1283" y="255"/>
                  </a:lnTo>
                  <a:lnTo>
                    <a:pt x="1266" y="269"/>
                  </a:lnTo>
                  <a:lnTo>
                    <a:pt x="1246" y="279"/>
                  </a:lnTo>
                  <a:lnTo>
                    <a:pt x="1223" y="286"/>
                  </a:lnTo>
                  <a:lnTo>
                    <a:pt x="1195" y="287"/>
                  </a:lnTo>
                  <a:lnTo>
                    <a:pt x="118" y="228"/>
                  </a:lnTo>
                  <a:lnTo>
                    <a:pt x="91" y="223"/>
                  </a:lnTo>
                  <a:lnTo>
                    <a:pt x="67" y="214"/>
                  </a:lnTo>
                  <a:lnTo>
                    <a:pt x="47" y="202"/>
                  </a:lnTo>
                  <a:lnTo>
                    <a:pt x="30" y="186"/>
                  </a:lnTo>
                  <a:lnTo>
                    <a:pt x="17" y="169"/>
                  </a:lnTo>
                  <a:lnTo>
                    <a:pt x="8" y="149"/>
                  </a:lnTo>
                  <a:lnTo>
                    <a:pt x="2" y="128"/>
                  </a:lnTo>
                  <a:lnTo>
                    <a:pt x="0" y="107"/>
                  </a:lnTo>
                  <a:lnTo>
                    <a:pt x="1" y="86"/>
                  </a:lnTo>
                  <a:lnTo>
                    <a:pt x="6" y="66"/>
                  </a:lnTo>
                  <a:lnTo>
                    <a:pt x="15" y="48"/>
                  </a:lnTo>
                  <a:lnTo>
                    <a:pt x="27" y="31"/>
                  </a:lnTo>
                  <a:lnTo>
                    <a:pt x="43" y="16"/>
                  </a:lnTo>
                  <a:lnTo>
                    <a:pt x="62" y="7"/>
                  </a:lnTo>
                  <a:lnTo>
                    <a:pt x="86" y="1"/>
                  </a:lnTo>
                  <a:lnTo>
                    <a:pt x="113"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8" name="Google Shape;838;p46"/>
            <p:cNvSpPr/>
            <p:nvPr/>
          </p:nvSpPr>
          <p:spPr>
            <a:xfrm>
              <a:off x="2482" y="2357"/>
              <a:ext cx="144" cy="23"/>
            </a:xfrm>
            <a:custGeom>
              <a:rect b="b" l="l" r="r" t="t"/>
              <a:pathLst>
                <a:path extrusionOk="0" h="277" w="1299">
                  <a:moveTo>
                    <a:pt x="106" y="0"/>
                  </a:moveTo>
                  <a:lnTo>
                    <a:pt x="138" y="1"/>
                  </a:lnTo>
                  <a:lnTo>
                    <a:pt x="168" y="3"/>
                  </a:lnTo>
                  <a:lnTo>
                    <a:pt x="196" y="4"/>
                  </a:lnTo>
                  <a:lnTo>
                    <a:pt x="222" y="5"/>
                  </a:lnTo>
                  <a:lnTo>
                    <a:pt x="245" y="6"/>
                  </a:lnTo>
                  <a:lnTo>
                    <a:pt x="267" y="8"/>
                  </a:lnTo>
                  <a:lnTo>
                    <a:pt x="288" y="9"/>
                  </a:lnTo>
                  <a:lnTo>
                    <a:pt x="309" y="10"/>
                  </a:lnTo>
                  <a:lnTo>
                    <a:pt x="329" y="11"/>
                  </a:lnTo>
                  <a:lnTo>
                    <a:pt x="347" y="12"/>
                  </a:lnTo>
                  <a:lnTo>
                    <a:pt x="366" y="12"/>
                  </a:lnTo>
                  <a:lnTo>
                    <a:pt x="385" y="13"/>
                  </a:lnTo>
                  <a:lnTo>
                    <a:pt x="405" y="14"/>
                  </a:lnTo>
                  <a:lnTo>
                    <a:pt x="424" y="15"/>
                  </a:lnTo>
                  <a:lnTo>
                    <a:pt x="445" y="16"/>
                  </a:lnTo>
                  <a:lnTo>
                    <a:pt x="466" y="17"/>
                  </a:lnTo>
                  <a:lnTo>
                    <a:pt x="489" y="18"/>
                  </a:lnTo>
                  <a:lnTo>
                    <a:pt x="515" y="20"/>
                  </a:lnTo>
                  <a:lnTo>
                    <a:pt x="541" y="21"/>
                  </a:lnTo>
                  <a:lnTo>
                    <a:pt x="570" y="23"/>
                  </a:lnTo>
                  <a:lnTo>
                    <a:pt x="601" y="24"/>
                  </a:lnTo>
                  <a:lnTo>
                    <a:pt x="636" y="26"/>
                  </a:lnTo>
                  <a:lnTo>
                    <a:pt x="673" y="28"/>
                  </a:lnTo>
                  <a:lnTo>
                    <a:pt x="713" y="30"/>
                  </a:lnTo>
                  <a:lnTo>
                    <a:pt x="757" y="33"/>
                  </a:lnTo>
                  <a:lnTo>
                    <a:pt x="804" y="35"/>
                  </a:lnTo>
                  <a:lnTo>
                    <a:pt x="855" y="39"/>
                  </a:lnTo>
                  <a:lnTo>
                    <a:pt x="911" y="42"/>
                  </a:lnTo>
                  <a:lnTo>
                    <a:pt x="972" y="45"/>
                  </a:lnTo>
                  <a:lnTo>
                    <a:pt x="1036" y="49"/>
                  </a:lnTo>
                  <a:lnTo>
                    <a:pt x="1107" y="53"/>
                  </a:lnTo>
                  <a:lnTo>
                    <a:pt x="1183" y="57"/>
                  </a:lnTo>
                  <a:lnTo>
                    <a:pt x="1211" y="61"/>
                  </a:lnTo>
                  <a:lnTo>
                    <a:pt x="1234" y="70"/>
                  </a:lnTo>
                  <a:lnTo>
                    <a:pt x="1253" y="82"/>
                  </a:lnTo>
                  <a:lnTo>
                    <a:pt x="1270" y="98"/>
                  </a:lnTo>
                  <a:lnTo>
                    <a:pt x="1282" y="115"/>
                  </a:lnTo>
                  <a:lnTo>
                    <a:pt x="1291" y="134"/>
                  </a:lnTo>
                  <a:lnTo>
                    <a:pt x="1296" y="153"/>
                  </a:lnTo>
                  <a:lnTo>
                    <a:pt x="1299" y="173"/>
                  </a:lnTo>
                  <a:lnTo>
                    <a:pt x="1298" y="194"/>
                  </a:lnTo>
                  <a:lnTo>
                    <a:pt x="1293" y="213"/>
                  </a:lnTo>
                  <a:lnTo>
                    <a:pt x="1285" y="232"/>
                  </a:lnTo>
                  <a:lnTo>
                    <a:pt x="1273" y="248"/>
                  </a:lnTo>
                  <a:lnTo>
                    <a:pt x="1256" y="260"/>
                  </a:lnTo>
                  <a:lnTo>
                    <a:pt x="1237" y="269"/>
                  </a:lnTo>
                  <a:lnTo>
                    <a:pt x="1214" y="276"/>
                  </a:lnTo>
                  <a:lnTo>
                    <a:pt x="1188" y="277"/>
                  </a:lnTo>
                  <a:lnTo>
                    <a:pt x="1155" y="275"/>
                  </a:lnTo>
                  <a:lnTo>
                    <a:pt x="1125" y="272"/>
                  </a:lnTo>
                  <a:lnTo>
                    <a:pt x="1098" y="271"/>
                  </a:lnTo>
                  <a:lnTo>
                    <a:pt x="1073" y="269"/>
                  </a:lnTo>
                  <a:lnTo>
                    <a:pt x="1049" y="268"/>
                  </a:lnTo>
                  <a:lnTo>
                    <a:pt x="1026" y="266"/>
                  </a:lnTo>
                  <a:lnTo>
                    <a:pt x="1006" y="265"/>
                  </a:lnTo>
                  <a:lnTo>
                    <a:pt x="986" y="264"/>
                  </a:lnTo>
                  <a:lnTo>
                    <a:pt x="967" y="263"/>
                  </a:lnTo>
                  <a:lnTo>
                    <a:pt x="948" y="262"/>
                  </a:lnTo>
                  <a:lnTo>
                    <a:pt x="928" y="261"/>
                  </a:lnTo>
                  <a:lnTo>
                    <a:pt x="910" y="260"/>
                  </a:lnTo>
                  <a:lnTo>
                    <a:pt x="891" y="258"/>
                  </a:lnTo>
                  <a:lnTo>
                    <a:pt x="871" y="257"/>
                  </a:lnTo>
                  <a:lnTo>
                    <a:pt x="851" y="256"/>
                  </a:lnTo>
                  <a:lnTo>
                    <a:pt x="829" y="255"/>
                  </a:lnTo>
                  <a:lnTo>
                    <a:pt x="806" y="254"/>
                  </a:lnTo>
                  <a:lnTo>
                    <a:pt x="782" y="252"/>
                  </a:lnTo>
                  <a:lnTo>
                    <a:pt x="755" y="251"/>
                  </a:lnTo>
                  <a:lnTo>
                    <a:pt x="726" y="250"/>
                  </a:lnTo>
                  <a:lnTo>
                    <a:pt x="694" y="248"/>
                  </a:lnTo>
                  <a:lnTo>
                    <a:pt x="660" y="246"/>
                  </a:lnTo>
                  <a:lnTo>
                    <a:pt x="623" y="244"/>
                  </a:lnTo>
                  <a:lnTo>
                    <a:pt x="582" y="241"/>
                  </a:lnTo>
                  <a:lnTo>
                    <a:pt x="539" y="239"/>
                  </a:lnTo>
                  <a:lnTo>
                    <a:pt x="491" y="237"/>
                  </a:lnTo>
                  <a:lnTo>
                    <a:pt x="439" y="234"/>
                  </a:lnTo>
                  <a:lnTo>
                    <a:pt x="383" y="231"/>
                  </a:lnTo>
                  <a:lnTo>
                    <a:pt x="323" y="228"/>
                  </a:lnTo>
                  <a:lnTo>
                    <a:pt x="257" y="225"/>
                  </a:lnTo>
                  <a:lnTo>
                    <a:pt x="187" y="222"/>
                  </a:lnTo>
                  <a:lnTo>
                    <a:pt x="111" y="218"/>
                  </a:lnTo>
                  <a:lnTo>
                    <a:pt x="86" y="215"/>
                  </a:lnTo>
                  <a:lnTo>
                    <a:pt x="64" y="206"/>
                  </a:lnTo>
                  <a:lnTo>
                    <a:pt x="45" y="195"/>
                  </a:lnTo>
                  <a:lnTo>
                    <a:pt x="29" y="180"/>
                  </a:lnTo>
                  <a:lnTo>
                    <a:pt x="17" y="163"/>
                  </a:lnTo>
                  <a:lnTo>
                    <a:pt x="7" y="143"/>
                  </a:lnTo>
                  <a:lnTo>
                    <a:pt x="2" y="123"/>
                  </a:lnTo>
                  <a:lnTo>
                    <a:pt x="0" y="102"/>
                  </a:lnTo>
                  <a:lnTo>
                    <a:pt x="1" y="82"/>
                  </a:lnTo>
                  <a:lnTo>
                    <a:pt x="6" y="63"/>
                  </a:lnTo>
                  <a:lnTo>
                    <a:pt x="14" y="46"/>
                  </a:lnTo>
                  <a:lnTo>
                    <a:pt x="26" y="30"/>
                  </a:lnTo>
                  <a:lnTo>
                    <a:pt x="41" y="18"/>
                  </a:lnTo>
                  <a:lnTo>
                    <a:pt x="59" y="8"/>
                  </a:lnTo>
                  <a:lnTo>
                    <a:pt x="82" y="1"/>
                  </a:lnTo>
                  <a:lnTo>
                    <a:pt x="106"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46"/>
            <p:cNvSpPr/>
            <p:nvPr/>
          </p:nvSpPr>
          <p:spPr>
            <a:xfrm>
              <a:off x="2482" y="2358"/>
              <a:ext cx="143" cy="22"/>
            </a:xfrm>
            <a:custGeom>
              <a:rect b="b" l="l" r="r" t="t"/>
              <a:pathLst>
                <a:path extrusionOk="0" h="264" w="1289">
                  <a:moveTo>
                    <a:pt x="104" y="0"/>
                  </a:moveTo>
                  <a:lnTo>
                    <a:pt x="136" y="1"/>
                  </a:lnTo>
                  <a:lnTo>
                    <a:pt x="165" y="3"/>
                  </a:lnTo>
                  <a:lnTo>
                    <a:pt x="194" y="4"/>
                  </a:lnTo>
                  <a:lnTo>
                    <a:pt x="219" y="5"/>
                  </a:lnTo>
                  <a:lnTo>
                    <a:pt x="242" y="6"/>
                  </a:lnTo>
                  <a:lnTo>
                    <a:pt x="264" y="7"/>
                  </a:lnTo>
                  <a:lnTo>
                    <a:pt x="285" y="8"/>
                  </a:lnTo>
                  <a:lnTo>
                    <a:pt x="306" y="9"/>
                  </a:lnTo>
                  <a:lnTo>
                    <a:pt x="325" y="10"/>
                  </a:lnTo>
                  <a:lnTo>
                    <a:pt x="343" y="11"/>
                  </a:lnTo>
                  <a:lnTo>
                    <a:pt x="362" y="11"/>
                  </a:lnTo>
                  <a:lnTo>
                    <a:pt x="380" y="12"/>
                  </a:lnTo>
                  <a:lnTo>
                    <a:pt x="400" y="13"/>
                  </a:lnTo>
                  <a:lnTo>
                    <a:pt x="420" y="14"/>
                  </a:lnTo>
                  <a:lnTo>
                    <a:pt x="440" y="15"/>
                  </a:lnTo>
                  <a:lnTo>
                    <a:pt x="462" y="16"/>
                  </a:lnTo>
                  <a:lnTo>
                    <a:pt x="485" y="17"/>
                  </a:lnTo>
                  <a:lnTo>
                    <a:pt x="510" y="19"/>
                  </a:lnTo>
                  <a:lnTo>
                    <a:pt x="537" y="20"/>
                  </a:lnTo>
                  <a:lnTo>
                    <a:pt x="565" y="22"/>
                  </a:lnTo>
                  <a:lnTo>
                    <a:pt x="596" y="23"/>
                  </a:lnTo>
                  <a:lnTo>
                    <a:pt x="631" y="26"/>
                  </a:lnTo>
                  <a:lnTo>
                    <a:pt x="668" y="28"/>
                  </a:lnTo>
                  <a:lnTo>
                    <a:pt x="708" y="30"/>
                  </a:lnTo>
                  <a:lnTo>
                    <a:pt x="752" y="33"/>
                  </a:lnTo>
                  <a:lnTo>
                    <a:pt x="799" y="35"/>
                  </a:lnTo>
                  <a:lnTo>
                    <a:pt x="850" y="38"/>
                  </a:lnTo>
                  <a:lnTo>
                    <a:pt x="906" y="41"/>
                  </a:lnTo>
                  <a:lnTo>
                    <a:pt x="967" y="44"/>
                  </a:lnTo>
                  <a:lnTo>
                    <a:pt x="1031" y="48"/>
                  </a:lnTo>
                  <a:lnTo>
                    <a:pt x="1102" y="52"/>
                  </a:lnTo>
                  <a:lnTo>
                    <a:pt x="1178" y="57"/>
                  </a:lnTo>
                  <a:lnTo>
                    <a:pt x="1205" y="61"/>
                  </a:lnTo>
                  <a:lnTo>
                    <a:pt x="1228" y="68"/>
                  </a:lnTo>
                  <a:lnTo>
                    <a:pt x="1247" y="79"/>
                  </a:lnTo>
                  <a:lnTo>
                    <a:pt x="1263" y="94"/>
                  </a:lnTo>
                  <a:lnTo>
                    <a:pt x="1274" y="110"/>
                  </a:lnTo>
                  <a:lnTo>
                    <a:pt x="1282" y="129"/>
                  </a:lnTo>
                  <a:lnTo>
                    <a:pt x="1287" y="148"/>
                  </a:lnTo>
                  <a:lnTo>
                    <a:pt x="1289" y="167"/>
                  </a:lnTo>
                  <a:lnTo>
                    <a:pt x="1289" y="187"/>
                  </a:lnTo>
                  <a:lnTo>
                    <a:pt x="1284" y="206"/>
                  </a:lnTo>
                  <a:lnTo>
                    <a:pt x="1276" y="223"/>
                  </a:lnTo>
                  <a:lnTo>
                    <a:pt x="1264" y="237"/>
                  </a:lnTo>
                  <a:lnTo>
                    <a:pt x="1248" y="249"/>
                  </a:lnTo>
                  <a:lnTo>
                    <a:pt x="1229" y="257"/>
                  </a:lnTo>
                  <a:lnTo>
                    <a:pt x="1208" y="263"/>
                  </a:lnTo>
                  <a:lnTo>
                    <a:pt x="1183" y="264"/>
                  </a:lnTo>
                  <a:lnTo>
                    <a:pt x="1150" y="262"/>
                  </a:lnTo>
                  <a:lnTo>
                    <a:pt x="1120" y="259"/>
                  </a:lnTo>
                  <a:lnTo>
                    <a:pt x="1093" y="258"/>
                  </a:lnTo>
                  <a:lnTo>
                    <a:pt x="1068" y="256"/>
                  </a:lnTo>
                  <a:lnTo>
                    <a:pt x="1044" y="255"/>
                  </a:lnTo>
                  <a:lnTo>
                    <a:pt x="1021" y="253"/>
                  </a:lnTo>
                  <a:lnTo>
                    <a:pt x="1001" y="252"/>
                  </a:lnTo>
                  <a:lnTo>
                    <a:pt x="981" y="251"/>
                  </a:lnTo>
                  <a:lnTo>
                    <a:pt x="962" y="250"/>
                  </a:lnTo>
                  <a:lnTo>
                    <a:pt x="943" y="249"/>
                  </a:lnTo>
                  <a:lnTo>
                    <a:pt x="923" y="248"/>
                  </a:lnTo>
                  <a:lnTo>
                    <a:pt x="905" y="247"/>
                  </a:lnTo>
                  <a:lnTo>
                    <a:pt x="886" y="245"/>
                  </a:lnTo>
                  <a:lnTo>
                    <a:pt x="866" y="244"/>
                  </a:lnTo>
                  <a:lnTo>
                    <a:pt x="846" y="243"/>
                  </a:lnTo>
                  <a:lnTo>
                    <a:pt x="824" y="242"/>
                  </a:lnTo>
                  <a:lnTo>
                    <a:pt x="801" y="241"/>
                  </a:lnTo>
                  <a:lnTo>
                    <a:pt x="777" y="239"/>
                  </a:lnTo>
                  <a:lnTo>
                    <a:pt x="750" y="238"/>
                  </a:lnTo>
                  <a:lnTo>
                    <a:pt x="721" y="237"/>
                  </a:lnTo>
                  <a:lnTo>
                    <a:pt x="689" y="235"/>
                  </a:lnTo>
                  <a:lnTo>
                    <a:pt x="655" y="233"/>
                  </a:lnTo>
                  <a:lnTo>
                    <a:pt x="618" y="231"/>
                  </a:lnTo>
                  <a:lnTo>
                    <a:pt x="577" y="228"/>
                  </a:lnTo>
                  <a:lnTo>
                    <a:pt x="534" y="226"/>
                  </a:lnTo>
                  <a:lnTo>
                    <a:pt x="486" y="224"/>
                  </a:lnTo>
                  <a:lnTo>
                    <a:pt x="434" y="221"/>
                  </a:lnTo>
                  <a:lnTo>
                    <a:pt x="378" y="218"/>
                  </a:lnTo>
                  <a:lnTo>
                    <a:pt x="318" y="215"/>
                  </a:lnTo>
                  <a:lnTo>
                    <a:pt x="252" y="212"/>
                  </a:lnTo>
                  <a:lnTo>
                    <a:pt x="182" y="209"/>
                  </a:lnTo>
                  <a:lnTo>
                    <a:pt x="106" y="205"/>
                  </a:lnTo>
                  <a:lnTo>
                    <a:pt x="83" y="202"/>
                  </a:lnTo>
                  <a:lnTo>
                    <a:pt x="61" y="194"/>
                  </a:lnTo>
                  <a:lnTo>
                    <a:pt x="44" y="183"/>
                  </a:lnTo>
                  <a:lnTo>
                    <a:pt x="29" y="168"/>
                  </a:lnTo>
                  <a:lnTo>
                    <a:pt x="17" y="151"/>
                  </a:lnTo>
                  <a:lnTo>
                    <a:pt x="8" y="132"/>
                  </a:lnTo>
                  <a:lnTo>
                    <a:pt x="2" y="111"/>
                  </a:lnTo>
                  <a:lnTo>
                    <a:pt x="0" y="91"/>
                  </a:lnTo>
                  <a:lnTo>
                    <a:pt x="2" y="72"/>
                  </a:lnTo>
                  <a:lnTo>
                    <a:pt x="7" y="55"/>
                  </a:lnTo>
                  <a:lnTo>
                    <a:pt x="15" y="39"/>
                  </a:lnTo>
                  <a:lnTo>
                    <a:pt x="26" y="25"/>
                  </a:lnTo>
                  <a:lnTo>
                    <a:pt x="41" y="13"/>
                  </a:lnTo>
                  <a:lnTo>
                    <a:pt x="59" y="5"/>
                  </a:lnTo>
                  <a:lnTo>
                    <a:pt x="80" y="0"/>
                  </a:lnTo>
                  <a:lnTo>
                    <a:pt x="104"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46"/>
            <p:cNvSpPr/>
            <p:nvPr/>
          </p:nvSpPr>
          <p:spPr>
            <a:xfrm>
              <a:off x="2483" y="2358"/>
              <a:ext cx="142" cy="22"/>
            </a:xfrm>
            <a:custGeom>
              <a:rect b="b" l="l" r="r" t="t"/>
              <a:pathLst>
                <a:path extrusionOk="0" h="255" w="1279">
                  <a:moveTo>
                    <a:pt x="97" y="0"/>
                  </a:moveTo>
                  <a:lnTo>
                    <a:pt x="129" y="2"/>
                  </a:lnTo>
                  <a:lnTo>
                    <a:pt x="158" y="3"/>
                  </a:lnTo>
                  <a:lnTo>
                    <a:pt x="187" y="5"/>
                  </a:lnTo>
                  <a:lnTo>
                    <a:pt x="212" y="6"/>
                  </a:lnTo>
                  <a:lnTo>
                    <a:pt x="235" y="7"/>
                  </a:lnTo>
                  <a:lnTo>
                    <a:pt x="257" y="8"/>
                  </a:lnTo>
                  <a:lnTo>
                    <a:pt x="278" y="9"/>
                  </a:lnTo>
                  <a:lnTo>
                    <a:pt x="299" y="10"/>
                  </a:lnTo>
                  <a:lnTo>
                    <a:pt x="318" y="11"/>
                  </a:lnTo>
                  <a:lnTo>
                    <a:pt x="337" y="12"/>
                  </a:lnTo>
                  <a:lnTo>
                    <a:pt x="355" y="13"/>
                  </a:lnTo>
                  <a:lnTo>
                    <a:pt x="374" y="14"/>
                  </a:lnTo>
                  <a:lnTo>
                    <a:pt x="394" y="16"/>
                  </a:lnTo>
                  <a:lnTo>
                    <a:pt x="413" y="17"/>
                  </a:lnTo>
                  <a:lnTo>
                    <a:pt x="434" y="18"/>
                  </a:lnTo>
                  <a:lnTo>
                    <a:pt x="456" y="19"/>
                  </a:lnTo>
                  <a:lnTo>
                    <a:pt x="478" y="20"/>
                  </a:lnTo>
                  <a:lnTo>
                    <a:pt x="504" y="22"/>
                  </a:lnTo>
                  <a:lnTo>
                    <a:pt x="531" y="23"/>
                  </a:lnTo>
                  <a:lnTo>
                    <a:pt x="559" y="25"/>
                  </a:lnTo>
                  <a:lnTo>
                    <a:pt x="590" y="26"/>
                  </a:lnTo>
                  <a:lnTo>
                    <a:pt x="625" y="28"/>
                  </a:lnTo>
                  <a:lnTo>
                    <a:pt x="662" y="30"/>
                  </a:lnTo>
                  <a:lnTo>
                    <a:pt x="702" y="32"/>
                  </a:lnTo>
                  <a:lnTo>
                    <a:pt x="746" y="35"/>
                  </a:lnTo>
                  <a:lnTo>
                    <a:pt x="793" y="37"/>
                  </a:lnTo>
                  <a:lnTo>
                    <a:pt x="844" y="40"/>
                  </a:lnTo>
                  <a:lnTo>
                    <a:pt x="899" y="45"/>
                  </a:lnTo>
                  <a:lnTo>
                    <a:pt x="960" y="48"/>
                  </a:lnTo>
                  <a:lnTo>
                    <a:pt x="1025" y="52"/>
                  </a:lnTo>
                  <a:lnTo>
                    <a:pt x="1095" y="56"/>
                  </a:lnTo>
                  <a:lnTo>
                    <a:pt x="1171" y="60"/>
                  </a:lnTo>
                  <a:lnTo>
                    <a:pt x="1198" y="63"/>
                  </a:lnTo>
                  <a:lnTo>
                    <a:pt x="1220" y="70"/>
                  </a:lnTo>
                  <a:lnTo>
                    <a:pt x="1239" y="81"/>
                  </a:lnTo>
                  <a:lnTo>
                    <a:pt x="1254" y="93"/>
                  </a:lnTo>
                  <a:lnTo>
                    <a:pt x="1264" y="109"/>
                  </a:lnTo>
                  <a:lnTo>
                    <a:pt x="1272" y="125"/>
                  </a:lnTo>
                  <a:lnTo>
                    <a:pt x="1276" y="143"/>
                  </a:lnTo>
                  <a:lnTo>
                    <a:pt x="1279" y="160"/>
                  </a:lnTo>
                  <a:lnTo>
                    <a:pt x="1278" y="181"/>
                  </a:lnTo>
                  <a:lnTo>
                    <a:pt x="1273" y="200"/>
                  </a:lnTo>
                  <a:lnTo>
                    <a:pt x="1265" y="216"/>
                  </a:lnTo>
                  <a:lnTo>
                    <a:pt x="1253" y="230"/>
                  </a:lnTo>
                  <a:lnTo>
                    <a:pt x="1237" y="241"/>
                  </a:lnTo>
                  <a:lnTo>
                    <a:pt x="1219" y="249"/>
                  </a:lnTo>
                  <a:lnTo>
                    <a:pt x="1199" y="254"/>
                  </a:lnTo>
                  <a:lnTo>
                    <a:pt x="1176" y="255"/>
                  </a:lnTo>
                  <a:lnTo>
                    <a:pt x="1143" y="253"/>
                  </a:lnTo>
                  <a:lnTo>
                    <a:pt x="1113" y="250"/>
                  </a:lnTo>
                  <a:lnTo>
                    <a:pt x="1086" y="249"/>
                  </a:lnTo>
                  <a:lnTo>
                    <a:pt x="1061" y="247"/>
                  </a:lnTo>
                  <a:lnTo>
                    <a:pt x="1037" y="246"/>
                  </a:lnTo>
                  <a:lnTo>
                    <a:pt x="1014" y="244"/>
                  </a:lnTo>
                  <a:lnTo>
                    <a:pt x="994" y="243"/>
                  </a:lnTo>
                  <a:lnTo>
                    <a:pt x="974" y="242"/>
                  </a:lnTo>
                  <a:lnTo>
                    <a:pt x="955" y="241"/>
                  </a:lnTo>
                  <a:lnTo>
                    <a:pt x="936" y="240"/>
                  </a:lnTo>
                  <a:lnTo>
                    <a:pt x="916" y="239"/>
                  </a:lnTo>
                  <a:lnTo>
                    <a:pt x="898" y="238"/>
                  </a:lnTo>
                  <a:lnTo>
                    <a:pt x="879" y="236"/>
                  </a:lnTo>
                  <a:lnTo>
                    <a:pt x="859" y="235"/>
                  </a:lnTo>
                  <a:lnTo>
                    <a:pt x="839" y="234"/>
                  </a:lnTo>
                  <a:lnTo>
                    <a:pt x="817" y="233"/>
                  </a:lnTo>
                  <a:lnTo>
                    <a:pt x="794" y="232"/>
                  </a:lnTo>
                  <a:lnTo>
                    <a:pt x="770" y="230"/>
                  </a:lnTo>
                  <a:lnTo>
                    <a:pt x="743" y="229"/>
                  </a:lnTo>
                  <a:lnTo>
                    <a:pt x="714" y="228"/>
                  </a:lnTo>
                  <a:lnTo>
                    <a:pt x="682" y="226"/>
                  </a:lnTo>
                  <a:lnTo>
                    <a:pt x="648" y="224"/>
                  </a:lnTo>
                  <a:lnTo>
                    <a:pt x="611" y="222"/>
                  </a:lnTo>
                  <a:lnTo>
                    <a:pt x="570" y="219"/>
                  </a:lnTo>
                  <a:lnTo>
                    <a:pt x="527" y="217"/>
                  </a:lnTo>
                  <a:lnTo>
                    <a:pt x="479" y="215"/>
                  </a:lnTo>
                  <a:lnTo>
                    <a:pt x="427" y="212"/>
                  </a:lnTo>
                  <a:lnTo>
                    <a:pt x="371" y="209"/>
                  </a:lnTo>
                  <a:lnTo>
                    <a:pt x="311" y="206"/>
                  </a:lnTo>
                  <a:lnTo>
                    <a:pt x="245" y="203"/>
                  </a:lnTo>
                  <a:lnTo>
                    <a:pt x="175" y="200"/>
                  </a:lnTo>
                  <a:lnTo>
                    <a:pt x="99" y="196"/>
                  </a:lnTo>
                  <a:lnTo>
                    <a:pt x="78" y="193"/>
                  </a:lnTo>
                  <a:lnTo>
                    <a:pt x="59" y="185"/>
                  </a:lnTo>
                  <a:lnTo>
                    <a:pt x="42" y="175"/>
                  </a:lnTo>
                  <a:lnTo>
                    <a:pt x="28" y="161"/>
                  </a:lnTo>
                  <a:lnTo>
                    <a:pt x="16" y="146"/>
                  </a:lnTo>
                  <a:lnTo>
                    <a:pt x="7" y="127"/>
                  </a:lnTo>
                  <a:lnTo>
                    <a:pt x="2" y="108"/>
                  </a:lnTo>
                  <a:lnTo>
                    <a:pt x="0" y="87"/>
                  </a:lnTo>
                  <a:lnTo>
                    <a:pt x="1" y="69"/>
                  </a:lnTo>
                  <a:lnTo>
                    <a:pt x="6" y="53"/>
                  </a:lnTo>
                  <a:lnTo>
                    <a:pt x="14" y="38"/>
                  </a:lnTo>
                  <a:lnTo>
                    <a:pt x="25" y="25"/>
                  </a:lnTo>
                  <a:lnTo>
                    <a:pt x="39" y="14"/>
                  </a:lnTo>
                  <a:lnTo>
                    <a:pt x="55" y="6"/>
                  </a:lnTo>
                  <a:lnTo>
                    <a:pt x="76" y="1"/>
                  </a:lnTo>
                  <a:lnTo>
                    <a:pt x="97"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46"/>
            <p:cNvSpPr/>
            <p:nvPr/>
          </p:nvSpPr>
          <p:spPr>
            <a:xfrm>
              <a:off x="2483" y="2359"/>
              <a:ext cx="141" cy="21"/>
            </a:xfrm>
            <a:custGeom>
              <a:rect b="b" l="l" r="r" t="t"/>
              <a:pathLst>
                <a:path extrusionOk="0" h="243" w="1267">
                  <a:moveTo>
                    <a:pt x="92" y="0"/>
                  </a:moveTo>
                  <a:lnTo>
                    <a:pt x="124" y="2"/>
                  </a:lnTo>
                  <a:lnTo>
                    <a:pt x="153" y="4"/>
                  </a:lnTo>
                  <a:lnTo>
                    <a:pt x="182" y="5"/>
                  </a:lnTo>
                  <a:lnTo>
                    <a:pt x="207" y="6"/>
                  </a:lnTo>
                  <a:lnTo>
                    <a:pt x="230" y="8"/>
                  </a:lnTo>
                  <a:lnTo>
                    <a:pt x="252" y="9"/>
                  </a:lnTo>
                  <a:lnTo>
                    <a:pt x="273" y="10"/>
                  </a:lnTo>
                  <a:lnTo>
                    <a:pt x="294" y="10"/>
                  </a:lnTo>
                  <a:lnTo>
                    <a:pt x="313" y="11"/>
                  </a:lnTo>
                  <a:lnTo>
                    <a:pt x="332" y="12"/>
                  </a:lnTo>
                  <a:lnTo>
                    <a:pt x="350" y="13"/>
                  </a:lnTo>
                  <a:lnTo>
                    <a:pt x="369" y="14"/>
                  </a:lnTo>
                  <a:lnTo>
                    <a:pt x="389" y="15"/>
                  </a:lnTo>
                  <a:lnTo>
                    <a:pt x="408" y="16"/>
                  </a:lnTo>
                  <a:lnTo>
                    <a:pt x="429" y="17"/>
                  </a:lnTo>
                  <a:lnTo>
                    <a:pt x="451" y="18"/>
                  </a:lnTo>
                  <a:lnTo>
                    <a:pt x="473" y="19"/>
                  </a:lnTo>
                  <a:lnTo>
                    <a:pt x="499" y="20"/>
                  </a:lnTo>
                  <a:lnTo>
                    <a:pt x="526" y="22"/>
                  </a:lnTo>
                  <a:lnTo>
                    <a:pt x="554" y="23"/>
                  </a:lnTo>
                  <a:lnTo>
                    <a:pt x="585" y="25"/>
                  </a:lnTo>
                  <a:lnTo>
                    <a:pt x="620" y="27"/>
                  </a:lnTo>
                  <a:lnTo>
                    <a:pt x="657" y="29"/>
                  </a:lnTo>
                  <a:lnTo>
                    <a:pt x="697" y="31"/>
                  </a:lnTo>
                  <a:lnTo>
                    <a:pt x="741" y="34"/>
                  </a:lnTo>
                  <a:lnTo>
                    <a:pt x="788" y="37"/>
                  </a:lnTo>
                  <a:lnTo>
                    <a:pt x="839" y="39"/>
                  </a:lnTo>
                  <a:lnTo>
                    <a:pt x="894" y="42"/>
                  </a:lnTo>
                  <a:lnTo>
                    <a:pt x="955" y="46"/>
                  </a:lnTo>
                  <a:lnTo>
                    <a:pt x="1020" y="49"/>
                  </a:lnTo>
                  <a:lnTo>
                    <a:pt x="1090" y="53"/>
                  </a:lnTo>
                  <a:lnTo>
                    <a:pt x="1166" y="57"/>
                  </a:lnTo>
                  <a:lnTo>
                    <a:pt x="1193" y="61"/>
                  </a:lnTo>
                  <a:lnTo>
                    <a:pt x="1215" y="69"/>
                  </a:lnTo>
                  <a:lnTo>
                    <a:pt x="1232" y="79"/>
                  </a:lnTo>
                  <a:lnTo>
                    <a:pt x="1245" y="93"/>
                  </a:lnTo>
                  <a:lnTo>
                    <a:pt x="1255" y="107"/>
                  </a:lnTo>
                  <a:lnTo>
                    <a:pt x="1262" y="124"/>
                  </a:lnTo>
                  <a:lnTo>
                    <a:pt x="1265" y="140"/>
                  </a:lnTo>
                  <a:lnTo>
                    <a:pt x="1267" y="157"/>
                  </a:lnTo>
                  <a:lnTo>
                    <a:pt x="1267" y="176"/>
                  </a:lnTo>
                  <a:lnTo>
                    <a:pt x="1264" y="193"/>
                  </a:lnTo>
                  <a:lnTo>
                    <a:pt x="1256" y="208"/>
                  </a:lnTo>
                  <a:lnTo>
                    <a:pt x="1244" y="221"/>
                  </a:lnTo>
                  <a:lnTo>
                    <a:pt x="1230" y="231"/>
                  </a:lnTo>
                  <a:lnTo>
                    <a:pt x="1213" y="238"/>
                  </a:lnTo>
                  <a:lnTo>
                    <a:pt x="1193" y="242"/>
                  </a:lnTo>
                  <a:lnTo>
                    <a:pt x="1171" y="243"/>
                  </a:lnTo>
                  <a:lnTo>
                    <a:pt x="1138" y="241"/>
                  </a:lnTo>
                  <a:lnTo>
                    <a:pt x="1108" y="238"/>
                  </a:lnTo>
                  <a:lnTo>
                    <a:pt x="1081" y="237"/>
                  </a:lnTo>
                  <a:lnTo>
                    <a:pt x="1056" y="235"/>
                  </a:lnTo>
                  <a:lnTo>
                    <a:pt x="1032" y="234"/>
                  </a:lnTo>
                  <a:lnTo>
                    <a:pt x="1009" y="232"/>
                  </a:lnTo>
                  <a:lnTo>
                    <a:pt x="989" y="231"/>
                  </a:lnTo>
                  <a:lnTo>
                    <a:pt x="969" y="230"/>
                  </a:lnTo>
                  <a:lnTo>
                    <a:pt x="950" y="229"/>
                  </a:lnTo>
                  <a:lnTo>
                    <a:pt x="931" y="228"/>
                  </a:lnTo>
                  <a:lnTo>
                    <a:pt x="911" y="227"/>
                  </a:lnTo>
                  <a:lnTo>
                    <a:pt x="893" y="226"/>
                  </a:lnTo>
                  <a:lnTo>
                    <a:pt x="874" y="224"/>
                  </a:lnTo>
                  <a:lnTo>
                    <a:pt x="854" y="223"/>
                  </a:lnTo>
                  <a:lnTo>
                    <a:pt x="834" y="222"/>
                  </a:lnTo>
                  <a:lnTo>
                    <a:pt x="812" y="221"/>
                  </a:lnTo>
                  <a:lnTo>
                    <a:pt x="789" y="220"/>
                  </a:lnTo>
                  <a:lnTo>
                    <a:pt x="765" y="218"/>
                  </a:lnTo>
                  <a:lnTo>
                    <a:pt x="738" y="217"/>
                  </a:lnTo>
                  <a:lnTo>
                    <a:pt x="709" y="216"/>
                  </a:lnTo>
                  <a:lnTo>
                    <a:pt x="677" y="214"/>
                  </a:lnTo>
                  <a:lnTo>
                    <a:pt x="643" y="212"/>
                  </a:lnTo>
                  <a:lnTo>
                    <a:pt x="606" y="210"/>
                  </a:lnTo>
                  <a:lnTo>
                    <a:pt x="565" y="207"/>
                  </a:lnTo>
                  <a:lnTo>
                    <a:pt x="522" y="205"/>
                  </a:lnTo>
                  <a:lnTo>
                    <a:pt x="474" y="203"/>
                  </a:lnTo>
                  <a:lnTo>
                    <a:pt x="422" y="200"/>
                  </a:lnTo>
                  <a:lnTo>
                    <a:pt x="366" y="197"/>
                  </a:lnTo>
                  <a:lnTo>
                    <a:pt x="306" y="194"/>
                  </a:lnTo>
                  <a:lnTo>
                    <a:pt x="240" y="191"/>
                  </a:lnTo>
                  <a:lnTo>
                    <a:pt x="170" y="188"/>
                  </a:lnTo>
                  <a:lnTo>
                    <a:pt x="94" y="184"/>
                  </a:lnTo>
                  <a:lnTo>
                    <a:pt x="75" y="181"/>
                  </a:lnTo>
                  <a:lnTo>
                    <a:pt x="56" y="174"/>
                  </a:lnTo>
                  <a:lnTo>
                    <a:pt x="41" y="165"/>
                  </a:lnTo>
                  <a:lnTo>
                    <a:pt x="27" y="153"/>
                  </a:lnTo>
                  <a:lnTo>
                    <a:pt x="16" y="137"/>
                  </a:lnTo>
                  <a:lnTo>
                    <a:pt x="8" y="120"/>
                  </a:lnTo>
                  <a:lnTo>
                    <a:pt x="2" y="101"/>
                  </a:lnTo>
                  <a:lnTo>
                    <a:pt x="0" y="80"/>
                  </a:lnTo>
                  <a:lnTo>
                    <a:pt x="2" y="64"/>
                  </a:lnTo>
                  <a:lnTo>
                    <a:pt x="6" y="49"/>
                  </a:lnTo>
                  <a:lnTo>
                    <a:pt x="14" y="35"/>
                  </a:lnTo>
                  <a:lnTo>
                    <a:pt x="25" y="23"/>
                  </a:lnTo>
                  <a:lnTo>
                    <a:pt x="38" y="13"/>
                  </a:lnTo>
                  <a:lnTo>
                    <a:pt x="54" y="6"/>
                  </a:lnTo>
                  <a:lnTo>
                    <a:pt x="72" y="1"/>
                  </a:lnTo>
                  <a:lnTo>
                    <a:pt x="92"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46"/>
            <p:cNvSpPr/>
            <p:nvPr/>
          </p:nvSpPr>
          <p:spPr>
            <a:xfrm>
              <a:off x="2484" y="2360"/>
              <a:ext cx="140" cy="20"/>
            </a:xfrm>
            <a:custGeom>
              <a:rect b="b" l="l" r="r" t="t"/>
              <a:pathLst>
                <a:path extrusionOk="0" h="232" w="1258">
                  <a:moveTo>
                    <a:pt x="85" y="0"/>
                  </a:moveTo>
                  <a:lnTo>
                    <a:pt x="117" y="2"/>
                  </a:lnTo>
                  <a:lnTo>
                    <a:pt x="146" y="3"/>
                  </a:lnTo>
                  <a:lnTo>
                    <a:pt x="175" y="5"/>
                  </a:lnTo>
                  <a:lnTo>
                    <a:pt x="200" y="6"/>
                  </a:lnTo>
                  <a:lnTo>
                    <a:pt x="223" y="7"/>
                  </a:lnTo>
                  <a:lnTo>
                    <a:pt x="245" y="8"/>
                  </a:lnTo>
                  <a:lnTo>
                    <a:pt x="266" y="10"/>
                  </a:lnTo>
                  <a:lnTo>
                    <a:pt x="287" y="11"/>
                  </a:lnTo>
                  <a:lnTo>
                    <a:pt x="306" y="12"/>
                  </a:lnTo>
                  <a:lnTo>
                    <a:pt x="325" y="13"/>
                  </a:lnTo>
                  <a:lnTo>
                    <a:pt x="343" y="14"/>
                  </a:lnTo>
                  <a:lnTo>
                    <a:pt x="362" y="15"/>
                  </a:lnTo>
                  <a:lnTo>
                    <a:pt x="382" y="16"/>
                  </a:lnTo>
                  <a:lnTo>
                    <a:pt x="402" y="17"/>
                  </a:lnTo>
                  <a:lnTo>
                    <a:pt x="422" y="18"/>
                  </a:lnTo>
                  <a:lnTo>
                    <a:pt x="444" y="19"/>
                  </a:lnTo>
                  <a:lnTo>
                    <a:pt x="467" y="20"/>
                  </a:lnTo>
                  <a:lnTo>
                    <a:pt x="492" y="22"/>
                  </a:lnTo>
                  <a:lnTo>
                    <a:pt x="519" y="24"/>
                  </a:lnTo>
                  <a:lnTo>
                    <a:pt x="548" y="25"/>
                  </a:lnTo>
                  <a:lnTo>
                    <a:pt x="579" y="27"/>
                  </a:lnTo>
                  <a:lnTo>
                    <a:pt x="614" y="29"/>
                  </a:lnTo>
                  <a:lnTo>
                    <a:pt x="650" y="31"/>
                  </a:lnTo>
                  <a:lnTo>
                    <a:pt x="690" y="33"/>
                  </a:lnTo>
                  <a:lnTo>
                    <a:pt x="735" y="35"/>
                  </a:lnTo>
                  <a:lnTo>
                    <a:pt x="782" y="38"/>
                  </a:lnTo>
                  <a:lnTo>
                    <a:pt x="833" y="40"/>
                  </a:lnTo>
                  <a:lnTo>
                    <a:pt x="889" y="43"/>
                  </a:lnTo>
                  <a:lnTo>
                    <a:pt x="950" y="47"/>
                  </a:lnTo>
                  <a:lnTo>
                    <a:pt x="1014" y="50"/>
                  </a:lnTo>
                  <a:lnTo>
                    <a:pt x="1085" y="55"/>
                  </a:lnTo>
                  <a:lnTo>
                    <a:pt x="1161" y="59"/>
                  </a:lnTo>
                  <a:lnTo>
                    <a:pt x="1187" y="62"/>
                  </a:lnTo>
                  <a:lnTo>
                    <a:pt x="1208" y="68"/>
                  </a:lnTo>
                  <a:lnTo>
                    <a:pt x="1224" y="77"/>
                  </a:lnTo>
                  <a:lnTo>
                    <a:pt x="1236" y="90"/>
                  </a:lnTo>
                  <a:lnTo>
                    <a:pt x="1246" y="103"/>
                  </a:lnTo>
                  <a:lnTo>
                    <a:pt x="1252" y="119"/>
                  </a:lnTo>
                  <a:lnTo>
                    <a:pt x="1256" y="134"/>
                  </a:lnTo>
                  <a:lnTo>
                    <a:pt x="1258" y="150"/>
                  </a:lnTo>
                  <a:lnTo>
                    <a:pt x="1258" y="170"/>
                  </a:lnTo>
                  <a:lnTo>
                    <a:pt x="1254" y="187"/>
                  </a:lnTo>
                  <a:lnTo>
                    <a:pt x="1247" y="202"/>
                  </a:lnTo>
                  <a:lnTo>
                    <a:pt x="1235" y="213"/>
                  </a:lnTo>
                  <a:lnTo>
                    <a:pt x="1220" y="222"/>
                  </a:lnTo>
                  <a:lnTo>
                    <a:pt x="1204" y="229"/>
                  </a:lnTo>
                  <a:lnTo>
                    <a:pt x="1185" y="232"/>
                  </a:lnTo>
                  <a:lnTo>
                    <a:pt x="1164" y="232"/>
                  </a:lnTo>
                  <a:lnTo>
                    <a:pt x="1131" y="230"/>
                  </a:lnTo>
                  <a:lnTo>
                    <a:pt x="1101" y="227"/>
                  </a:lnTo>
                  <a:lnTo>
                    <a:pt x="1074" y="226"/>
                  </a:lnTo>
                  <a:lnTo>
                    <a:pt x="1049" y="224"/>
                  </a:lnTo>
                  <a:lnTo>
                    <a:pt x="1025" y="223"/>
                  </a:lnTo>
                  <a:lnTo>
                    <a:pt x="1002" y="221"/>
                  </a:lnTo>
                  <a:lnTo>
                    <a:pt x="982" y="220"/>
                  </a:lnTo>
                  <a:lnTo>
                    <a:pt x="962" y="219"/>
                  </a:lnTo>
                  <a:lnTo>
                    <a:pt x="943" y="218"/>
                  </a:lnTo>
                  <a:lnTo>
                    <a:pt x="924" y="217"/>
                  </a:lnTo>
                  <a:lnTo>
                    <a:pt x="904" y="216"/>
                  </a:lnTo>
                  <a:lnTo>
                    <a:pt x="886" y="215"/>
                  </a:lnTo>
                  <a:lnTo>
                    <a:pt x="867" y="213"/>
                  </a:lnTo>
                  <a:lnTo>
                    <a:pt x="847" y="212"/>
                  </a:lnTo>
                  <a:lnTo>
                    <a:pt x="827" y="211"/>
                  </a:lnTo>
                  <a:lnTo>
                    <a:pt x="805" y="210"/>
                  </a:lnTo>
                  <a:lnTo>
                    <a:pt x="782" y="209"/>
                  </a:lnTo>
                  <a:lnTo>
                    <a:pt x="758" y="207"/>
                  </a:lnTo>
                  <a:lnTo>
                    <a:pt x="731" y="206"/>
                  </a:lnTo>
                  <a:lnTo>
                    <a:pt x="702" y="205"/>
                  </a:lnTo>
                  <a:lnTo>
                    <a:pt x="670" y="203"/>
                  </a:lnTo>
                  <a:lnTo>
                    <a:pt x="636" y="201"/>
                  </a:lnTo>
                  <a:lnTo>
                    <a:pt x="599" y="199"/>
                  </a:lnTo>
                  <a:lnTo>
                    <a:pt x="558" y="196"/>
                  </a:lnTo>
                  <a:lnTo>
                    <a:pt x="515" y="194"/>
                  </a:lnTo>
                  <a:lnTo>
                    <a:pt x="467" y="192"/>
                  </a:lnTo>
                  <a:lnTo>
                    <a:pt x="415" y="189"/>
                  </a:lnTo>
                  <a:lnTo>
                    <a:pt x="359" y="186"/>
                  </a:lnTo>
                  <a:lnTo>
                    <a:pt x="299" y="183"/>
                  </a:lnTo>
                  <a:lnTo>
                    <a:pt x="233" y="180"/>
                  </a:lnTo>
                  <a:lnTo>
                    <a:pt x="163" y="177"/>
                  </a:lnTo>
                  <a:lnTo>
                    <a:pt x="87" y="173"/>
                  </a:lnTo>
                  <a:lnTo>
                    <a:pt x="70" y="170"/>
                  </a:lnTo>
                  <a:lnTo>
                    <a:pt x="55" y="164"/>
                  </a:lnTo>
                  <a:lnTo>
                    <a:pt x="39" y="155"/>
                  </a:lnTo>
                  <a:lnTo>
                    <a:pt x="26" y="143"/>
                  </a:lnTo>
                  <a:lnTo>
                    <a:pt x="15" y="128"/>
                  </a:lnTo>
                  <a:lnTo>
                    <a:pt x="7" y="111"/>
                  </a:lnTo>
                  <a:lnTo>
                    <a:pt x="2" y="92"/>
                  </a:lnTo>
                  <a:lnTo>
                    <a:pt x="0" y="71"/>
                  </a:lnTo>
                  <a:lnTo>
                    <a:pt x="1" y="56"/>
                  </a:lnTo>
                  <a:lnTo>
                    <a:pt x="6" y="41"/>
                  </a:lnTo>
                  <a:lnTo>
                    <a:pt x="13" y="29"/>
                  </a:lnTo>
                  <a:lnTo>
                    <a:pt x="23" y="18"/>
                  </a:lnTo>
                  <a:lnTo>
                    <a:pt x="36" y="10"/>
                  </a:lnTo>
                  <a:lnTo>
                    <a:pt x="50" y="4"/>
                  </a:lnTo>
                  <a:lnTo>
                    <a:pt x="68" y="0"/>
                  </a:lnTo>
                  <a:lnTo>
                    <a:pt x="8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46"/>
            <p:cNvSpPr/>
            <p:nvPr/>
          </p:nvSpPr>
          <p:spPr>
            <a:xfrm>
              <a:off x="2485" y="2361"/>
              <a:ext cx="139" cy="19"/>
            </a:xfrm>
            <a:custGeom>
              <a:rect b="b" l="l" r="r" t="t"/>
              <a:pathLst>
                <a:path extrusionOk="0" h="220" w="1249">
                  <a:moveTo>
                    <a:pt x="80" y="0"/>
                  </a:moveTo>
                  <a:lnTo>
                    <a:pt x="1156" y="57"/>
                  </a:lnTo>
                  <a:lnTo>
                    <a:pt x="1182" y="60"/>
                  </a:lnTo>
                  <a:lnTo>
                    <a:pt x="1202" y="66"/>
                  </a:lnTo>
                  <a:lnTo>
                    <a:pt x="1217" y="76"/>
                  </a:lnTo>
                  <a:lnTo>
                    <a:pt x="1229" y="87"/>
                  </a:lnTo>
                  <a:lnTo>
                    <a:pt x="1237" y="100"/>
                  </a:lnTo>
                  <a:lnTo>
                    <a:pt x="1243" y="114"/>
                  </a:lnTo>
                  <a:lnTo>
                    <a:pt x="1246" y="129"/>
                  </a:lnTo>
                  <a:lnTo>
                    <a:pt x="1248" y="143"/>
                  </a:lnTo>
                  <a:lnTo>
                    <a:pt x="1249" y="163"/>
                  </a:lnTo>
                  <a:lnTo>
                    <a:pt x="1246" y="179"/>
                  </a:lnTo>
                  <a:lnTo>
                    <a:pt x="1238" y="193"/>
                  </a:lnTo>
                  <a:lnTo>
                    <a:pt x="1226" y="204"/>
                  </a:lnTo>
                  <a:lnTo>
                    <a:pt x="1212" y="211"/>
                  </a:lnTo>
                  <a:lnTo>
                    <a:pt x="1196" y="217"/>
                  </a:lnTo>
                  <a:lnTo>
                    <a:pt x="1178" y="220"/>
                  </a:lnTo>
                  <a:lnTo>
                    <a:pt x="1159" y="220"/>
                  </a:lnTo>
                  <a:lnTo>
                    <a:pt x="82" y="161"/>
                  </a:lnTo>
                  <a:lnTo>
                    <a:pt x="68" y="159"/>
                  </a:lnTo>
                  <a:lnTo>
                    <a:pt x="54" y="152"/>
                  </a:lnTo>
                  <a:lnTo>
                    <a:pt x="39" y="143"/>
                  </a:lnTo>
                  <a:lnTo>
                    <a:pt x="27" y="132"/>
                  </a:lnTo>
                  <a:lnTo>
                    <a:pt x="16" y="117"/>
                  </a:lnTo>
                  <a:lnTo>
                    <a:pt x="8" y="101"/>
                  </a:lnTo>
                  <a:lnTo>
                    <a:pt x="2" y="82"/>
                  </a:lnTo>
                  <a:lnTo>
                    <a:pt x="0" y="61"/>
                  </a:lnTo>
                  <a:lnTo>
                    <a:pt x="2" y="48"/>
                  </a:lnTo>
                  <a:lnTo>
                    <a:pt x="6" y="36"/>
                  </a:lnTo>
                  <a:lnTo>
                    <a:pt x="14" y="25"/>
                  </a:lnTo>
                  <a:lnTo>
                    <a:pt x="23" y="16"/>
                  </a:lnTo>
                  <a:lnTo>
                    <a:pt x="35" y="8"/>
                  </a:lnTo>
                  <a:lnTo>
                    <a:pt x="50" y="3"/>
                  </a:lnTo>
                  <a:lnTo>
                    <a:pt x="64" y="0"/>
                  </a:lnTo>
                  <a:lnTo>
                    <a:pt x="80"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46"/>
            <p:cNvSpPr/>
            <p:nvPr/>
          </p:nvSpPr>
          <p:spPr>
            <a:xfrm>
              <a:off x="2486" y="2359"/>
              <a:ext cx="41" cy="15"/>
            </a:xfrm>
            <a:custGeom>
              <a:rect b="b" l="l" r="r" t="t"/>
              <a:pathLst>
                <a:path extrusionOk="0" h="180" w="374">
                  <a:moveTo>
                    <a:pt x="354" y="180"/>
                  </a:moveTo>
                  <a:lnTo>
                    <a:pt x="361" y="179"/>
                  </a:lnTo>
                  <a:lnTo>
                    <a:pt x="368" y="175"/>
                  </a:lnTo>
                  <a:lnTo>
                    <a:pt x="372" y="169"/>
                  </a:lnTo>
                  <a:lnTo>
                    <a:pt x="374" y="161"/>
                  </a:lnTo>
                  <a:lnTo>
                    <a:pt x="372" y="37"/>
                  </a:lnTo>
                  <a:lnTo>
                    <a:pt x="370" y="29"/>
                  </a:lnTo>
                  <a:lnTo>
                    <a:pt x="366" y="23"/>
                  </a:lnTo>
                  <a:lnTo>
                    <a:pt x="358" y="19"/>
                  </a:lnTo>
                  <a:lnTo>
                    <a:pt x="349" y="18"/>
                  </a:lnTo>
                  <a:lnTo>
                    <a:pt x="191" y="7"/>
                  </a:lnTo>
                  <a:lnTo>
                    <a:pt x="73" y="0"/>
                  </a:lnTo>
                  <a:lnTo>
                    <a:pt x="58" y="1"/>
                  </a:lnTo>
                  <a:lnTo>
                    <a:pt x="44" y="4"/>
                  </a:lnTo>
                  <a:lnTo>
                    <a:pt x="31" y="9"/>
                  </a:lnTo>
                  <a:lnTo>
                    <a:pt x="21" y="18"/>
                  </a:lnTo>
                  <a:lnTo>
                    <a:pt x="12" y="28"/>
                  </a:lnTo>
                  <a:lnTo>
                    <a:pt x="5" y="40"/>
                  </a:lnTo>
                  <a:lnTo>
                    <a:pt x="1" y="53"/>
                  </a:lnTo>
                  <a:lnTo>
                    <a:pt x="0" y="67"/>
                  </a:lnTo>
                  <a:lnTo>
                    <a:pt x="0" y="89"/>
                  </a:lnTo>
                  <a:lnTo>
                    <a:pt x="2" y="104"/>
                  </a:lnTo>
                  <a:lnTo>
                    <a:pt x="7" y="117"/>
                  </a:lnTo>
                  <a:lnTo>
                    <a:pt x="14" y="130"/>
                  </a:lnTo>
                  <a:lnTo>
                    <a:pt x="24" y="140"/>
                  </a:lnTo>
                  <a:lnTo>
                    <a:pt x="34" y="149"/>
                  </a:lnTo>
                  <a:lnTo>
                    <a:pt x="48" y="156"/>
                  </a:lnTo>
                  <a:lnTo>
                    <a:pt x="61" y="162"/>
                  </a:lnTo>
                  <a:lnTo>
                    <a:pt x="75" y="164"/>
                  </a:lnTo>
                  <a:lnTo>
                    <a:pt x="354"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46"/>
            <p:cNvSpPr/>
            <p:nvPr/>
          </p:nvSpPr>
          <p:spPr>
            <a:xfrm>
              <a:off x="2581" y="2363"/>
              <a:ext cx="42" cy="15"/>
            </a:xfrm>
            <a:custGeom>
              <a:rect b="b" l="l" r="r" t="t"/>
              <a:pathLst>
                <a:path extrusionOk="0" h="178" w="374">
                  <a:moveTo>
                    <a:pt x="24" y="161"/>
                  </a:moveTo>
                  <a:lnTo>
                    <a:pt x="17" y="160"/>
                  </a:lnTo>
                  <a:lnTo>
                    <a:pt x="10" y="157"/>
                  </a:lnTo>
                  <a:lnTo>
                    <a:pt x="5" y="151"/>
                  </a:lnTo>
                  <a:lnTo>
                    <a:pt x="2" y="142"/>
                  </a:lnTo>
                  <a:lnTo>
                    <a:pt x="0" y="17"/>
                  </a:lnTo>
                  <a:lnTo>
                    <a:pt x="2" y="10"/>
                  </a:lnTo>
                  <a:lnTo>
                    <a:pt x="6" y="4"/>
                  </a:lnTo>
                  <a:lnTo>
                    <a:pt x="13" y="1"/>
                  </a:lnTo>
                  <a:lnTo>
                    <a:pt x="21" y="0"/>
                  </a:lnTo>
                  <a:lnTo>
                    <a:pt x="181" y="8"/>
                  </a:lnTo>
                  <a:lnTo>
                    <a:pt x="299" y="12"/>
                  </a:lnTo>
                  <a:lnTo>
                    <a:pt x="314" y="15"/>
                  </a:lnTo>
                  <a:lnTo>
                    <a:pt x="328" y="20"/>
                  </a:lnTo>
                  <a:lnTo>
                    <a:pt x="340" y="29"/>
                  </a:lnTo>
                  <a:lnTo>
                    <a:pt x="351" y="38"/>
                  </a:lnTo>
                  <a:lnTo>
                    <a:pt x="360" y="48"/>
                  </a:lnTo>
                  <a:lnTo>
                    <a:pt x="367" y="61"/>
                  </a:lnTo>
                  <a:lnTo>
                    <a:pt x="373" y="74"/>
                  </a:lnTo>
                  <a:lnTo>
                    <a:pt x="374" y="89"/>
                  </a:lnTo>
                  <a:lnTo>
                    <a:pt x="374" y="112"/>
                  </a:lnTo>
                  <a:lnTo>
                    <a:pt x="373" y="125"/>
                  </a:lnTo>
                  <a:lnTo>
                    <a:pt x="369" y="138"/>
                  </a:lnTo>
                  <a:lnTo>
                    <a:pt x="362" y="150"/>
                  </a:lnTo>
                  <a:lnTo>
                    <a:pt x="354" y="160"/>
                  </a:lnTo>
                  <a:lnTo>
                    <a:pt x="343" y="168"/>
                  </a:lnTo>
                  <a:lnTo>
                    <a:pt x="331" y="174"/>
                  </a:lnTo>
                  <a:lnTo>
                    <a:pt x="318" y="178"/>
                  </a:lnTo>
                  <a:lnTo>
                    <a:pt x="304" y="178"/>
                  </a:lnTo>
                  <a:lnTo>
                    <a:pt x="24" y="161"/>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46"/>
            <p:cNvSpPr/>
            <p:nvPr/>
          </p:nvSpPr>
          <p:spPr>
            <a:xfrm>
              <a:off x="2533" y="2361"/>
              <a:ext cx="42" cy="15"/>
            </a:xfrm>
            <a:custGeom>
              <a:rect b="b" l="l" r="r" t="t"/>
              <a:pathLst>
                <a:path extrusionOk="0" h="182" w="375">
                  <a:moveTo>
                    <a:pt x="20" y="0"/>
                  </a:moveTo>
                  <a:lnTo>
                    <a:pt x="351" y="19"/>
                  </a:lnTo>
                  <a:lnTo>
                    <a:pt x="359" y="21"/>
                  </a:lnTo>
                  <a:lnTo>
                    <a:pt x="367" y="25"/>
                  </a:lnTo>
                  <a:lnTo>
                    <a:pt x="371" y="31"/>
                  </a:lnTo>
                  <a:lnTo>
                    <a:pt x="373" y="39"/>
                  </a:lnTo>
                  <a:lnTo>
                    <a:pt x="375" y="163"/>
                  </a:lnTo>
                  <a:lnTo>
                    <a:pt x="374" y="171"/>
                  </a:lnTo>
                  <a:lnTo>
                    <a:pt x="370" y="177"/>
                  </a:lnTo>
                  <a:lnTo>
                    <a:pt x="363" y="181"/>
                  </a:lnTo>
                  <a:lnTo>
                    <a:pt x="355" y="182"/>
                  </a:lnTo>
                  <a:lnTo>
                    <a:pt x="24" y="163"/>
                  </a:lnTo>
                  <a:lnTo>
                    <a:pt x="16" y="161"/>
                  </a:lnTo>
                  <a:lnTo>
                    <a:pt x="9" y="156"/>
                  </a:lnTo>
                  <a:lnTo>
                    <a:pt x="5" y="150"/>
                  </a:lnTo>
                  <a:lnTo>
                    <a:pt x="3" y="143"/>
                  </a:lnTo>
                  <a:lnTo>
                    <a:pt x="0" y="19"/>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46"/>
            <p:cNvSpPr/>
            <p:nvPr/>
          </p:nvSpPr>
          <p:spPr>
            <a:xfrm>
              <a:off x="2488" y="2357"/>
              <a:ext cx="42" cy="15"/>
            </a:xfrm>
            <a:custGeom>
              <a:rect b="b" l="l" r="r" t="t"/>
              <a:pathLst>
                <a:path extrusionOk="0" h="181" w="375">
                  <a:moveTo>
                    <a:pt x="353" y="181"/>
                  </a:moveTo>
                  <a:lnTo>
                    <a:pt x="361" y="180"/>
                  </a:lnTo>
                  <a:lnTo>
                    <a:pt x="368" y="177"/>
                  </a:lnTo>
                  <a:lnTo>
                    <a:pt x="373" y="170"/>
                  </a:lnTo>
                  <a:lnTo>
                    <a:pt x="375" y="161"/>
                  </a:lnTo>
                  <a:lnTo>
                    <a:pt x="370" y="37"/>
                  </a:lnTo>
                  <a:lnTo>
                    <a:pt x="368" y="30"/>
                  </a:lnTo>
                  <a:lnTo>
                    <a:pt x="364" y="23"/>
                  </a:lnTo>
                  <a:lnTo>
                    <a:pt x="358" y="19"/>
                  </a:lnTo>
                  <a:lnTo>
                    <a:pt x="351" y="17"/>
                  </a:lnTo>
                  <a:lnTo>
                    <a:pt x="189" y="7"/>
                  </a:lnTo>
                  <a:lnTo>
                    <a:pt x="71" y="0"/>
                  </a:lnTo>
                  <a:lnTo>
                    <a:pt x="56" y="1"/>
                  </a:lnTo>
                  <a:lnTo>
                    <a:pt x="42" y="4"/>
                  </a:lnTo>
                  <a:lnTo>
                    <a:pt x="30" y="10"/>
                  </a:lnTo>
                  <a:lnTo>
                    <a:pt x="20" y="17"/>
                  </a:lnTo>
                  <a:lnTo>
                    <a:pt x="10" y="28"/>
                  </a:lnTo>
                  <a:lnTo>
                    <a:pt x="4" y="40"/>
                  </a:lnTo>
                  <a:lnTo>
                    <a:pt x="1" y="52"/>
                  </a:lnTo>
                  <a:lnTo>
                    <a:pt x="0" y="67"/>
                  </a:lnTo>
                  <a:lnTo>
                    <a:pt x="0" y="89"/>
                  </a:lnTo>
                  <a:lnTo>
                    <a:pt x="2" y="103"/>
                  </a:lnTo>
                  <a:lnTo>
                    <a:pt x="6" y="117"/>
                  </a:lnTo>
                  <a:lnTo>
                    <a:pt x="13" y="129"/>
                  </a:lnTo>
                  <a:lnTo>
                    <a:pt x="23" y="140"/>
                  </a:lnTo>
                  <a:lnTo>
                    <a:pt x="34" y="150"/>
                  </a:lnTo>
                  <a:lnTo>
                    <a:pt x="47" y="156"/>
                  </a:lnTo>
                  <a:lnTo>
                    <a:pt x="60" y="161"/>
                  </a:lnTo>
                  <a:lnTo>
                    <a:pt x="75" y="163"/>
                  </a:lnTo>
                  <a:lnTo>
                    <a:pt x="353" y="18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46"/>
            <p:cNvSpPr/>
            <p:nvPr/>
          </p:nvSpPr>
          <p:spPr>
            <a:xfrm>
              <a:off x="2583" y="2361"/>
              <a:ext cx="42" cy="15"/>
            </a:xfrm>
            <a:custGeom>
              <a:rect b="b" l="l" r="r" t="t"/>
              <a:pathLst>
                <a:path extrusionOk="0" h="178" w="374">
                  <a:moveTo>
                    <a:pt x="25" y="161"/>
                  </a:moveTo>
                  <a:lnTo>
                    <a:pt x="16" y="160"/>
                  </a:lnTo>
                  <a:lnTo>
                    <a:pt x="9" y="156"/>
                  </a:lnTo>
                  <a:lnTo>
                    <a:pt x="5" y="150"/>
                  </a:lnTo>
                  <a:lnTo>
                    <a:pt x="3" y="141"/>
                  </a:lnTo>
                  <a:lnTo>
                    <a:pt x="0" y="17"/>
                  </a:lnTo>
                  <a:lnTo>
                    <a:pt x="1" y="10"/>
                  </a:lnTo>
                  <a:lnTo>
                    <a:pt x="5" y="3"/>
                  </a:lnTo>
                  <a:lnTo>
                    <a:pt x="11" y="0"/>
                  </a:lnTo>
                  <a:lnTo>
                    <a:pt x="19" y="0"/>
                  </a:lnTo>
                  <a:lnTo>
                    <a:pt x="181" y="7"/>
                  </a:lnTo>
                  <a:lnTo>
                    <a:pt x="299" y="15"/>
                  </a:lnTo>
                  <a:lnTo>
                    <a:pt x="314" y="17"/>
                  </a:lnTo>
                  <a:lnTo>
                    <a:pt x="328" y="22"/>
                  </a:lnTo>
                  <a:lnTo>
                    <a:pt x="340" y="28"/>
                  </a:lnTo>
                  <a:lnTo>
                    <a:pt x="352" y="37"/>
                  </a:lnTo>
                  <a:lnTo>
                    <a:pt x="361" y="49"/>
                  </a:lnTo>
                  <a:lnTo>
                    <a:pt x="367" y="61"/>
                  </a:lnTo>
                  <a:lnTo>
                    <a:pt x="372" y="75"/>
                  </a:lnTo>
                  <a:lnTo>
                    <a:pt x="374" y="89"/>
                  </a:lnTo>
                  <a:lnTo>
                    <a:pt x="374" y="111"/>
                  </a:lnTo>
                  <a:lnTo>
                    <a:pt x="373" y="124"/>
                  </a:lnTo>
                  <a:lnTo>
                    <a:pt x="369" y="138"/>
                  </a:lnTo>
                  <a:lnTo>
                    <a:pt x="362" y="149"/>
                  </a:lnTo>
                  <a:lnTo>
                    <a:pt x="354" y="160"/>
                  </a:lnTo>
                  <a:lnTo>
                    <a:pt x="342" y="168"/>
                  </a:lnTo>
                  <a:lnTo>
                    <a:pt x="330" y="174"/>
                  </a:lnTo>
                  <a:lnTo>
                    <a:pt x="317" y="177"/>
                  </a:lnTo>
                  <a:lnTo>
                    <a:pt x="302" y="178"/>
                  </a:lnTo>
                  <a:lnTo>
                    <a:pt x="25"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46"/>
            <p:cNvSpPr/>
            <p:nvPr/>
          </p:nvSpPr>
          <p:spPr>
            <a:xfrm>
              <a:off x="2536" y="2359"/>
              <a:ext cx="41" cy="15"/>
            </a:xfrm>
            <a:custGeom>
              <a:rect b="b" l="l" r="r" t="t"/>
              <a:pathLst>
                <a:path extrusionOk="0" h="182" w="374">
                  <a:moveTo>
                    <a:pt x="20" y="0"/>
                  </a:moveTo>
                  <a:lnTo>
                    <a:pt x="352" y="19"/>
                  </a:lnTo>
                  <a:lnTo>
                    <a:pt x="359" y="21"/>
                  </a:lnTo>
                  <a:lnTo>
                    <a:pt x="366" y="25"/>
                  </a:lnTo>
                  <a:lnTo>
                    <a:pt x="370" y="31"/>
                  </a:lnTo>
                  <a:lnTo>
                    <a:pt x="372" y="40"/>
                  </a:lnTo>
                  <a:lnTo>
                    <a:pt x="374" y="164"/>
                  </a:lnTo>
                  <a:lnTo>
                    <a:pt x="373" y="171"/>
                  </a:lnTo>
                  <a:lnTo>
                    <a:pt x="369" y="177"/>
                  </a:lnTo>
                  <a:lnTo>
                    <a:pt x="363" y="181"/>
                  </a:lnTo>
                  <a:lnTo>
                    <a:pt x="356" y="182"/>
                  </a:lnTo>
                  <a:lnTo>
                    <a:pt x="25"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46"/>
            <p:cNvSpPr/>
            <p:nvPr/>
          </p:nvSpPr>
          <p:spPr>
            <a:xfrm>
              <a:off x="2482" y="2329"/>
              <a:ext cx="145" cy="24"/>
            </a:xfrm>
            <a:custGeom>
              <a:rect b="b" l="l" r="r" t="t"/>
              <a:pathLst>
                <a:path extrusionOk="0" h="287" w="1308">
                  <a:moveTo>
                    <a:pt x="113" y="0"/>
                  </a:moveTo>
                  <a:lnTo>
                    <a:pt x="1190" y="59"/>
                  </a:lnTo>
                  <a:lnTo>
                    <a:pt x="1217" y="63"/>
                  </a:lnTo>
                  <a:lnTo>
                    <a:pt x="1241" y="70"/>
                  </a:lnTo>
                  <a:lnTo>
                    <a:pt x="1261" y="83"/>
                  </a:lnTo>
                  <a:lnTo>
                    <a:pt x="1278" y="98"/>
                  </a:lnTo>
                  <a:lnTo>
                    <a:pt x="1291" y="116"/>
                  </a:lnTo>
                  <a:lnTo>
                    <a:pt x="1301" y="136"/>
                  </a:lnTo>
                  <a:lnTo>
                    <a:pt x="1306" y="156"/>
                  </a:lnTo>
                  <a:lnTo>
                    <a:pt x="1308" y="178"/>
                  </a:lnTo>
                  <a:lnTo>
                    <a:pt x="1307" y="200"/>
                  </a:lnTo>
                  <a:lnTo>
                    <a:pt x="1302" y="220"/>
                  </a:lnTo>
                  <a:lnTo>
                    <a:pt x="1294" y="239"/>
                  </a:lnTo>
                  <a:lnTo>
                    <a:pt x="1282" y="256"/>
                  </a:lnTo>
                  <a:lnTo>
                    <a:pt x="1266" y="269"/>
                  </a:lnTo>
                  <a:lnTo>
                    <a:pt x="1245" y="280"/>
                  </a:lnTo>
                  <a:lnTo>
                    <a:pt x="1222" y="286"/>
                  </a:lnTo>
                  <a:lnTo>
                    <a:pt x="1195" y="287"/>
                  </a:lnTo>
                  <a:lnTo>
                    <a:pt x="118" y="230"/>
                  </a:lnTo>
                  <a:lnTo>
                    <a:pt x="91" y="226"/>
                  </a:lnTo>
                  <a:lnTo>
                    <a:pt x="67" y="216"/>
                  </a:lnTo>
                  <a:lnTo>
                    <a:pt x="47" y="204"/>
                  </a:lnTo>
                  <a:lnTo>
                    <a:pt x="30" y="188"/>
                  </a:lnTo>
                  <a:lnTo>
                    <a:pt x="17" y="171"/>
                  </a:lnTo>
                  <a:lnTo>
                    <a:pt x="8" y="151"/>
                  </a:lnTo>
                  <a:lnTo>
                    <a:pt x="2" y="131"/>
                  </a:lnTo>
                  <a:lnTo>
                    <a:pt x="0" y="109"/>
                  </a:lnTo>
                  <a:lnTo>
                    <a:pt x="1" y="87"/>
                  </a:lnTo>
                  <a:lnTo>
                    <a:pt x="6" y="67"/>
                  </a:lnTo>
                  <a:lnTo>
                    <a:pt x="15" y="48"/>
                  </a:lnTo>
                  <a:lnTo>
                    <a:pt x="27" y="31"/>
                  </a:lnTo>
                  <a:lnTo>
                    <a:pt x="43" y="18"/>
                  </a:lnTo>
                  <a:lnTo>
                    <a:pt x="62" y="7"/>
                  </a:lnTo>
                  <a:lnTo>
                    <a:pt x="86" y="1"/>
                  </a:lnTo>
                  <a:lnTo>
                    <a:pt x="113"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1" name="Google Shape;851;p46"/>
            <p:cNvSpPr/>
            <p:nvPr/>
          </p:nvSpPr>
          <p:spPr>
            <a:xfrm>
              <a:off x="2481" y="2329"/>
              <a:ext cx="146" cy="23"/>
            </a:xfrm>
            <a:custGeom>
              <a:rect b="b" l="l" r="r" t="t"/>
              <a:pathLst>
                <a:path extrusionOk="0" h="287" w="1311">
                  <a:moveTo>
                    <a:pt x="114" y="0"/>
                  </a:moveTo>
                  <a:lnTo>
                    <a:pt x="1190" y="57"/>
                  </a:lnTo>
                  <a:lnTo>
                    <a:pt x="1217" y="61"/>
                  </a:lnTo>
                  <a:lnTo>
                    <a:pt x="1241" y="70"/>
                  </a:lnTo>
                  <a:lnTo>
                    <a:pt x="1261" y="83"/>
                  </a:lnTo>
                  <a:lnTo>
                    <a:pt x="1279" y="98"/>
                  </a:lnTo>
                  <a:lnTo>
                    <a:pt x="1292" y="116"/>
                  </a:lnTo>
                  <a:lnTo>
                    <a:pt x="1302" y="135"/>
                  </a:lnTo>
                  <a:lnTo>
                    <a:pt x="1308" y="156"/>
                  </a:lnTo>
                  <a:lnTo>
                    <a:pt x="1311" y="178"/>
                  </a:lnTo>
                  <a:lnTo>
                    <a:pt x="1309" y="199"/>
                  </a:lnTo>
                  <a:lnTo>
                    <a:pt x="1304" y="219"/>
                  </a:lnTo>
                  <a:lnTo>
                    <a:pt x="1295" y="238"/>
                  </a:lnTo>
                  <a:lnTo>
                    <a:pt x="1283" y="254"/>
                  </a:lnTo>
                  <a:lnTo>
                    <a:pt x="1266" y="268"/>
                  </a:lnTo>
                  <a:lnTo>
                    <a:pt x="1246" y="278"/>
                  </a:lnTo>
                  <a:lnTo>
                    <a:pt x="1223" y="285"/>
                  </a:lnTo>
                  <a:lnTo>
                    <a:pt x="1195" y="287"/>
                  </a:lnTo>
                  <a:lnTo>
                    <a:pt x="118" y="228"/>
                  </a:lnTo>
                  <a:lnTo>
                    <a:pt x="91" y="223"/>
                  </a:lnTo>
                  <a:lnTo>
                    <a:pt x="67" y="214"/>
                  </a:lnTo>
                  <a:lnTo>
                    <a:pt x="47" y="202"/>
                  </a:lnTo>
                  <a:lnTo>
                    <a:pt x="30" y="186"/>
                  </a:lnTo>
                  <a:lnTo>
                    <a:pt x="17" y="169"/>
                  </a:lnTo>
                  <a:lnTo>
                    <a:pt x="8" y="149"/>
                  </a:lnTo>
                  <a:lnTo>
                    <a:pt x="2" y="128"/>
                  </a:lnTo>
                  <a:lnTo>
                    <a:pt x="0" y="106"/>
                  </a:lnTo>
                  <a:lnTo>
                    <a:pt x="1" y="86"/>
                  </a:lnTo>
                  <a:lnTo>
                    <a:pt x="6" y="66"/>
                  </a:lnTo>
                  <a:lnTo>
                    <a:pt x="15" y="47"/>
                  </a:lnTo>
                  <a:lnTo>
                    <a:pt x="27" y="31"/>
                  </a:lnTo>
                  <a:lnTo>
                    <a:pt x="43" y="16"/>
                  </a:lnTo>
                  <a:lnTo>
                    <a:pt x="63" y="7"/>
                  </a:lnTo>
                  <a:lnTo>
                    <a:pt x="87"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2" name="Google Shape;852;p46"/>
            <p:cNvSpPr/>
            <p:nvPr/>
          </p:nvSpPr>
          <p:spPr>
            <a:xfrm>
              <a:off x="2482" y="2329"/>
              <a:ext cx="144" cy="23"/>
            </a:xfrm>
            <a:custGeom>
              <a:rect b="b" l="l" r="r" t="t"/>
              <a:pathLst>
                <a:path extrusionOk="0" h="278" w="1299">
                  <a:moveTo>
                    <a:pt x="107" y="0"/>
                  </a:moveTo>
                  <a:lnTo>
                    <a:pt x="139" y="2"/>
                  </a:lnTo>
                  <a:lnTo>
                    <a:pt x="169" y="3"/>
                  </a:lnTo>
                  <a:lnTo>
                    <a:pt x="197" y="4"/>
                  </a:lnTo>
                  <a:lnTo>
                    <a:pt x="223" y="5"/>
                  </a:lnTo>
                  <a:lnTo>
                    <a:pt x="246" y="7"/>
                  </a:lnTo>
                  <a:lnTo>
                    <a:pt x="268" y="8"/>
                  </a:lnTo>
                  <a:lnTo>
                    <a:pt x="289" y="9"/>
                  </a:lnTo>
                  <a:lnTo>
                    <a:pt x="310" y="9"/>
                  </a:lnTo>
                  <a:lnTo>
                    <a:pt x="329" y="11"/>
                  </a:lnTo>
                  <a:lnTo>
                    <a:pt x="348" y="12"/>
                  </a:lnTo>
                  <a:lnTo>
                    <a:pt x="367" y="13"/>
                  </a:lnTo>
                  <a:lnTo>
                    <a:pt x="385" y="14"/>
                  </a:lnTo>
                  <a:lnTo>
                    <a:pt x="405" y="15"/>
                  </a:lnTo>
                  <a:lnTo>
                    <a:pt x="425" y="16"/>
                  </a:lnTo>
                  <a:lnTo>
                    <a:pt x="445" y="17"/>
                  </a:lnTo>
                  <a:lnTo>
                    <a:pt x="467" y="18"/>
                  </a:lnTo>
                  <a:lnTo>
                    <a:pt x="490" y="19"/>
                  </a:lnTo>
                  <a:lnTo>
                    <a:pt x="515" y="20"/>
                  </a:lnTo>
                  <a:lnTo>
                    <a:pt x="542" y="22"/>
                  </a:lnTo>
                  <a:lnTo>
                    <a:pt x="570" y="23"/>
                  </a:lnTo>
                  <a:lnTo>
                    <a:pt x="602" y="25"/>
                  </a:lnTo>
                  <a:lnTo>
                    <a:pt x="636" y="27"/>
                  </a:lnTo>
                  <a:lnTo>
                    <a:pt x="673" y="29"/>
                  </a:lnTo>
                  <a:lnTo>
                    <a:pt x="713" y="31"/>
                  </a:lnTo>
                  <a:lnTo>
                    <a:pt x="757" y="33"/>
                  </a:lnTo>
                  <a:lnTo>
                    <a:pt x="804" y="36"/>
                  </a:lnTo>
                  <a:lnTo>
                    <a:pt x="855" y="38"/>
                  </a:lnTo>
                  <a:lnTo>
                    <a:pt x="911" y="42"/>
                  </a:lnTo>
                  <a:lnTo>
                    <a:pt x="972" y="46"/>
                  </a:lnTo>
                  <a:lnTo>
                    <a:pt x="1036" y="49"/>
                  </a:lnTo>
                  <a:lnTo>
                    <a:pt x="1107" y="53"/>
                  </a:lnTo>
                  <a:lnTo>
                    <a:pt x="1183" y="57"/>
                  </a:lnTo>
                  <a:lnTo>
                    <a:pt x="1211" y="61"/>
                  </a:lnTo>
                  <a:lnTo>
                    <a:pt x="1234" y="71"/>
                  </a:lnTo>
                  <a:lnTo>
                    <a:pt x="1254" y="83"/>
                  </a:lnTo>
                  <a:lnTo>
                    <a:pt x="1270" y="97"/>
                  </a:lnTo>
                  <a:lnTo>
                    <a:pt x="1283" y="115"/>
                  </a:lnTo>
                  <a:lnTo>
                    <a:pt x="1291" y="135"/>
                  </a:lnTo>
                  <a:lnTo>
                    <a:pt x="1297" y="154"/>
                  </a:lnTo>
                  <a:lnTo>
                    <a:pt x="1299" y="174"/>
                  </a:lnTo>
                  <a:lnTo>
                    <a:pt x="1298" y="195"/>
                  </a:lnTo>
                  <a:lnTo>
                    <a:pt x="1293" y="214"/>
                  </a:lnTo>
                  <a:lnTo>
                    <a:pt x="1285" y="232"/>
                  </a:lnTo>
                  <a:lnTo>
                    <a:pt x="1273" y="248"/>
                  </a:lnTo>
                  <a:lnTo>
                    <a:pt x="1256" y="261"/>
                  </a:lnTo>
                  <a:lnTo>
                    <a:pt x="1237" y="270"/>
                  </a:lnTo>
                  <a:lnTo>
                    <a:pt x="1214" y="277"/>
                  </a:lnTo>
                  <a:lnTo>
                    <a:pt x="1188" y="278"/>
                  </a:lnTo>
                  <a:lnTo>
                    <a:pt x="1156" y="276"/>
                  </a:lnTo>
                  <a:lnTo>
                    <a:pt x="1125" y="273"/>
                  </a:lnTo>
                  <a:lnTo>
                    <a:pt x="1098" y="271"/>
                  </a:lnTo>
                  <a:lnTo>
                    <a:pt x="1073" y="270"/>
                  </a:lnTo>
                  <a:lnTo>
                    <a:pt x="1050" y="268"/>
                  </a:lnTo>
                  <a:lnTo>
                    <a:pt x="1027" y="267"/>
                  </a:lnTo>
                  <a:lnTo>
                    <a:pt x="1006" y="266"/>
                  </a:lnTo>
                  <a:lnTo>
                    <a:pt x="986" y="264"/>
                  </a:lnTo>
                  <a:lnTo>
                    <a:pt x="967" y="263"/>
                  </a:lnTo>
                  <a:lnTo>
                    <a:pt x="948" y="262"/>
                  </a:lnTo>
                  <a:lnTo>
                    <a:pt x="929" y="261"/>
                  </a:lnTo>
                  <a:lnTo>
                    <a:pt x="910" y="260"/>
                  </a:lnTo>
                  <a:lnTo>
                    <a:pt x="891" y="259"/>
                  </a:lnTo>
                  <a:lnTo>
                    <a:pt x="871" y="258"/>
                  </a:lnTo>
                  <a:lnTo>
                    <a:pt x="851" y="256"/>
                  </a:lnTo>
                  <a:lnTo>
                    <a:pt x="831" y="255"/>
                  </a:lnTo>
                  <a:lnTo>
                    <a:pt x="807" y="254"/>
                  </a:lnTo>
                  <a:lnTo>
                    <a:pt x="782" y="253"/>
                  </a:lnTo>
                  <a:lnTo>
                    <a:pt x="755" y="251"/>
                  </a:lnTo>
                  <a:lnTo>
                    <a:pt x="727" y="250"/>
                  </a:lnTo>
                  <a:lnTo>
                    <a:pt x="695" y="248"/>
                  </a:lnTo>
                  <a:lnTo>
                    <a:pt x="661" y="247"/>
                  </a:lnTo>
                  <a:lnTo>
                    <a:pt x="624" y="244"/>
                  </a:lnTo>
                  <a:lnTo>
                    <a:pt x="583" y="242"/>
                  </a:lnTo>
                  <a:lnTo>
                    <a:pt x="539" y="240"/>
                  </a:lnTo>
                  <a:lnTo>
                    <a:pt x="491" y="237"/>
                  </a:lnTo>
                  <a:lnTo>
                    <a:pt x="440" y="235"/>
                  </a:lnTo>
                  <a:lnTo>
                    <a:pt x="383" y="232"/>
                  </a:lnTo>
                  <a:lnTo>
                    <a:pt x="323" y="229"/>
                  </a:lnTo>
                  <a:lnTo>
                    <a:pt x="257" y="226"/>
                  </a:lnTo>
                  <a:lnTo>
                    <a:pt x="187" y="223"/>
                  </a:lnTo>
                  <a:lnTo>
                    <a:pt x="111" y="219"/>
                  </a:lnTo>
                  <a:lnTo>
                    <a:pt x="86" y="215"/>
                  </a:lnTo>
                  <a:lnTo>
                    <a:pt x="64" y="207"/>
                  </a:lnTo>
                  <a:lnTo>
                    <a:pt x="45" y="195"/>
                  </a:lnTo>
                  <a:lnTo>
                    <a:pt x="29" y="180"/>
                  </a:lnTo>
                  <a:lnTo>
                    <a:pt x="17" y="163"/>
                  </a:lnTo>
                  <a:lnTo>
                    <a:pt x="7" y="143"/>
                  </a:lnTo>
                  <a:lnTo>
                    <a:pt x="2" y="123"/>
                  </a:lnTo>
                  <a:lnTo>
                    <a:pt x="0" y="102"/>
                  </a:lnTo>
                  <a:lnTo>
                    <a:pt x="1" y="82"/>
                  </a:lnTo>
                  <a:lnTo>
                    <a:pt x="6" y="63"/>
                  </a:lnTo>
                  <a:lnTo>
                    <a:pt x="14" y="46"/>
                  </a:lnTo>
                  <a:lnTo>
                    <a:pt x="26" y="30"/>
                  </a:lnTo>
                  <a:lnTo>
                    <a:pt x="41" y="18"/>
                  </a:lnTo>
                  <a:lnTo>
                    <a:pt x="60" y="7"/>
                  </a:lnTo>
                  <a:lnTo>
                    <a:pt x="82" y="2"/>
                  </a:lnTo>
                  <a:lnTo>
                    <a:pt x="107"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46"/>
            <p:cNvSpPr/>
            <p:nvPr/>
          </p:nvSpPr>
          <p:spPr>
            <a:xfrm>
              <a:off x="2482" y="2330"/>
              <a:ext cx="144" cy="22"/>
            </a:xfrm>
            <a:custGeom>
              <a:rect b="b" l="l" r="r" t="t"/>
              <a:pathLst>
                <a:path extrusionOk="0" h="265" w="1289">
                  <a:moveTo>
                    <a:pt x="104" y="0"/>
                  </a:moveTo>
                  <a:lnTo>
                    <a:pt x="136" y="2"/>
                  </a:lnTo>
                  <a:lnTo>
                    <a:pt x="166" y="3"/>
                  </a:lnTo>
                  <a:lnTo>
                    <a:pt x="194" y="4"/>
                  </a:lnTo>
                  <a:lnTo>
                    <a:pt x="219" y="5"/>
                  </a:lnTo>
                  <a:lnTo>
                    <a:pt x="242" y="7"/>
                  </a:lnTo>
                  <a:lnTo>
                    <a:pt x="264" y="8"/>
                  </a:lnTo>
                  <a:lnTo>
                    <a:pt x="286" y="9"/>
                  </a:lnTo>
                  <a:lnTo>
                    <a:pt x="306" y="9"/>
                  </a:lnTo>
                  <a:lnTo>
                    <a:pt x="325" y="10"/>
                  </a:lnTo>
                  <a:lnTo>
                    <a:pt x="344" y="11"/>
                  </a:lnTo>
                  <a:lnTo>
                    <a:pt x="362" y="12"/>
                  </a:lnTo>
                  <a:lnTo>
                    <a:pt x="381" y="13"/>
                  </a:lnTo>
                  <a:lnTo>
                    <a:pt x="401" y="14"/>
                  </a:lnTo>
                  <a:lnTo>
                    <a:pt x="420" y="15"/>
                  </a:lnTo>
                  <a:lnTo>
                    <a:pt x="441" y="16"/>
                  </a:lnTo>
                  <a:lnTo>
                    <a:pt x="462" y="17"/>
                  </a:lnTo>
                  <a:lnTo>
                    <a:pt x="485" y="18"/>
                  </a:lnTo>
                  <a:lnTo>
                    <a:pt x="511" y="19"/>
                  </a:lnTo>
                  <a:lnTo>
                    <a:pt x="537" y="21"/>
                  </a:lnTo>
                  <a:lnTo>
                    <a:pt x="566" y="22"/>
                  </a:lnTo>
                  <a:lnTo>
                    <a:pt x="597" y="24"/>
                  </a:lnTo>
                  <a:lnTo>
                    <a:pt x="631" y="26"/>
                  </a:lnTo>
                  <a:lnTo>
                    <a:pt x="668" y="29"/>
                  </a:lnTo>
                  <a:lnTo>
                    <a:pt x="708" y="31"/>
                  </a:lnTo>
                  <a:lnTo>
                    <a:pt x="752" y="33"/>
                  </a:lnTo>
                  <a:lnTo>
                    <a:pt x="799" y="36"/>
                  </a:lnTo>
                  <a:lnTo>
                    <a:pt x="850" y="38"/>
                  </a:lnTo>
                  <a:lnTo>
                    <a:pt x="906" y="41"/>
                  </a:lnTo>
                  <a:lnTo>
                    <a:pt x="967" y="45"/>
                  </a:lnTo>
                  <a:lnTo>
                    <a:pt x="1031" y="48"/>
                  </a:lnTo>
                  <a:lnTo>
                    <a:pt x="1102" y="52"/>
                  </a:lnTo>
                  <a:lnTo>
                    <a:pt x="1178" y="57"/>
                  </a:lnTo>
                  <a:lnTo>
                    <a:pt x="1205" y="61"/>
                  </a:lnTo>
                  <a:lnTo>
                    <a:pt x="1228" y="69"/>
                  </a:lnTo>
                  <a:lnTo>
                    <a:pt x="1247" y="80"/>
                  </a:lnTo>
                  <a:lnTo>
                    <a:pt x="1263" y="95"/>
                  </a:lnTo>
                  <a:lnTo>
                    <a:pt x="1274" y="111"/>
                  </a:lnTo>
                  <a:lnTo>
                    <a:pt x="1282" y="130"/>
                  </a:lnTo>
                  <a:lnTo>
                    <a:pt x="1287" y="149"/>
                  </a:lnTo>
                  <a:lnTo>
                    <a:pt x="1289" y="168"/>
                  </a:lnTo>
                  <a:lnTo>
                    <a:pt x="1289" y="188"/>
                  </a:lnTo>
                  <a:lnTo>
                    <a:pt x="1284" y="207"/>
                  </a:lnTo>
                  <a:lnTo>
                    <a:pt x="1276" y="223"/>
                  </a:lnTo>
                  <a:lnTo>
                    <a:pt x="1264" y="238"/>
                  </a:lnTo>
                  <a:lnTo>
                    <a:pt x="1248" y="249"/>
                  </a:lnTo>
                  <a:lnTo>
                    <a:pt x="1229" y="258"/>
                  </a:lnTo>
                  <a:lnTo>
                    <a:pt x="1208" y="264"/>
                  </a:lnTo>
                  <a:lnTo>
                    <a:pt x="1183" y="265"/>
                  </a:lnTo>
                  <a:lnTo>
                    <a:pt x="1151" y="263"/>
                  </a:lnTo>
                  <a:lnTo>
                    <a:pt x="1120" y="260"/>
                  </a:lnTo>
                  <a:lnTo>
                    <a:pt x="1093" y="258"/>
                  </a:lnTo>
                  <a:lnTo>
                    <a:pt x="1068" y="257"/>
                  </a:lnTo>
                  <a:lnTo>
                    <a:pt x="1045" y="255"/>
                  </a:lnTo>
                  <a:lnTo>
                    <a:pt x="1022" y="254"/>
                  </a:lnTo>
                  <a:lnTo>
                    <a:pt x="1001" y="253"/>
                  </a:lnTo>
                  <a:lnTo>
                    <a:pt x="981" y="251"/>
                  </a:lnTo>
                  <a:lnTo>
                    <a:pt x="962" y="250"/>
                  </a:lnTo>
                  <a:lnTo>
                    <a:pt x="943" y="249"/>
                  </a:lnTo>
                  <a:lnTo>
                    <a:pt x="924" y="248"/>
                  </a:lnTo>
                  <a:lnTo>
                    <a:pt x="905" y="247"/>
                  </a:lnTo>
                  <a:lnTo>
                    <a:pt x="886" y="246"/>
                  </a:lnTo>
                  <a:lnTo>
                    <a:pt x="866" y="245"/>
                  </a:lnTo>
                  <a:lnTo>
                    <a:pt x="846" y="243"/>
                  </a:lnTo>
                  <a:lnTo>
                    <a:pt x="826" y="242"/>
                  </a:lnTo>
                  <a:lnTo>
                    <a:pt x="802" y="241"/>
                  </a:lnTo>
                  <a:lnTo>
                    <a:pt x="777" y="240"/>
                  </a:lnTo>
                  <a:lnTo>
                    <a:pt x="750" y="238"/>
                  </a:lnTo>
                  <a:lnTo>
                    <a:pt x="722" y="237"/>
                  </a:lnTo>
                  <a:lnTo>
                    <a:pt x="690" y="235"/>
                  </a:lnTo>
                  <a:lnTo>
                    <a:pt x="656" y="234"/>
                  </a:lnTo>
                  <a:lnTo>
                    <a:pt x="619" y="231"/>
                  </a:lnTo>
                  <a:lnTo>
                    <a:pt x="578" y="229"/>
                  </a:lnTo>
                  <a:lnTo>
                    <a:pt x="534" y="227"/>
                  </a:lnTo>
                  <a:lnTo>
                    <a:pt x="486" y="224"/>
                  </a:lnTo>
                  <a:lnTo>
                    <a:pt x="435" y="222"/>
                  </a:lnTo>
                  <a:lnTo>
                    <a:pt x="378" y="219"/>
                  </a:lnTo>
                  <a:lnTo>
                    <a:pt x="318" y="216"/>
                  </a:lnTo>
                  <a:lnTo>
                    <a:pt x="252" y="213"/>
                  </a:lnTo>
                  <a:lnTo>
                    <a:pt x="182" y="210"/>
                  </a:lnTo>
                  <a:lnTo>
                    <a:pt x="106" y="206"/>
                  </a:lnTo>
                  <a:lnTo>
                    <a:pt x="83" y="202"/>
                  </a:lnTo>
                  <a:lnTo>
                    <a:pt x="62" y="194"/>
                  </a:lnTo>
                  <a:lnTo>
                    <a:pt x="44" y="183"/>
                  </a:lnTo>
                  <a:lnTo>
                    <a:pt x="30" y="168"/>
                  </a:lnTo>
                  <a:lnTo>
                    <a:pt x="18" y="152"/>
                  </a:lnTo>
                  <a:lnTo>
                    <a:pt x="9" y="133"/>
                  </a:lnTo>
                  <a:lnTo>
                    <a:pt x="3" y="112"/>
                  </a:lnTo>
                  <a:lnTo>
                    <a:pt x="0" y="92"/>
                  </a:lnTo>
                  <a:lnTo>
                    <a:pt x="2" y="73"/>
                  </a:lnTo>
                  <a:lnTo>
                    <a:pt x="7" y="55"/>
                  </a:lnTo>
                  <a:lnTo>
                    <a:pt x="15" y="40"/>
                  </a:lnTo>
                  <a:lnTo>
                    <a:pt x="26" y="25"/>
                  </a:lnTo>
                  <a:lnTo>
                    <a:pt x="41" y="14"/>
                  </a:lnTo>
                  <a:lnTo>
                    <a:pt x="59" y="5"/>
                  </a:lnTo>
                  <a:lnTo>
                    <a:pt x="80" y="1"/>
                  </a:lnTo>
                  <a:lnTo>
                    <a:pt x="104"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46"/>
            <p:cNvSpPr/>
            <p:nvPr/>
          </p:nvSpPr>
          <p:spPr>
            <a:xfrm>
              <a:off x="2483" y="2331"/>
              <a:ext cx="142" cy="21"/>
            </a:xfrm>
            <a:custGeom>
              <a:rect b="b" l="l" r="r" t="t"/>
              <a:pathLst>
                <a:path extrusionOk="0" h="255" w="1280">
                  <a:moveTo>
                    <a:pt x="97" y="0"/>
                  </a:moveTo>
                  <a:lnTo>
                    <a:pt x="129" y="2"/>
                  </a:lnTo>
                  <a:lnTo>
                    <a:pt x="159" y="3"/>
                  </a:lnTo>
                  <a:lnTo>
                    <a:pt x="187" y="5"/>
                  </a:lnTo>
                  <a:lnTo>
                    <a:pt x="212" y="6"/>
                  </a:lnTo>
                  <a:lnTo>
                    <a:pt x="236" y="7"/>
                  </a:lnTo>
                  <a:lnTo>
                    <a:pt x="258" y="8"/>
                  </a:lnTo>
                  <a:lnTo>
                    <a:pt x="280" y="9"/>
                  </a:lnTo>
                  <a:lnTo>
                    <a:pt x="299" y="10"/>
                  </a:lnTo>
                  <a:lnTo>
                    <a:pt x="319" y="11"/>
                  </a:lnTo>
                  <a:lnTo>
                    <a:pt x="337" y="12"/>
                  </a:lnTo>
                  <a:lnTo>
                    <a:pt x="356" y="13"/>
                  </a:lnTo>
                  <a:lnTo>
                    <a:pt x="375" y="14"/>
                  </a:lnTo>
                  <a:lnTo>
                    <a:pt x="395" y="15"/>
                  </a:lnTo>
                  <a:lnTo>
                    <a:pt x="414" y="16"/>
                  </a:lnTo>
                  <a:lnTo>
                    <a:pt x="435" y="18"/>
                  </a:lnTo>
                  <a:lnTo>
                    <a:pt x="456" y="19"/>
                  </a:lnTo>
                  <a:lnTo>
                    <a:pt x="479" y="20"/>
                  </a:lnTo>
                  <a:lnTo>
                    <a:pt x="505" y="21"/>
                  </a:lnTo>
                  <a:lnTo>
                    <a:pt x="531" y="22"/>
                  </a:lnTo>
                  <a:lnTo>
                    <a:pt x="560" y="24"/>
                  </a:lnTo>
                  <a:lnTo>
                    <a:pt x="591" y="26"/>
                  </a:lnTo>
                  <a:lnTo>
                    <a:pt x="626" y="27"/>
                  </a:lnTo>
                  <a:lnTo>
                    <a:pt x="662" y="29"/>
                  </a:lnTo>
                  <a:lnTo>
                    <a:pt x="702" y="32"/>
                  </a:lnTo>
                  <a:lnTo>
                    <a:pt x="746" y="34"/>
                  </a:lnTo>
                  <a:lnTo>
                    <a:pt x="793" y="37"/>
                  </a:lnTo>
                  <a:lnTo>
                    <a:pt x="844" y="39"/>
                  </a:lnTo>
                  <a:lnTo>
                    <a:pt x="900" y="43"/>
                  </a:lnTo>
                  <a:lnTo>
                    <a:pt x="960" y="47"/>
                  </a:lnTo>
                  <a:lnTo>
                    <a:pt x="1025" y="51"/>
                  </a:lnTo>
                  <a:lnTo>
                    <a:pt x="1095" y="55"/>
                  </a:lnTo>
                  <a:lnTo>
                    <a:pt x="1171" y="59"/>
                  </a:lnTo>
                  <a:lnTo>
                    <a:pt x="1198" y="62"/>
                  </a:lnTo>
                  <a:lnTo>
                    <a:pt x="1221" y="69"/>
                  </a:lnTo>
                  <a:lnTo>
                    <a:pt x="1239" y="80"/>
                  </a:lnTo>
                  <a:lnTo>
                    <a:pt x="1254" y="93"/>
                  </a:lnTo>
                  <a:lnTo>
                    <a:pt x="1264" y="109"/>
                  </a:lnTo>
                  <a:lnTo>
                    <a:pt x="1272" y="125"/>
                  </a:lnTo>
                  <a:lnTo>
                    <a:pt x="1277" y="143"/>
                  </a:lnTo>
                  <a:lnTo>
                    <a:pt x="1280" y="160"/>
                  </a:lnTo>
                  <a:lnTo>
                    <a:pt x="1279" y="181"/>
                  </a:lnTo>
                  <a:lnTo>
                    <a:pt x="1274" y="200"/>
                  </a:lnTo>
                  <a:lnTo>
                    <a:pt x="1265" y="215"/>
                  </a:lnTo>
                  <a:lnTo>
                    <a:pt x="1254" y="230"/>
                  </a:lnTo>
                  <a:lnTo>
                    <a:pt x="1238" y="241"/>
                  </a:lnTo>
                  <a:lnTo>
                    <a:pt x="1220" y="248"/>
                  </a:lnTo>
                  <a:lnTo>
                    <a:pt x="1199" y="254"/>
                  </a:lnTo>
                  <a:lnTo>
                    <a:pt x="1176" y="255"/>
                  </a:lnTo>
                  <a:lnTo>
                    <a:pt x="1144" y="253"/>
                  </a:lnTo>
                  <a:lnTo>
                    <a:pt x="1113" y="250"/>
                  </a:lnTo>
                  <a:lnTo>
                    <a:pt x="1086" y="248"/>
                  </a:lnTo>
                  <a:lnTo>
                    <a:pt x="1061" y="247"/>
                  </a:lnTo>
                  <a:lnTo>
                    <a:pt x="1038" y="245"/>
                  </a:lnTo>
                  <a:lnTo>
                    <a:pt x="1015" y="244"/>
                  </a:lnTo>
                  <a:lnTo>
                    <a:pt x="994" y="243"/>
                  </a:lnTo>
                  <a:lnTo>
                    <a:pt x="974" y="241"/>
                  </a:lnTo>
                  <a:lnTo>
                    <a:pt x="955" y="240"/>
                  </a:lnTo>
                  <a:lnTo>
                    <a:pt x="936" y="239"/>
                  </a:lnTo>
                  <a:lnTo>
                    <a:pt x="917" y="238"/>
                  </a:lnTo>
                  <a:lnTo>
                    <a:pt x="898" y="237"/>
                  </a:lnTo>
                  <a:lnTo>
                    <a:pt x="879" y="236"/>
                  </a:lnTo>
                  <a:lnTo>
                    <a:pt x="859" y="235"/>
                  </a:lnTo>
                  <a:lnTo>
                    <a:pt x="839" y="233"/>
                  </a:lnTo>
                  <a:lnTo>
                    <a:pt x="819" y="232"/>
                  </a:lnTo>
                  <a:lnTo>
                    <a:pt x="795" y="231"/>
                  </a:lnTo>
                  <a:lnTo>
                    <a:pt x="770" y="230"/>
                  </a:lnTo>
                  <a:lnTo>
                    <a:pt x="743" y="228"/>
                  </a:lnTo>
                  <a:lnTo>
                    <a:pt x="715" y="227"/>
                  </a:lnTo>
                  <a:lnTo>
                    <a:pt x="683" y="225"/>
                  </a:lnTo>
                  <a:lnTo>
                    <a:pt x="649" y="224"/>
                  </a:lnTo>
                  <a:lnTo>
                    <a:pt x="612" y="221"/>
                  </a:lnTo>
                  <a:lnTo>
                    <a:pt x="571" y="219"/>
                  </a:lnTo>
                  <a:lnTo>
                    <a:pt x="527" y="217"/>
                  </a:lnTo>
                  <a:lnTo>
                    <a:pt x="479" y="214"/>
                  </a:lnTo>
                  <a:lnTo>
                    <a:pt x="428" y="212"/>
                  </a:lnTo>
                  <a:lnTo>
                    <a:pt x="371" y="209"/>
                  </a:lnTo>
                  <a:lnTo>
                    <a:pt x="311" y="206"/>
                  </a:lnTo>
                  <a:lnTo>
                    <a:pt x="245" y="203"/>
                  </a:lnTo>
                  <a:lnTo>
                    <a:pt x="175" y="200"/>
                  </a:lnTo>
                  <a:lnTo>
                    <a:pt x="99" y="196"/>
                  </a:lnTo>
                  <a:lnTo>
                    <a:pt x="78" y="192"/>
                  </a:lnTo>
                  <a:lnTo>
                    <a:pt x="59" y="185"/>
                  </a:lnTo>
                  <a:lnTo>
                    <a:pt x="42" y="175"/>
                  </a:lnTo>
                  <a:lnTo>
                    <a:pt x="28" y="161"/>
                  </a:lnTo>
                  <a:lnTo>
                    <a:pt x="16" y="145"/>
                  </a:lnTo>
                  <a:lnTo>
                    <a:pt x="7" y="127"/>
                  </a:lnTo>
                  <a:lnTo>
                    <a:pt x="2" y="108"/>
                  </a:lnTo>
                  <a:lnTo>
                    <a:pt x="0" y="87"/>
                  </a:lnTo>
                  <a:lnTo>
                    <a:pt x="1" y="69"/>
                  </a:lnTo>
                  <a:lnTo>
                    <a:pt x="6" y="53"/>
                  </a:lnTo>
                  <a:lnTo>
                    <a:pt x="14" y="38"/>
                  </a:lnTo>
                  <a:lnTo>
                    <a:pt x="25" y="25"/>
                  </a:lnTo>
                  <a:lnTo>
                    <a:pt x="39" y="14"/>
                  </a:lnTo>
                  <a:lnTo>
                    <a:pt x="55" y="6"/>
                  </a:lnTo>
                  <a:lnTo>
                    <a:pt x="76" y="1"/>
                  </a:lnTo>
                  <a:lnTo>
                    <a:pt x="97"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46"/>
            <p:cNvSpPr/>
            <p:nvPr/>
          </p:nvSpPr>
          <p:spPr>
            <a:xfrm>
              <a:off x="2484" y="2332"/>
              <a:ext cx="141" cy="20"/>
            </a:xfrm>
            <a:custGeom>
              <a:rect b="b" l="l" r="r" t="t"/>
              <a:pathLst>
                <a:path extrusionOk="0" h="243" w="1268">
                  <a:moveTo>
                    <a:pt x="92" y="0"/>
                  </a:moveTo>
                  <a:lnTo>
                    <a:pt x="124" y="2"/>
                  </a:lnTo>
                  <a:lnTo>
                    <a:pt x="154" y="3"/>
                  </a:lnTo>
                  <a:lnTo>
                    <a:pt x="182" y="4"/>
                  </a:lnTo>
                  <a:lnTo>
                    <a:pt x="207" y="6"/>
                  </a:lnTo>
                  <a:lnTo>
                    <a:pt x="231" y="7"/>
                  </a:lnTo>
                  <a:lnTo>
                    <a:pt x="253" y="8"/>
                  </a:lnTo>
                  <a:lnTo>
                    <a:pt x="275" y="9"/>
                  </a:lnTo>
                  <a:lnTo>
                    <a:pt x="294" y="10"/>
                  </a:lnTo>
                  <a:lnTo>
                    <a:pt x="314" y="11"/>
                  </a:lnTo>
                  <a:lnTo>
                    <a:pt x="332" y="12"/>
                  </a:lnTo>
                  <a:lnTo>
                    <a:pt x="351" y="13"/>
                  </a:lnTo>
                  <a:lnTo>
                    <a:pt x="370" y="14"/>
                  </a:lnTo>
                  <a:lnTo>
                    <a:pt x="390" y="15"/>
                  </a:lnTo>
                  <a:lnTo>
                    <a:pt x="409" y="16"/>
                  </a:lnTo>
                  <a:lnTo>
                    <a:pt x="430" y="17"/>
                  </a:lnTo>
                  <a:lnTo>
                    <a:pt x="451" y="18"/>
                  </a:lnTo>
                  <a:lnTo>
                    <a:pt x="474" y="19"/>
                  </a:lnTo>
                  <a:lnTo>
                    <a:pt x="500" y="20"/>
                  </a:lnTo>
                  <a:lnTo>
                    <a:pt x="526" y="21"/>
                  </a:lnTo>
                  <a:lnTo>
                    <a:pt x="555" y="23"/>
                  </a:lnTo>
                  <a:lnTo>
                    <a:pt x="586" y="24"/>
                  </a:lnTo>
                  <a:lnTo>
                    <a:pt x="621" y="26"/>
                  </a:lnTo>
                  <a:lnTo>
                    <a:pt x="657" y="28"/>
                  </a:lnTo>
                  <a:lnTo>
                    <a:pt x="697" y="30"/>
                  </a:lnTo>
                  <a:lnTo>
                    <a:pt x="741" y="33"/>
                  </a:lnTo>
                  <a:lnTo>
                    <a:pt x="788" y="36"/>
                  </a:lnTo>
                  <a:lnTo>
                    <a:pt x="839" y="39"/>
                  </a:lnTo>
                  <a:lnTo>
                    <a:pt x="895" y="42"/>
                  </a:lnTo>
                  <a:lnTo>
                    <a:pt x="955" y="45"/>
                  </a:lnTo>
                  <a:lnTo>
                    <a:pt x="1020" y="49"/>
                  </a:lnTo>
                  <a:lnTo>
                    <a:pt x="1090" y="53"/>
                  </a:lnTo>
                  <a:lnTo>
                    <a:pt x="1166" y="57"/>
                  </a:lnTo>
                  <a:lnTo>
                    <a:pt x="1193" y="61"/>
                  </a:lnTo>
                  <a:lnTo>
                    <a:pt x="1215" y="69"/>
                  </a:lnTo>
                  <a:lnTo>
                    <a:pt x="1232" y="79"/>
                  </a:lnTo>
                  <a:lnTo>
                    <a:pt x="1246" y="91"/>
                  </a:lnTo>
                  <a:lnTo>
                    <a:pt x="1256" y="106"/>
                  </a:lnTo>
                  <a:lnTo>
                    <a:pt x="1262" y="123"/>
                  </a:lnTo>
                  <a:lnTo>
                    <a:pt x="1266" y="139"/>
                  </a:lnTo>
                  <a:lnTo>
                    <a:pt x="1268" y="156"/>
                  </a:lnTo>
                  <a:lnTo>
                    <a:pt x="1268" y="175"/>
                  </a:lnTo>
                  <a:lnTo>
                    <a:pt x="1265" y="193"/>
                  </a:lnTo>
                  <a:lnTo>
                    <a:pt x="1257" y="207"/>
                  </a:lnTo>
                  <a:lnTo>
                    <a:pt x="1246" y="221"/>
                  </a:lnTo>
                  <a:lnTo>
                    <a:pt x="1230" y="230"/>
                  </a:lnTo>
                  <a:lnTo>
                    <a:pt x="1213" y="237"/>
                  </a:lnTo>
                  <a:lnTo>
                    <a:pt x="1193" y="242"/>
                  </a:lnTo>
                  <a:lnTo>
                    <a:pt x="1171" y="243"/>
                  </a:lnTo>
                  <a:lnTo>
                    <a:pt x="1139" y="241"/>
                  </a:lnTo>
                  <a:lnTo>
                    <a:pt x="1108" y="238"/>
                  </a:lnTo>
                  <a:lnTo>
                    <a:pt x="1081" y="236"/>
                  </a:lnTo>
                  <a:lnTo>
                    <a:pt x="1056" y="235"/>
                  </a:lnTo>
                  <a:lnTo>
                    <a:pt x="1033" y="233"/>
                  </a:lnTo>
                  <a:lnTo>
                    <a:pt x="1010" y="232"/>
                  </a:lnTo>
                  <a:lnTo>
                    <a:pt x="989" y="231"/>
                  </a:lnTo>
                  <a:lnTo>
                    <a:pt x="969" y="229"/>
                  </a:lnTo>
                  <a:lnTo>
                    <a:pt x="950" y="228"/>
                  </a:lnTo>
                  <a:lnTo>
                    <a:pt x="931" y="227"/>
                  </a:lnTo>
                  <a:lnTo>
                    <a:pt x="912" y="226"/>
                  </a:lnTo>
                  <a:lnTo>
                    <a:pt x="893" y="225"/>
                  </a:lnTo>
                  <a:lnTo>
                    <a:pt x="874" y="224"/>
                  </a:lnTo>
                  <a:lnTo>
                    <a:pt x="854" y="223"/>
                  </a:lnTo>
                  <a:lnTo>
                    <a:pt x="834" y="221"/>
                  </a:lnTo>
                  <a:lnTo>
                    <a:pt x="814" y="220"/>
                  </a:lnTo>
                  <a:lnTo>
                    <a:pt x="790" y="219"/>
                  </a:lnTo>
                  <a:lnTo>
                    <a:pt x="765" y="218"/>
                  </a:lnTo>
                  <a:lnTo>
                    <a:pt x="738" y="216"/>
                  </a:lnTo>
                  <a:lnTo>
                    <a:pt x="710" y="215"/>
                  </a:lnTo>
                  <a:lnTo>
                    <a:pt x="678" y="213"/>
                  </a:lnTo>
                  <a:lnTo>
                    <a:pt x="644" y="212"/>
                  </a:lnTo>
                  <a:lnTo>
                    <a:pt x="607" y="209"/>
                  </a:lnTo>
                  <a:lnTo>
                    <a:pt x="566" y="207"/>
                  </a:lnTo>
                  <a:lnTo>
                    <a:pt x="522" y="205"/>
                  </a:lnTo>
                  <a:lnTo>
                    <a:pt x="474" y="202"/>
                  </a:lnTo>
                  <a:lnTo>
                    <a:pt x="423" y="200"/>
                  </a:lnTo>
                  <a:lnTo>
                    <a:pt x="366" y="197"/>
                  </a:lnTo>
                  <a:lnTo>
                    <a:pt x="306" y="194"/>
                  </a:lnTo>
                  <a:lnTo>
                    <a:pt x="240" y="191"/>
                  </a:lnTo>
                  <a:lnTo>
                    <a:pt x="170" y="188"/>
                  </a:lnTo>
                  <a:lnTo>
                    <a:pt x="94" y="184"/>
                  </a:lnTo>
                  <a:lnTo>
                    <a:pt x="75" y="180"/>
                  </a:lnTo>
                  <a:lnTo>
                    <a:pt x="58" y="174"/>
                  </a:lnTo>
                  <a:lnTo>
                    <a:pt x="42" y="164"/>
                  </a:lnTo>
                  <a:lnTo>
                    <a:pt x="28" y="151"/>
                  </a:lnTo>
                  <a:lnTo>
                    <a:pt x="17" y="136"/>
                  </a:lnTo>
                  <a:lnTo>
                    <a:pt x="8" y="119"/>
                  </a:lnTo>
                  <a:lnTo>
                    <a:pt x="3" y="100"/>
                  </a:lnTo>
                  <a:lnTo>
                    <a:pt x="0" y="79"/>
                  </a:lnTo>
                  <a:lnTo>
                    <a:pt x="2" y="62"/>
                  </a:lnTo>
                  <a:lnTo>
                    <a:pt x="6" y="48"/>
                  </a:lnTo>
                  <a:lnTo>
                    <a:pt x="14" y="33"/>
                  </a:lnTo>
                  <a:lnTo>
                    <a:pt x="25" y="22"/>
                  </a:lnTo>
                  <a:lnTo>
                    <a:pt x="38" y="12"/>
                  </a:lnTo>
                  <a:lnTo>
                    <a:pt x="54" y="6"/>
                  </a:lnTo>
                  <a:lnTo>
                    <a:pt x="72" y="1"/>
                  </a:lnTo>
                  <a:lnTo>
                    <a:pt x="92"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46"/>
            <p:cNvSpPr/>
            <p:nvPr/>
          </p:nvSpPr>
          <p:spPr>
            <a:xfrm>
              <a:off x="2484" y="2333"/>
              <a:ext cx="140" cy="19"/>
            </a:xfrm>
            <a:custGeom>
              <a:rect b="b" l="l" r="r" t="t"/>
              <a:pathLst>
                <a:path extrusionOk="0" h="233" w="1258">
                  <a:moveTo>
                    <a:pt x="85" y="0"/>
                  </a:moveTo>
                  <a:lnTo>
                    <a:pt x="117" y="2"/>
                  </a:lnTo>
                  <a:lnTo>
                    <a:pt x="147" y="3"/>
                  </a:lnTo>
                  <a:lnTo>
                    <a:pt x="175" y="5"/>
                  </a:lnTo>
                  <a:lnTo>
                    <a:pt x="200" y="6"/>
                  </a:lnTo>
                  <a:lnTo>
                    <a:pt x="224" y="8"/>
                  </a:lnTo>
                  <a:lnTo>
                    <a:pt x="246" y="9"/>
                  </a:lnTo>
                  <a:lnTo>
                    <a:pt x="268" y="10"/>
                  </a:lnTo>
                  <a:lnTo>
                    <a:pt x="287" y="11"/>
                  </a:lnTo>
                  <a:lnTo>
                    <a:pt x="307" y="12"/>
                  </a:lnTo>
                  <a:lnTo>
                    <a:pt x="325" y="13"/>
                  </a:lnTo>
                  <a:lnTo>
                    <a:pt x="344" y="14"/>
                  </a:lnTo>
                  <a:lnTo>
                    <a:pt x="363" y="15"/>
                  </a:lnTo>
                  <a:lnTo>
                    <a:pt x="383" y="16"/>
                  </a:lnTo>
                  <a:lnTo>
                    <a:pt x="402" y="17"/>
                  </a:lnTo>
                  <a:lnTo>
                    <a:pt x="423" y="18"/>
                  </a:lnTo>
                  <a:lnTo>
                    <a:pt x="445" y="19"/>
                  </a:lnTo>
                  <a:lnTo>
                    <a:pt x="468" y="20"/>
                  </a:lnTo>
                  <a:lnTo>
                    <a:pt x="493" y="22"/>
                  </a:lnTo>
                  <a:lnTo>
                    <a:pt x="520" y="23"/>
                  </a:lnTo>
                  <a:lnTo>
                    <a:pt x="549" y="26"/>
                  </a:lnTo>
                  <a:lnTo>
                    <a:pt x="580" y="27"/>
                  </a:lnTo>
                  <a:lnTo>
                    <a:pt x="615" y="29"/>
                  </a:lnTo>
                  <a:lnTo>
                    <a:pt x="651" y="31"/>
                  </a:lnTo>
                  <a:lnTo>
                    <a:pt x="691" y="33"/>
                  </a:lnTo>
                  <a:lnTo>
                    <a:pt x="736" y="36"/>
                  </a:lnTo>
                  <a:lnTo>
                    <a:pt x="783" y="38"/>
                  </a:lnTo>
                  <a:lnTo>
                    <a:pt x="834" y="41"/>
                  </a:lnTo>
                  <a:lnTo>
                    <a:pt x="890" y="44"/>
                  </a:lnTo>
                  <a:lnTo>
                    <a:pt x="951" y="47"/>
                  </a:lnTo>
                  <a:lnTo>
                    <a:pt x="1015" y="51"/>
                  </a:lnTo>
                  <a:lnTo>
                    <a:pt x="1086" y="56"/>
                  </a:lnTo>
                  <a:lnTo>
                    <a:pt x="1162" y="60"/>
                  </a:lnTo>
                  <a:lnTo>
                    <a:pt x="1188" y="63"/>
                  </a:lnTo>
                  <a:lnTo>
                    <a:pt x="1208" y="69"/>
                  </a:lnTo>
                  <a:lnTo>
                    <a:pt x="1224" y="78"/>
                  </a:lnTo>
                  <a:lnTo>
                    <a:pt x="1237" y="91"/>
                  </a:lnTo>
                  <a:lnTo>
                    <a:pt x="1246" y="104"/>
                  </a:lnTo>
                  <a:lnTo>
                    <a:pt x="1252" y="120"/>
                  </a:lnTo>
                  <a:lnTo>
                    <a:pt x="1256" y="135"/>
                  </a:lnTo>
                  <a:lnTo>
                    <a:pt x="1258" y="151"/>
                  </a:lnTo>
                  <a:lnTo>
                    <a:pt x="1258" y="170"/>
                  </a:lnTo>
                  <a:lnTo>
                    <a:pt x="1254" y="188"/>
                  </a:lnTo>
                  <a:lnTo>
                    <a:pt x="1247" y="203"/>
                  </a:lnTo>
                  <a:lnTo>
                    <a:pt x="1235" y="214"/>
                  </a:lnTo>
                  <a:lnTo>
                    <a:pt x="1220" y="222"/>
                  </a:lnTo>
                  <a:lnTo>
                    <a:pt x="1204" y="228"/>
                  </a:lnTo>
                  <a:lnTo>
                    <a:pt x="1185" y="232"/>
                  </a:lnTo>
                  <a:lnTo>
                    <a:pt x="1164" y="233"/>
                  </a:lnTo>
                  <a:lnTo>
                    <a:pt x="1132" y="231"/>
                  </a:lnTo>
                  <a:lnTo>
                    <a:pt x="1101" y="228"/>
                  </a:lnTo>
                  <a:lnTo>
                    <a:pt x="1074" y="226"/>
                  </a:lnTo>
                  <a:lnTo>
                    <a:pt x="1049" y="225"/>
                  </a:lnTo>
                  <a:lnTo>
                    <a:pt x="1026" y="223"/>
                  </a:lnTo>
                  <a:lnTo>
                    <a:pt x="1003" y="222"/>
                  </a:lnTo>
                  <a:lnTo>
                    <a:pt x="982" y="221"/>
                  </a:lnTo>
                  <a:lnTo>
                    <a:pt x="962" y="219"/>
                  </a:lnTo>
                  <a:lnTo>
                    <a:pt x="943" y="218"/>
                  </a:lnTo>
                  <a:lnTo>
                    <a:pt x="924" y="217"/>
                  </a:lnTo>
                  <a:lnTo>
                    <a:pt x="905" y="216"/>
                  </a:lnTo>
                  <a:lnTo>
                    <a:pt x="886" y="215"/>
                  </a:lnTo>
                  <a:lnTo>
                    <a:pt x="867" y="214"/>
                  </a:lnTo>
                  <a:lnTo>
                    <a:pt x="847" y="213"/>
                  </a:lnTo>
                  <a:lnTo>
                    <a:pt x="827" y="211"/>
                  </a:lnTo>
                  <a:lnTo>
                    <a:pt x="807" y="210"/>
                  </a:lnTo>
                  <a:lnTo>
                    <a:pt x="783" y="209"/>
                  </a:lnTo>
                  <a:lnTo>
                    <a:pt x="758" y="208"/>
                  </a:lnTo>
                  <a:lnTo>
                    <a:pt x="731" y="206"/>
                  </a:lnTo>
                  <a:lnTo>
                    <a:pt x="703" y="205"/>
                  </a:lnTo>
                  <a:lnTo>
                    <a:pt x="671" y="203"/>
                  </a:lnTo>
                  <a:lnTo>
                    <a:pt x="637" y="202"/>
                  </a:lnTo>
                  <a:lnTo>
                    <a:pt x="600" y="199"/>
                  </a:lnTo>
                  <a:lnTo>
                    <a:pt x="559" y="197"/>
                  </a:lnTo>
                  <a:lnTo>
                    <a:pt x="515" y="195"/>
                  </a:lnTo>
                  <a:lnTo>
                    <a:pt x="467" y="192"/>
                  </a:lnTo>
                  <a:lnTo>
                    <a:pt x="416" y="190"/>
                  </a:lnTo>
                  <a:lnTo>
                    <a:pt x="359" y="187"/>
                  </a:lnTo>
                  <a:lnTo>
                    <a:pt x="299" y="184"/>
                  </a:lnTo>
                  <a:lnTo>
                    <a:pt x="233" y="181"/>
                  </a:lnTo>
                  <a:lnTo>
                    <a:pt x="163" y="178"/>
                  </a:lnTo>
                  <a:lnTo>
                    <a:pt x="87" y="174"/>
                  </a:lnTo>
                  <a:lnTo>
                    <a:pt x="70" y="170"/>
                  </a:lnTo>
                  <a:lnTo>
                    <a:pt x="55" y="164"/>
                  </a:lnTo>
                  <a:lnTo>
                    <a:pt x="39" y="155"/>
                  </a:lnTo>
                  <a:lnTo>
                    <a:pt x="26" y="143"/>
                  </a:lnTo>
                  <a:lnTo>
                    <a:pt x="15" y="128"/>
                  </a:lnTo>
                  <a:lnTo>
                    <a:pt x="7" y="111"/>
                  </a:lnTo>
                  <a:lnTo>
                    <a:pt x="2" y="93"/>
                  </a:lnTo>
                  <a:lnTo>
                    <a:pt x="0" y="72"/>
                  </a:lnTo>
                  <a:lnTo>
                    <a:pt x="1" y="57"/>
                  </a:lnTo>
                  <a:lnTo>
                    <a:pt x="6" y="42"/>
                  </a:lnTo>
                  <a:lnTo>
                    <a:pt x="13" y="30"/>
                  </a:lnTo>
                  <a:lnTo>
                    <a:pt x="23" y="19"/>
                  </a:lnTo>
                  <a:lnTo>
                    <a:pt x="36" y="10"/>
                  </a:lnTo>
                  <a:lnTo>
                    <a:pt x="51" y="4"/>
                  </a:lnTo>
                  <a:lnTo>
                    <a:pt x="68" y="1"/>
                  </a:lnTo>
                  <a:lnTo>
                    <a:pt x="8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46"/>
            <p:cNvSpPr/>
            <p:nvPr/>
          </p:nvSpPr>
          <p:spPr>
            <a:xfrm>
              <a:off x="2485" y="2334"/>
              <a:ext cx="139" cy="18"/>
            </a:xfrm>
            <a:custGeom>
              <a:rect b="b" l="l" r="r" t="t"/>
              <a:pathLst>
                <a:path extrusionOk="0" h="221" w="1250">
                  <a:moveTo>
                    <a:pt x="80" y="0"/>
                  </a:moveTo>
                  <a:lnTo>
                    <a:pt x="1157" y="57"/>
                  </a:lnTo>
                  <a:lnTo>
                    <a:pt x="1183" y="60"/>
                  </a:lnTo>
                  <a:lnTo>
                    <a:pt x="1203" y="67"/>
                  </a:lnTo>
                  <a:lnTo>
                    <a:pt x="1218" y="77"/>
                  </a:lnTo>
                  <a:lnTo>
                    <a:pt x="1229" y="88"/>
                  </a:lnTo>
                  <a:lnTo>
                    <a:pt x="1238" y="101"/>
                  </a:lnTo>
                  <a:lnTo>
                    <a:pt x="1243" y="115"/>
                  </a:lnTo>
                  <a:lnTo>
                    <a:pt x="1247" y="129"/>
                  </a:lnTo>
                  <a:lnTo>
                    <a:pt x="1249" y="144"/>
                  </a:lnTo>
                  <a:lnTo>
                    <a:pt x="1250" y="164"/>
                  </a:lnTo>
                  <a:lnTo>
                    <a:pt x="1246" y="180"/>
                  </a:lnTo>
                  <a:lnTo>
                    <a:pt x="1239" y="194"/>
                  </a:lnTo>
                  <a:lnTo>
                    <a:pt x="1227" y="204"/>
                  </a:lnTo>
                  <a:lnTo>
                    <a:pt x="1213" y="212"/>
                  </a:lnTo>
                  <a:lnTo>
                    <a:pt x="1197" y="217"/>
                  </a:lnTo>
                  <a:lnTo>
                    <a:pt x="1178" y="221"/>
                  </a:lnTo>
                  <a:lnTo>
                    <a:pt x="1159" y="221"/>
                  </a:lnTo>
                  <a:lnTo>
                    <a:pt x="82" y="162"/>
                  </a:lnTo>
                  <a:lnTo>
                    <a:pt x="68" y="158"/>
                  </a:lnTo>
                  <a:lnTo>
                    <a:pt x="54" y="152"/>
                  </a:lnTo>
                  <a:lnTo>
                    <a:pt x="39" y="144"/>
                  </a:lnTo>
                  <a:lnTo>
                    <a:pt x="27" y="132"/>
                  </a:lnTo>
                  <a:lnTo>
                    <a:pt x="17" y="118"/>
                  </a:lnTo>
                  <a:lnTo>
                    <a:pt x="9" y="102"/>
                  </a:lnTo>
                  <a:lnTo>
                    <a:pt x="3" y="83"/>
                  </a:lnTo>
                  <a:lnTo>
                    <a:pt x="0" y="62"/>
                  </a:lnTo>
                  <a:lnTo>
                    <a:pt x="2" y="49"/>
                  </a:lnTo>
                  <a:lnTo>
                    <a:pt x="6" y="36"/>
                  </a:lnTo>
                  <a:lnTo>
                    <a:pt x="14" y="26"/>
                  </a:lnTo>
                  <a:lnTo>
                    <a:pt x="23" y="17"/>
                  </a:lnTo>
                  <a:lnTo>
                    <a:pt x="35" y="9"/>
                  </a:lnTo>
                  <a:lnTo>
                    <a:pt x="50" y="3"/>
                  </a:lnTo>
                  <a:lnTo>
                    <a:pt x="64" y="1"/>
                  </a:lnTo>
                  <a:lnTo>
                    <a:pt x="80"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46"/>
            <p:cNvSpPr/>
            <p:nvPr/>
          </p:nvSpPr>
          <p:spPr>
            <a:xfrm>
              <a:off x="2486" y="2332"/>
              <a:ext cx="41" cy="15"/>
            </a:xfrm>
            <a:custGeom>
              <a:rect b="b" l="l" r="r" t="t"/>
              <a:pathLst>
                <a:path extrusionOk="0" h="180" w="375">
                  <a:moveTo>
                    <a:pt x="354" y="180"/>
                  </a:moveTo>
                  <a:lnTo>
                    <a:pt x="361" y="179"/>
                  </a:lnTo>
                  <a:lnTo>
                    <a:pt x="369" y="175"/>
                  </a:lnTo>
                  <a:lnTo>
                    <a:pt x="373" y="169"/>
                  </a:lnTo>
                  <a:lnTo>
                    <a:pt x="375" y="161"/>
                  </a:lnTo>
                  <a:lnTo>
                    <a:pt x="372" y="37"/>
                  </a:lnTo>
                  <a:lnTo>
                    <a:pt x="370" y="29"/>
                  </a:lnTo>
                  <a:lnTo>
                    <a:pt x="366" y="22"/>
                  </a:lnTo>
                  <a:lnTo>
                    <a:pt x="358" y="18"/>
                  </a:lnTo>
                  <a:lnTo>
                    <a:pt x="350" y="17"/>
                  </a:lnTo>
                  <a:lnTo>
                    <a:pt x="191" y="7"/>
                  </a:lnTo>
                  <a:lnTo>
                    <a:pt x="73" y="0"/>
                  </a:lnTo>
                  <a:lnTo>
                    <a:pt x="58" y="0"/>
                  </a:lnTo>
                  <a:lnTo>
                    <a:pt x="44" y="3"/>
                  </a:lnTo>
                  <a:lnTo>
                    <a:pt x="31" y="9"/>
                  </a:lnTo>
                  <a:lnTo>
                    <a:pt x="21" y="18"/>
                  </a:lnTo>
                  <a:lnTo>
                    <a:pt x="12" y="27"/>
                  </a:lnTo>
                  <a:lnTo>
                    <a:pt x="5" y="39"/>
                  </a:lnTo>
                  <a:lnTo>
                    <a:pt x="1" y="52"/>
                  </a:lnTo>
                  <a:lnTo>
                    <a:pt x="0" y="66"/>
                  </a:lnTo>
                  <a:lnTo>
                    <a:pt x="0" y="89"/>
                  </a:lnTo>
                  <a:lnTo>
                    <a:pt x="2" y="104"/>
                  </a:lnTo>
                  <a:lnTo>
                    <a:pt x="7" y="117"/>
                  </a:lnTo>
                  <a:lnTo>
                    <a:pt x="15" y="130"/>
                  </a:lnTo>
                  <a:lnTo>
                    <a:pt x="24" y="140"/>
                  </a:lnTo>
                  <a:lnTo>
                    <a:pt x="35" y="149"/>
                  </a:lnTo>
                  <a:lnTo>
                    <a:pt x="48" y="155"/>
                  </a:lnTo>
                  <a:lnTo>
                    <a:pt x="61" y="161"/>
                  </a:lnTo>
                  <a:lnTo>
                    <a:pt x="75" y="163"/>
                  </a:lnTo>
                  <a:lnTo>
                    <a:pt x="354"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46"/>
            <p:cNvSpPr/>
            <p:nvPr/>
          </p:nvSpPr>
          <p:spPr>
            <a:xfrm>
              <a:off x="2581" y="2336"/>
              <a:ext cx="42" cy="14"/>
            </a:xfrm>
            <a:custGeom>
              <a:rect b="b" l="l" r="r" t="t"/>
              <a:pathLst>
                <a:path extrusionOk="0" h="178" w="374">
                  <a:moveTo>
                    <a:pt x="24" y="160"/>
                  </a:moveTo>
                  <a:lnTo>
                    <a:pt x="17" y="159"/>
                  </a:lnTo>
                  <a:lnTo>
                    <a:pt x="10" y="156"/>
                  </a:lnTo>
                  <a:lnTo>
                    <a:pt x="5" y="150"/>
                  </a:lnTo>
                  <a:lnTo>
                    <a:pt x="2" y="140"/>
                  </a:lnTo>
                  <a:lnTo>
                    <a:pt x="0" y="17"/>
                  </a:lnTo>
                  <a:lnTo>
                    <a:pt x="2" y="10"/>
                  </a:lnTo>
                  <a:lnTo>
                    <a:pt x="7" y="4"/>
                  </a:lnTo>
                  <a:lnTo>
                    <a:pt x="14" y="0"/>
                  </a:lnTo>
                  <a:lnTo>
                    <a:pt x="22" y="0"/>
                  </a:lnTo>
                  <a:lnTo>
                    <a:pt x="181" y="7"/>
                  </a:lnTo>
                  <a:lnTo>
                    <a:pt x="299" y="12"/>
                  </a:lnTo>
                  <a:lnTo>
                    <a:pt x="314" y="15"/>
                  </a:lnTo>
                  <a:lnTo>
                    <a:pt x="328" y="20"/>
                  </a:lnTo>
                  <a:lnTo>
                    <a:pt x="340" y="29"/>
                  </a:lnTo>
                  <a:lnTo>
                    <a:pt x="351" y="38"/>
                  </a:lnTo>
                  <a:lnTo>
                    <a:pt x="360" y="48"/>
                  </a:lnTo>
                  <a:lnTo>
                    <a:pt x="368" y="61"/>
                  </a:lnTo>
                  <a:lnTo>
                    <a:pt x="373" y="74"/>
                  </a:lnTo>
                  <a:lnTo>
                    <a:pt x="374" y="89"/>
                  </a:lnTo>
                  <a:lnTo>
                    <a:pt x="374" y="111"/>
                  </a:lnTo>
                  <a:lnTo>
                    <a:pt x="373" y="125"/>
                  </a:lnTo>
                  <a:lnTo>
                    <a:pt x="370" y="137"/>
                  </a:lnTo>
                  <a:lnTo>
                    <a:pt x="363" y="149"/>
                  </a:lnTo>
                  <a:lnTo>
                    <a:pt x="354" y="159"/>
                  </a:lnTo>
                  <a:lnTo>
                    <a:pt x="343" y="167"/>
                  </a:lnTo>
                  <a:lnTo>
                    <a:pt x="331" y="174"/>
                  </a:lnTo>
                  <a:lnTo>
                    <a:pt x="318" y="177"/>
                  </a:lnTo>
                  <a:lnTo>
                    <a:pt x="304" y="178"/>
                  </a:lnTo>
                  <a:lnTo>
                    <a:pt x="24"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46"/>
            <p:cNvSpPr/>
            <p:nvPr/>
          </p:nvSpPr>
          <p:spPr>
            <a:xfrm>
              <a:off x="2534" y="2333"/>
              <a:ext cx="41" cy="16"/>
            </a:xfrm>
            <a:custGeom>
              <a:rect b="b" l="l" r="r" t="t"/>
              <a:pathLst>
                <a:path extrusionOk="0" h="182" w="375">
                  <a:moveTo>
                    <a:pt x="20" y="0"/>
                  </a:moveTo>
                  <a:lnTo>
                    <a:pt x="351" y="18"/>
                  </a:lnTo>
                  <a:lnTo>
                    <a:pt x="359" y="21"/>
                  </a:lnTo>
                  <a:lnTo>
                    <a:pt x="367" y="25"/>
                  </a:lnTo>
                  <a:lnTo>
                    <a:pt x="371" y="31"/>
                  </a:lnTo>
                  <a:lnTo>
                    <a:pt x="373" y="39"/>
                  </a:lnTo>
                  <a:lnTo>
                    <a:pt x="375" y="163"/>
                  </a:lnTo>
                  <a:lnTo>
                    <a:pt x="374" y="171"/>
                  </a:lnTo>
                  <a:lnTo>
                    <a:pt x="370" y="177"/>
                  </a:lnTo>
                  <a:lnTo>
                    <a:pt x="364" y="181"/>
                  </a:lnTo>
                  <a:lnTo>
                    <a:pt x="355" y="182"/>
                  </a:lnTo>
                  <a:lnTo>
                    <a:pt x="24" y="163"/>
                  </a:lnTo>
                  <a:lnTo>
                    <a:pt x="16" y="161"/>
                  </a:lnTo>
                  <a:lnTo>
                    <a:pt x="9" y="156"/>
                  </a:lnTo>
                  <a:lnTo>
                    <a:pt x="5" y="150"/>
                  </a:lnTo>
                  <a:lnTo>
                    <a:pt x="3" y="143"/>
                  </a:lnTo>
                  <a:lnTo>
                    <a:pt x="0" y="18"/>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46"/>
            <p:cNvSpPr/>
            <p:nvPr/>
          </p:nvSpPr>
          <p:spPr>
            <a:xfrm>
              <a:off x="2488" y="2330"/>
              <a:ext cx="42" cy="15"/>
            </a:xfrm>
            <a:custGeom>
              <a:rect b="b" l="l" r="r" t="t"/>
              <a:pathLst>
                <a:path extrusionOk="0" h="180" w="374">
                  <a:moveTo>
                    <a:pt x="353" y="180"/>
                  </a:moveTo>
                  <a:lnTo>
                    <a:pt x="360" y="179"/>
                  </a:lnTo>
                  <a:lnTo>
                    <a:pt x="367" y="175"/>
                  </a:lnTo>
                  <a:lnTo>
                    <a:pt x="372" y="169"/>
                  </a:lnTo>
                  <a:lnTo>
                    <a:pt x="374" y="160"/>
                  </a:lnTo>
                  <a:lnTo>
                    <a:pt x="369" y="37"/>
                  </a:lnTo>
                  <a:lnTo>
                    <a:pt x="367" y="30"/>
                  </a:lnTo>
                  <a:lnTo>
                    <a:pt x="363" y="23"/>
                  </a:lnTo>
                  <a:lnTo>
                    <a:pt x="357" y="19"/>
                  </a:lnTo>
                  <a:lnTo>
                    <a:pt x="350" y="17"/>
                  </a:lnTo>
                  <a:lnTo>
                    <a:pt x="188" y="7"/>
                  </a:lnTo>
                  <a:lnTo>
                    <a:pt x="70" y="0"/>
                  </a:lnTo>
                  <a:lnTo>
                    <a:pt x="55" y="1"/>
                  </a:lnTo>
                  <a:lnTo>
                    <a:pt x="42" y="4"/>
                  </a:lnTo>
                  <a:lnTo>
                    <a:pt x="29" y="9"/>
                  </a:lnTo>
                  <a:lnTo>
                    <a:pt x="19" y="17"/>
                  </a:lnTo>
                  <a:lnTo>
                    <a:pt x="10" y="27"/>
                  </a:lnTo>
                  <a:lnTo>
                    <a:pt x="4" y="39"/>
                  </a:lnTo>
                  <a:lnTo>
                    <a:pt x="0" y="51"/>
                  </a:lnTo>
                  <a:lnTo>
                    <a:pt x="0" y="66"/>
                  </a:lnTo>
                  <a:lnTo>
                    <a:pt x="0" y="89"/>
                  </a:lnTo>
                  <a:lnTo>
                    <a:pt x="1" y="103"/>
                  </a:lnTo>
                  <a:lnTo>
                    <a:pt x="6" y="116"/>
                  </a:lnTo>
                  <a:lnTo>
                    <a:pt x="13" y="129"/>
                  </a:lnTo>
                  <a:lnTo>
                    <a:pt x="23" y="139"/>
                  </a:lnTo>
                  <a:lnTo>
                    <a:pt x="34" y="149"/>
                  </a:lnTo>
                  <a:lnTo>
                    <a:pt x="46" y="156"/>
                  </a:lnTo>
                  <a:lnTo>
                    <a:pt x="60" y="161"/>
                  </a:lnTo>
                  <a:lnTo>
                    <a:pt x="75" y="163"/>
                  </a:lnTo>
                  <a:lnTo>
                    <a:pt x="353" y="18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46"/>
            <p:cNvSpPr/>
            <p:nvPr/>
          </p:nvSpPr>
          <p:spPr>
            <a:xfrm>
              <a:off x="2584" y="2334"/>
              <a:ext cx="41" cy="15"/>
            </a:xfrm>
            <a:custGeom>
              <a:rect b="b" l="l" r="r" t="t"/>
              <a:pathLst>
                <a:path extrusionOk="0" h="178" w="374">
                  <a:moveTo>
                    <a:pt x="24" y="162"/>
                  </a:moveTo>
                  <a:lnTo>
                    <a:pt x="15" y="161"/>
                  </a:lnTo>
                  <a:lnTo>
                    <a:pt x="8" y="157"/>
                  </a:lnTo>
                  <a:lnTo>
                    <a:pt x="4" y="151"/>
                  </a:lnTo>
                  <a:lnTo>
                    <a:pt x="2" y="142"/>
                  </a:lnTo>
                  <a:lnTo>
                    <a:pt x="0" y="18"/>
                  </a:lnTo>
                  <a:lnTo>
                    <a:pt x="1" y="10"/>
                  </a:lnTo>
                  <a:lnTo>
                    <a:pt x="5" y="4"/>
                  </a:lnTo>
                  <a:lnTo>
                    <a:pt x="11" y="1"/>
                  </a:lnTo>
                  <a:lnTo>
                    <a:pt x="19" y="0"/>
                  </a:lnTo>
                  <a:lnTo>
                    <a:pt x="181" y="8"/>
                  </a:lnTo>
                  <a:lnTo>
                    <a:pt x="299" y="16"/>
                  </a:lnTo>
                  <a:lnTo>
                    <a:pt x="314" y="18"/>
                  </a:lnTo>
                  <a:lnTo>
                    <a:pt x="327" y="23"/>
                  </a:lnTo>
                  <a:lnTo>
                    <a:pt x="339" y="29"/>
                  </a:lnTo>
                  <a:lnTo>
                    <a:pt x="351" y="38"/>
                  </a:lnTo>
                  <a:lnTo>
                    <a:pt x="360" y="49"/>
                  </a:lnTo>
                  <a:lnTo>
                    <a:pt x="367" y="61"/>
                  </a:lnTo>
                  <a:lnTo>
                    <a:pt x="372" y="75"/>
                  </a:lnTo>
                  <a:lnTo>
                    <a:pt x="374" y="89"/>
                  </a:lnTo>
                  <a:lnTo>
                    <a:pt x="374" y="112"/>
                  </a:lnTo>
                  <a:lnTo>
                    <a:pt x="373" y="125"/>
                  </a:lnTo>
                  <a:lnTo>
                    <a:pt x="369" y="139"/>
                  </a:lnTo>
                  <a:lnTo>
                    <a:pt x="362" y="150"/>
                  </a:lnTo>
                  <a:lnTo>
                    <a:pt x="353" y="161"/>
                  </a:lnTo>
                  <a:lnTo>
                    <a:pt x="342" y="169"/>
                  </a:lnTo>
                  <a:lnTo>
                    <a:pt x="330" y="174"/>
                  </a:lnTo>
                  <a:lnTo>
                    <a:pt x="316" y="178"/>
                  </a:lnTo>
                  <a:lnTo>
                    <a:pt x="301" y="178"/>
                  </a:lnTo>
                  <a:lnTo>
                    <a:pt x="24" y="16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46"/>
            <p:cNvSpPr/>
            <p:nvPr/>
          </p:nvSpPr>
          <p:spPr>
            <a:xfrm>
              <a:off x="2536" y="2332"/>
              <a:ext cx="41" cy="15"/>
            </a:xfrm>
            <a:custGeom>
              <a:rect b="b" l="l" r="r" t="t"/>
              <a:pathLst>
                <a:path extrusionOk="0" h="182" w="374">
                  <a:moveTo>
                    <a:pt x="21" y="0"/>
                  </a:moveTo>
                  <a:lnTo>
                    <a:pt x="352" y="19"/>
                  </a:lnTo>
                  <a:lnTo>
                    <a:pt x="359" y="21"/>
                  </a:lnTo>
                  <a:lnTo>
                    <a:pt x="366" y="25"/>
                  </a:lnTo>
                  <a:lnTo>
                    <a:pt x="370" y="31"/>
                  </a:lnTo>
                  <a:lnTo>
                    <a:pt x="372" y="40"/>
                  </a:lnTo>
                  <a:lnTo>
                    <a:pt x="374" y="164"/>
                  </a:lnTo>
                  <a:lnTo>
                    <a:pt x="373" y="171"/>
                  </a:lnTo>
                  <a:lnTo>
                    <a:pt x="369" y="177"/>
                  </a:lnTo>
                  <a:lnTo>
                    <a:pt x="363" y="181"/>
                  </a:lnTo>
                  <a:lnTo>
                    <a:pt x="356" y="182"/>
                  </a:lnTo>
                  <a:lnTo>
                    <a:pt x="25" y="164"/>
                  </a:lnTo>
                  <a:lnTo>
                    <a:pt x="16" y="162"/>
                  </a:lnTo>
                  <a:lnTo>
                    <a:pt x="9" y="157"/>
                  </a:lnTo>
                  <a:lnTo>
                    <a:pt x="5" y="150"/>
                  </a:lnTo>
                  <a:lnTo>
                    <a:pt x="3" y="143"/>
                  </a:lnTo>
                  <a:lnTo>
                    <a:pt x="0" y="19"/>
                  </a:lnTo>
                  <a:lnTo>
                    <a:pt x="2" y="11"/>
                  </a:lnTo>
                  <a:lnTo>
                    <a:pt x="6" y="4"/>
                  </a:lnTo>
                  <a:lnTo>
                    <a:pt x="12" y="1"/>
                  </a:lnTo>
                  <a:lnTo>
                    <a:pt x="21"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46"/>
            <p:cNvSpPr/>
            <p:nvPr/>
          </p:nvSpPr>
          <p:spPr>
            <a:xfrm>
              <a:off x="2497" y="2332"/>
              <a:ext cx="5" cy="10"/>
            </a:xfrm>
            <a:custGeom>
              <a:rect b="b" l="l" r="r" t="t"/>
              <a:pathLst>
                <a:path extrusionOk="0" h="127" w="48">
                  <a:moveTo>
                    <a:pt x="31" y="126"/>
                  </a:moveTo>
                  <a:lnTo>
                    <a:pt x="29" y="36"/>
                  </a:lnTo>
                  <a:lnTo>
                    <a:pt x="0" y="35"/>
                  </a:lnTo>
                  <a:lnTo>
                    <a:pt x="0" y="23"/>
                  </a:lnTo>
                  <a:lnTo>
                    <a:pt x="2" y="23"/>
                  </a:lnTo>
                  <a:lnTo>
                    <a:pt x="4" y="22"/>
                  </a:lnTo>
                  <a:lnTo>
                    <a:pt x="6" y="22"/>
                  </a:lnTo>
                  <a:lnTo>
                    <a:pt x="9" y="22"/>
                  </a:lnTo>
                  <a:lnTo>
                    <a:pt x="12" y="22"/>
                  </a:lnTo>
                  <a:lnTo>
                    <a:pt x="15" y="21"/>
                  </a:lnTo>
                  <a:lnTo>
                    <a:pt x="18" y="21"/>
                  </a:lnTo>
                  <a:lnTo>
                    <a:pt x="20" y="20"/>
                  </a:lnTo>
                  <a:lnTo>
                    <a:pt x="22" y="19"/>
                  </a:lnTo>
                  <a:lnTo>
                    <a:pt x="24" y="18"/>
                  </a:lnTo>
                  <a:lnTo>
                    <a:pt x="26" y="16"/>
                  </a:lnTo>
                  <a:lnTo>
                    <a:pt x="28" y="13"/>
                  </a:lnTo>
                  <a:lnTo>
                    <a:pt x="30" y="10"/>
                  </a:lnTo>
                  <a:lnTo>
                    <a:pt x="31" y="7"/>
                  </a:lnTo>
                  <a:lnTo>
                    <a:pt x="32" y="4"/>
                  </a:lnTo>
                  <a:lnTo>
                    <a:pt x="32" y="0"/>
                  </a:lnTo>
                  <a:lnTo>
                    <a:pt x="45" y="0"/>
                  </a:lnTo>
                  <a:lnTo>
                    <a:pt x="48" y="127"/>
                  </a:lnTo>
                  <a:lnTo>
                    <a:pt x="31"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5" name="Google Shape;865;p46"/>
            <p:cNvSpPr/>
            <p:nvPr/>
          </p:nvSpPr>
          <p:spPr>
            <a:xfrm>
              <a:off x="2498" y="2359"/>
              <a:ext cx="5" cy="4"/>
            </a:xfrm>
            <a:custGeom>
              <a:rect b="b" l="l" r="r" t="t"/>
              <a:pathLst>
                <a:path extrusionOk="0" h="53" w="53">
                  <a:moveTo>
                    <a:pt x="0" y="53"/>
                  </a:moveTo>
                  <a:lnTo>
                    <a:pt x="37" y="0"/>
                  </a:lnTo>
                  <a:lnTo>
                    <a:pt x="52" y="1"/>
                  </a:lnTo>
                  <a:lnTo>
                    <a:pt x="53" y="53"/>
                  </a:lnTo>
                  <a:lnTo>
                    <a:pt x="36" y="53"/>
                  </a:lnTo>
                  <a:lnTo>
                    <a:pt x="36" y="25"/>
                  </a:lnTo>
                  <a:lnTo>
                    <a:pt x="16" y="53"/>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46"/>
            <p:cNvSpPr/>
            <p:nvPr/>
          </p:nvSpPr>
          <p:spPr>
            <a:xfrm>
              <a:off x="2496" y="2363"/>
              <a:ext cx="9" cy="6"/>
            </a:xfrm>
            <a:custGeom>
              <a:rect b="b" l="l" r="r" t="t"/>
              <a:pathLst>
                <a:path extrusionOk="0" h="75" w="89">
                  <a:moveTo>
                    <a:pt x="18" y="0"/>
                  </a:moveTo>
                  <a:lnTo>
                    <a:pt x="0" y="25"/>
                  </a:lnTo>
                  <a:lnTo>
                    <a:pt x="0" y="40"/>
                  </a:lnTo>
                  <a:lnTo>
                    <a:pt x="56" y="43"/>
                  </a:lnTo>
                  <a:lnTo>
                    <a:pt x="56" y="74"/>
                  </a:lnTo>
                  <a:lnTo>
                    <a:pt x="72" y="75"/>
                  </a:lnTo>
                  <a:lnTo>
                    <a:pt x="72" y="44"/>
                  </a:lnTo>
                  <a:lnTo>
                    <a:pt x="89" y="45"/>
                  </a:lnTo>
                  <a:lnTo>
                    <a:pt x="88" y="31"/>
                  </a:lnTo>
                  <a:lnTo>
                    <a:pt x="71" y="30"/>
                  </a:lnTo>
                  <a:lnTo>
                    <a:pt x="71" y="0"/>
                  </a:lnTo>
                  <a:lnTo>
                    <a:pt x="54" y="0"/>
                  </a:lnTo>
                  <a:lnTo>
                    <a:pt x="55" y="29"/>
                  </a:lnTo>
                  <a:lnTo>
                    <a:pt x="14" y="27"/>
                  </a:lnTo>
                  <a:lnTo>
                    <a:pt x="34" y="0"/>
                  </a:lnTo>
                  <a:lnTo>
                    <a:pt x="1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46"/>
            <p:cNvSpPr/>
            <p:nvPr/>
          </p:nvSpPr>
          <p:spPr>
            <a:xfrm>
              <a:off x="2496" y="2386"/>
              <a:ext cx="10" cy="11"/>
            </a:xfrm>
            <a:custGeom>
              <a:rect b="b" l="l" r="r" t="t"/>
              <a:pathLst>
                <a:path extrusionOk="0" h="127" w="86">
                  <a:moveTo>
                    <a:pt x="20" y="126"/>
                  </a:moveTo>
                  <a:lnTo>
                    <a:pt x="22" y="114"/>
                  </a:lnTo>
                  <a:lnTo>
                    <a:pt x="25" y="103"/>
                  </a:lnTo>
                  <a:lnTo>
                    <a:pt x="28" y="92"/>
                  </a:lnTo>
                  <a:lnTo>
                    <a:pt x="32" y="81"/>
                  </a:lnTo>
                  <a:lnTo>
                    <a:pt x="37" y="71"/>
                  </a:lnTo>
                  <a:lnTo>
                    <a:pt x="41" y="61"/>
                  </a:lnTo>
                  <a:lnTo>
                    <a:pt x="46" y="52"/>
                  </a:lnTo>
                  <a:lnTo>
                    <a:pt x="51" y="45"/>
                  </a:lnTo>
                  <a:lnTo>
                    <a:pt x="56" y="38"/>
                  </a:lnTo>
                  <a:lnTo>
                    <a:pt x="61" y="30"/>
                  </a:lnTo>
                  <a:lnTo>
                    <a:pt x="65" y="24"/>
                  </a:lnTo>
                  <a:lnTo>
                    <a:pt x="68" y="20"/>
                  </a:lnTo>
                  <a:lnTo>
                    <a:pt x="0" y="16"/>
                  </a:lnTo>
                  <a:lnTo>
                    <a:pt x="0" y="0"/>
                  </a:lnTo>
                  <a:lnTo>
                    <a:pt x="86" y="5"/>
                  </a:lnTo>
                  <a:lnTo>
                    <a:pt x="86" y="19"/>
                  </a:lnTo>
                  <a:lnTo>
                    <a:pt x="82" y="24"/>
                  </a:lnTo>
                  <a:lnTo>
                    <a:pt x="78" y="29"/>
                  </a:lnTo>
                  <a:lnTo>
                    <a:pt x="74" y="34"/>
                  </a:lnTo>
                  <a:lnTo>
                    <a:pt x="71" y="40"/>
                  </a:lnTo>
                  <a:lnTo>
                    <a:pt x="68" y="45"/>
                  </a:lnTo>
                  <a:lnTo>
                    <a:pt x="65" y="49"/>
                  </a:lnTo>
                  <a:lnTo>
                    <a:pt x="61" y="54"/>
                  </a:lnTo>
                  <a:lnTo>
                    <a:pt x="58" y="59"/>
                  </a:lnTo>
                  <a:lnTo>
                    <a:pt x="56" y="66"/>
                  </a:lnTo>
                  <a:lnTo>
                    <a:pt x="53" y="73"/>
                  </a:lnTo>
                  <a:lnTo>
                    <a:pt x="49" y="81"/>
                  </a:lnTo>
                  <a:lnTo>
                    <a:pt x="46" y="89"/>
                  </a:lnTo>
                  <a:lnTo>
                    <a:pt x="44" y="98"/>
                  </a:lnTo>
                  <a:lnTo>
                    <a:pt x="42" y="106"/>
                  </a:lnTo>
                  <a:lnTo>
                    <a:pt x="39" y="116"/>
                  </a:lnTo>
                  <a:lnTo>
                    <a:pt x="37" y="127"/>
                  </a:lnTo>
                  <a:lnTo>
                    <a:pt x="20"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46"/>
            <p:cNvSpPr/>
            <p:nvPr/>
          </p:nvSpPr>
          <p:spPr>
            <a:xfrm>
              <a:off x="2543" y="2334"/>
              <a:ext cx="10" cy="10"/>
            </a:xfrm>
            <a:custGeom>
              <a:rect b="b" l="l" r="r" t="t"/>
              <a:pathLst>
                <a:path extrusionOk="0" h="129" w="86">
                  <a:moveTo>
                    <a:pt x="0" y="124"/>
                  </a:moveTo>
                  <a:lnTo>
                    <a:pt x="1" y="114"/>
                  </a:lnTo>
                  <a:lnTo>
                    <a:pt x="3" y="104"/>
                  </a:lnTo>
                  <a:lnTo>
                    <a:pt x="5" y="97"/>
                  </a:lnTo>
                  <a:lnTo>
                    <a:pt x="9" y="92"/>
                  </a:lnTo>
                  <a:lnTo>
                    <a:pt x="14" y="86"/>
                  </a:lnTo>
                  <a:lnTo>
                    <a:pt x="20" y="81"/>
                  </a:lnTo>
                  <a:lnTo>
                    <a:pt x="28" y="75"/>
                  </a:lnTo>
                  <a:lnTo>
                    <a:pt x="36" y="70"/>
                  </a:lnTo>
                  <a:lnTo>
                    <a:pt x="44" y="66"/>
                  </a:lnTo>
                  <a:lnTo>
                    <a:pt x="52" y="62"/>
                  </a:lnTo>
                  <a:lnTo>
                    <a:pt x="57" y="59"/>
                  </a:lnTo>
                  <a:lnTo>
                    <a:pt x="62" y="57"/>
                  </a:lnTo>
                  <a:lnTo>
                    <a:pt x="65" y="54"/>
                  </a:lnTo>
                  <a:lnTo>
                    <a:pt x="66" y="50"/>
                  </a:lnTo>
                  <a:lnTo>
                    <a:pt x="67" y="44"/>
                  </a:lnTo>
                  <a:lnTo>
                    <a:pt x="67" y="39"/>
                  </a:lnTo>
                  <a:lnTo>
                    <a:pt x="67" y="34"/>
                  </a:lnTo>
                  <a:lnTo>
                    <a:pt x="66" y="29"/>
                  </a:lnTo>
                  <a:lnTo>
                    <a:pt x="64" y="25"/>
                  </a:lnTo>
                  <a:lnTo>
                    <a:pt x="61" y="22"/>
                  </a:lnTo>
                  <a:lnTo>
                    <a:pt x="57" y="19"/>
                  </a:lnTo>
                  <a:lnTo>
                    <a:pt x="53" y="16"/>
                  </a:lnTo>
                  <a:lnTo>
                    <a:pt x="48" y="14"/>
                  </a:lnTo>
                  <a:lnTo>
                    <a:pt x="43" y="14"/>
                  </a:lnTo>
                  <a:lnTo>
                    <a:pt x="32" y="15"/>
                  </a:lnTo>
                  <a:lnTo>
                    <a:pt x="24" y="21"/>
                  </a:lnTo>
                  <a:lnTo>
                    <a:pt x="19" y="30"/>
                  </a:lnTo>
                  <a:lnTo>
                    <a:pt x="17" y="43"/>
                  </a:lnTo>
                  <a:lnTo>
                    <a:pt x="1" y="42"/>
                  </a:lnTo>
                  <a:lnTo>
                    <a:pt x="1" y="36"/>
                  </a:lnTo>
                  <a:lnTo>
                    <a:pt x="2" y="31"/>
                  </a:lnTo>
                  <a:lnTo>
                    <a:pt x="4" y="25"/>
                  </a:lnTo>
                  <a:lnTo>
                    <a:pt x="6" y="20"/>
                  </a:lnTo>
                  <a:lnTo>
                    <a:pt x="8" y="15"/>
                  </a:lnTo>
                  <a:lnTo>
                    <a:pt x="11" y="11"/>
                  </a:lnTo>
                  <a:lnTo>
                    <a:pt x="15" y="7"/>
                  </a:lnTo>
                  <a:lnTo>
                    <a:pt x="19" y="4"/>
                  </a:lnTo>
                  <a:lnTo>
                    <a:pt x="24" y="2"/>
                  </a:lnTo>
                  <a:lnTo>
                    <a:pt x="30" y="0"/>
                  </a:lnTo>
                  <a:lnTo>
                    <a:pt x="36" y="0"/>
                  </a:lnTo>
                  <a:lnTo>
                    <a:pt x="43" y="0"/>
                  </a:lnTo>
                  <a:lnTo>
                    <a:pt x="49" y="0"/>
                  </a:lnTo>
                  <a:lnTo>
                    <a:pt x="54" y="1"/>
                  </a:lnTo>
                  <a:lnTo>
                    <a:pt x="58" y="3"/>
                  </a:lnTo>
                  <a:lnTo>
                    <a:pt x="64" y="5"/>
                  </a:lnTo>
                  <a:lnTo>
                    <a:pt x="68" y="7"/>
                  </a:lnTo>
                  <a:lnTo>
                    <a:pt x="72" y="10"/>
                  </a:lnTo>
                  <a:lnTo>
                    <a:pt x="75" y="14"/>
                  </a:lnTo>
                  <a:lnTo>
                    <a:pt x="78" y="20"/>
                  </a:lnTo>
                  <a:lnTo>
                    <a:pt x="81" y="24"/>
                  </a:lnTo>
                  <a:lnTo>
                    <a:pt x="83" y="29"/>
                  </a:lnTo>
                  <a:lnTo>
                    <a:pt x="84" y="35"/>
                  </a:lnTo>
                  <a:lnTo>
                    <a:pt x="85" y="41"/>
                  </a:lnTo>
                  <a:lnTo>
                    <a:pt x="84" y="49"/>
                  </a:lnTo>
                  <a:lnTo>
                    <a:pt x="82" y="55"/>
                  </a:lnTo>
                  <a:lnTo>
                    <a:pt x="79" y="61"/>
                  </a:lnTo>
                  <a:lnTo>
                    <a:pt x="76" y="66"/>
                  </a:lnTo>
                  <a:lnTo>
                    <a:pt x="72" y="70"/>
                  </a:lnTo>
                  <a:lnTo>
                    <a:pt x="66" y="73"/>
                  </a:lnTo>
                  <a:lnTo>
                    <a:pt x="59" y="78"/>
                  </a:lnTo>
                  <a:lnTo>
                    <a:pt x="51" y="82"/>
                  </a:lnTo>
                  <a:lnTo>
                    <a:pt x="43" y="86"/>
                  </a:lnTo>
                  <a:lnTo>
                    <a:pt x="37" y="89"/>
                  </a:lnTo>
                  <a:lnTo>
                    <a:pt x="31" y="92"/>
                  </a:lnTo>
                  <a:lnTo>
                    <a:pt x="27" y="95"/>
                  </a:lnTo>
                  <a:lnTo>
                    <a:pt x="24" y="98"/>
                  </a:lnTo>
                  <a:lnTo>
                    <a:pt x="22" y="101"/>
                  </a:lnTo>
                  <a:lnTo>
                    <a:pt x="20" y="106"/>
                  </a:lnTo>
                  <a:lnTo>
                    <a:pt x="18" y="111"/>
                  </a:lnTo>
                  <a:lnTo>
                    <a:pt x="86" y="115"/>
                  </a:lnTo>
                  <a:lnTo>
                    <a:pt x="86" y="129"/>
                  </a:lnTo>
                  <a:lnTo>
                    <a:pt x="0" y="1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46"/>
            <p:cNvSpPr/>
            <p:nvPr/>
          </p:nvSpPr>
          <p:spPr>
            <a:xfrm>
              <a:off x="2543" y="2361"/>
              <a:ext cx="10" cy="11"/>
            </a:xfrm>
            <a:custGeom>
              <a:rect b="b" l="l" r="r" t="t"/>
              <a:pathLst>
                <a:path extrusionOk="0" h="130" w="86">
                  <a:moveTo>
                    <a:pt x="0" y="92"/>
                  </a:moveTo>
                  <a:lnTo>
                    <a:pt x="17" y="93"/>
                  </a:lnTo>
                  <a:lnTo>
                    <a:pt x="20" y="102"/>
                  </a:lnTo>
                  <a:lnTo>
                    <a:pt x="25" y="109"/>
                  </a:lnTo>
                  <a:lnTo>
                    <a:pt x="33" y="114"/>
                  </a:lnTo>
                  <a:lnTo>
                    <a:pt x="44" y="116"/>
                  </a:lnTo>
                  <a:lnTo>
                    <a:pt x="49" y="116"/>
                  </a:lnTo>
                  <a:lnTo>
                    <a:pt x="54" y="114"/>
                  </a:lnTo>
                  <a:lnTo>
                    <a:pt x="58" y="113"/>
                  </a:lnTo>
                  <a:lnTo>
                    <a:pt x="63" y="110"/>
                  </a:lnTo>
                  <a:lnTo>
                    <a:pt x="66" y="106"/>
                  </a:lnTo>
                  <a:lnTo>
                    <a:pt x="69" y="101"/>
                  </a:lnTo>
                  <a:lnTo>
                    <a:pt x="70" y="96"/>
                  </a:lnTo>
                  <a:lnTo>
                    <a:pt x="71" y="90"/>
                  </a:lnTo>
                  <a:lnTo>
                    <a:pt x="70" y="83"/>
                  </a:lnTo>
                  <a:lnTo>
                    <a:pt x="68" y="77"/>
                  </a:lnTo>
                  <a:lnTo>
                    <a:pt x="65" y="71"/>
                  </a:lnTo>
                  <a:lnTo>
                    <a:pt x="61" y="67"/>
                  </a:lnTo>
                  <a:lnTo>
                    <a:pt x="57" y="63"/>
                  </a:lnTo>
                  <a:lnTo>
                    <a:pt x="52" y="60"/>
                  </a:lnTo>
                  <a:lnTo>
                    <a:pt x="47" y="59"/>
                  </a:lnTo>
                  <a:lnTo>
                    <a:pt x="42" y="58"/>
                  </a:lnTo>
                  <a:lnTo>
                    <a:pt x="38" y="58"/>
                  </a:lnTo>
                  <a:lnTo>
                    <a:pt x="35" y="58"/>
                  </a:lnTo>
                  <a:lnTo>
                    <a:pt x="31" y="59"/>
                  </a:lnTo>
                  <a:lnTo>
                    <a:pt x="28" y="60"/>
                  </a:lnTo>
                  <a:lnTo>
                    <a:pt x="25" y="61"/>
                  </a:lnTo>
                  <a:lnTo>
                    <a:pt x="22" y="63"/>
                  </a:lnTo>
                  <a:lnTo>
                    <a:pt x="20" y="65"/>
                  </a:lnTo>
                  <a:lnTo>
                    <a:pt x="18" y="68"/>
                  </a:lnTo>
                  <a:lnTo>
                    <a:pt x="5" y="66"/>
                  </a:lnTo>
                  <a:lnTo>
                    <a:pt x="12" y="0"/>
                  </a:lnTo>
                  <a:lnTo>
                    <a:pt x="78" y="3"/>
                  </a:lnTo>
                  <a:lnTo>
                    <a:pt x="78" y="19"/>
                  </a:lnTo>
                  <a:lnTo>
                    <a:pt x="25" y="16"/>
                  </a:lnTo>
                  <a:lnTo>
                    <a:pt x="19" y="50"/>
                  </a:lnTo>
                  <a:lnTo>
                    <a:pt x="21" y="49"/>
                  </a:lnTo>
                  <a:lnTo>
                    <a:pt x="24" y="48"/>
                  </a:lnTo>
                  <a:lnTo>
                    <a:pt x="26" y="47"/>
                  </a:lnTo>
                  <a:lnTo>
                    <a:pt x="29" y="46"/>
                  </a:lnTo>
                  <a:lnTo>
                    <a:pt x="33" y="45"/>
                  </a:lnTo>
                  <a:lnTo>
                    <a:pt x="36" y="43"/>
                  </a:lnTo>
                  <a:lnTo>
                    <a:pt x="39" y="43"/>
                  </a:lnTo>
                  <a:lnTo>
                    <a:pt x="43" y="45"/>
                  </a:lnTo>
                  <a:lnTo>
                    <a:pt x="47" y="45"/>
                  </a:lnTo>
                  <a:lnTo>
                    <a:pt x="52" y="46"/>
                  </a:lnTo>
                  <a:lnTo>
                    <a:pt x="56" y="47"/>
                  </a:lnTo>
                  <a:lnTo>
                    <a:pt x="60" y="49"/>
                  </a:lnTo>
                  <a:lnTo>
                    <a:pt x="65" y="50"/>
                  </a:lnTo>
                  <a:lnTo>
                    <a:pt x="68" y="52"/>
                  </a:lnTo>
                  <a:lnTo>
                    <a:pt x="71" y="54"/>
                  </a:lnTo>
                  <a:lnTo>
                    <a:pt x="74" y="56"/>
                  </a:lnTo>
                  <a:lnTo>
                    <a:pt x="77" y="60"/>
                  </a:lnTo>
                  <a:lnTo>
                    <a:pt x="79" y="63"/>
                  </a:lnTo>
                  <a:lnTo>
                    <a:pt x="81" y="66"/>
                  </a:lnTo>
                  <a:lnTo>
                    <a:pt x="83" y="70"/>
                  </a:lnTo>
                  <a:lnTo>
                    <a:pt x="84" y="74"/>
                  </a:lnTo>
                  <a:lnTo>
                    <a:pt x="85" y="78"/>
                  </a:lnTo>
                  <a:lnTo>
                    <a:pt x="86" y="82"/>
                  </a:lnTo>
                  <a:lnTo>
                    <a:pt x="86" y="86"/>
                  </a:lnTo>
                  <a:lnTo>
                    <a:pt x="86" y="92"/>
                  </a:lnTo>
                  <a:lnTo>
                    <a:pt x="86" y="98"/>
                  </a:lnTo>
                  <a:lnTo>
                    <a:pt x="85" y="104"/>
                  </a:lnTo>
                  <a:lnTo>
                    <a:pt x="83" y="109"/>
                  </a:lnTo>
                  <a:lnTo>
                    <a:pt x="80" y="114"/>
                  </a:lnTo>
                  <a:lnTo>
                    <a:pt x="77" y="118"/>
                  </a:lnTo>
                  <a:lnTo>
                    <a:pt x="73" y="121"/>
                  </a:lnTo>
                  <a:lnTo>
                    <a:pt x="69" y="124"/>
                  </a:lnTo>
                  <a:lnTo>
                    <a:pt x="64" y="127"/>
                  </a:lnTo>
                  <a:lnTo>
                    <a:pt x="57" y="128"/>
                  </a:lnTo>
                  <a:lnTo>
                    <a:pt x="50" y="130"/>
                  </a:lnTo>
                  <a:lnTo>
                    <a:pt x="43" y="130"/>
                  </a:lnTo>
                  <a:lnTo>
                    <a:pt x="39" y="129"/>
                  </a:lnTo>
                  <a:lnTo>
                    <a:pt x="35" y="128"/>
                  </a:lnTo>
                  <a:lnTo>
                    <a:pt x="31" y="128"/>
                  </a:lnTo>
                  <a:lnTo>
                    <a:pt x="27" y="127"/>
                  </a:lnTo>
                  <a:lnTo>
                    <a:pt x="23" y="125"/>
                  </a:lnTo>
                  <a:lnTo>
                    <a:pt x="20" y="123"/>
                  </a:lnTo>
                  <a:lnTo>
                    <a:pt x="17" y="121"/>
                  </a:lnTo>
                  <a:lnTo>
                    <a:pt x="14" y="118"/>
                  </a:lnTo>
                  <a:lnTo>
                    <a:pt x="11" y="116"/>
                  </a:lnTo>
                  <a:lnTo>
                    <a:pt x="9" y="113"/>
                  </a:lnTo>
                  <a:lnTo>
                    <a:pt x="7" y="110"/>
                  </a:lnTo>
                  <a:lnTo>
                    <a:pt x="5" y="106"/>
                  </a:lnTo>
                  <a:lnTo>
                    <a:pt x="4" y="102"/>
                  </a:lnTo>
                  <a:lnTo>
                    <a:pt x="2" y="99"/>
                  </a:lnTo>
                  <a:lnTo>
                    <a:pt x="1" y="96"/>
                  </a:lnTo>
                  <a:lnTo>
                    <a:pt x="0" y="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46"/>
            <p:cNvSpPr/>
            <p:nvPr/>
          </p:nvSpPr>
          <p:spPr>
            <a:xfrm>
              <a:off x="2544" y="2388"/>
              <a:ext cx="9" cy="3"/>
            </a:xfrm>
            <a:custGeom>
              <a:rect b="b" l="l" r="r" t="t"/>
              <a:pathLst>
                <a:path extrusionOk="0" h="34" w="76">
                  <a:moveTo>
                    <a:pt x="0" y="34"/>
                  </a:moveTo>
                  <a:lnTo>
                    <a:pt x="0" y="33"/>
                  </a:lnTo>
                  <a:lnTo>
                    <a:pt x="0" y="29"/>
                  </a:lnTo>
                  <a:lnTo>
                    <a:pt x="0" y="25"/>
                  </a:lnTo>
                  <a:lnTo>
                    <a:pt x="1" y="22"/>
                  </a:lnTo>
                  <a:lnTo>
                    <a:pt x="2" y="18"/>
                  </a:lnTo>
                  <a:lnTo>
                    <a:pt x="4" y="13"/>
                  </a:lnTo>
                  <a:lnTo>
                    <a:pt x="7" y="10"/>
                  </a:lnTo>
                  <a:lnTo>
                    <a:pt x="10" y="7"/>
                  </a:lnTo>
                  <a:lnTo>
                    <a:pt x="14" y="4"/>
                  </a:lnTo>
                  <a:lnTo>
                    <a:pt x="19" y="2"/>
                  </a:lnTo>
                  <a:lnTo>
                    <a:pt x="24" y="1"/>
                  </a:lnTo>
                  <a:lnTo>
                    <a:pt x="30" y="0"/>
                  </a:lnTo>
                  <a:lnTo>
                    <a:pt x="36" y="0"/>
                  </a:lnTo>
                  <a:lnTo>
                    <a:pt x="42" y="1"/>
                  </a:lnTo>
                  <a:lnTo>
                    <a:pt x="48" y="2"/>
                  </a:lnTo>
                  <a:lnTo>
                    <a:pt x="54" y="4"/>
                  </a:lnTo>
                  <a:lnTo>
                    <a:pt x="59" y="6"/>
                  </a:lnTo>
                  <a:lnTo>
                    <a:pt x="63" y="9"/>
                  </a:lnTo>
                  <a:lnTo>
                    <a:pt x="66" y="12"/>
                  </a:lnTo>
                  <a:lnTo>
                    <a:pt x="69" y="16"/>
                  </a:lnTo>
                  <a:lnTo>
                    <a:pt x="71" y="20"/>
                  </a:lnTo>
                  <a:lnTo>
                    <a:pt x="73" y="24"/>
                  </a:lnTo>
                  <a:lnTo>
                    <a:pt x="75" y="27"/>
                  </a:lnTo>
                  <a:lnTo>
                    <a:pt x="76" y="31"/>
                  </a:lnTo>
                  <a:lnTo>
                    <a:pt x="76" y="34"/>
                  </a:lnTo>
                  <a:lnTo>
                    <a:pt x="60" y="34"/>
                  </a:lnTo>
                  <a:lnTo>
                    <a:pt x="60" y="34"/>
                  </a:lnTo>
                  <a:lnTo>
                    <a:pt x="60" y="30"/>
                  </a:lnTo>
                  <a:lnTo>
                    <a:pt x="58" y="27"/>
                  </a:lnTo>
                  <a:lnTo>
                    <a:pt x="56" y="24"/>
                  </a:lnTo>
                  <a:lnTo>
                    <a:pt x="53" y="21"/>
                  </a:lnTo>
                  <a:lnTo>
                    <a:pt x="49" y="19"/>
                  </a:lnTo>
                  <a:lnTo>
                    <a:pt x="45" y="17"/>
                  </a:lnTo>
                  <a:lnTo>
                    <a:pt x="41" y="16"/>
                  </a:lnTo>
                  <a:lnTo>
                    <a:pt x="35" y="15"/>
                  </a:lnTo>
                  <a:lnTo>
                    <a:pt x="30" y="15"/>
                  </a:lnTo>
                  <a:lnTo>
                    <a:pt x="25" y="16"/>
                  </a:lnTo>
                  <a:lnTo>
                    <a:pt x="22" y="18"/>
                  </a:lnTo>
                  <a:lnTo>
                    <a:pt x="19" y="20"/>
                  </a:lnTo>
                  <a:lnTo>
                    <a:pt x="17" y="23"/>
                  </a:lnTo>
                  <a:lnTo>
                    <a:pt x="16" y="26"/>
                  </a:lnTo>
                  <a:lnTo>
                    <a:pt x="15" y="29"/>
                  </a:lnTo>
                  <a:lnTo>
                    <a:pt x="15" y="33"/>
                  </a:lnTo>
                  <a:lnTo>
                    <a:pt x="15" y="34"/>
                  </a:lnTo>
                  <a:lnTo>
                    <a:pt x="0"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46"/>
            <p:cNvSpPr/>
            <p:nvPr/>
          </p:nvSpPr>
          <p:spPr>
            <a:xfrm>
              <a:off x="2544" y="2391"/>
              <a:ext cx="9" cy="5"/>
            </a:xfrm>
            <a:custGeom>
              <a:rect b="b" l="l" r="r" t="t"/>
              <a:pathLst>
                <a:path extrusionOk="0" h="59" w="84">
                  <a:moveTo>
                    <a:pt x="0" y="59"/>
                  </a:moveTo>
                  <a:lnTo>
                    <a:pt x="0" y="59"/>
                  </a:lnTo>
                  <a:lnTo>
                    <a:pt x="0" y="55"/>
                  </a:lnTo>
                  <a:lnTo>
                    <a:pt x="1" y="45"/>
                  </a:lnTo>
                  <a:lnTo>
                    <a:pt x="4" y="36"/>
                  </a:lnTo>
                  <a:lnTo>
                    <a:pt x="10" y="30"/>
                  </a:lnTo>
                  <a:lnTo>
                    <a:pt x="19" y="25"/>
                  </a:lnTo>
                  <a:lnTo>
                    <a:pt x="12" y="21"/>
                  </a:lnTo>
                  <a:lnTo>
                    <a:pt x="7" y="15"/>
                  </a:lnTo>
                  <a:lnTo>
                    <a:pt x="4" y="7"/>
                  </a:lnTo>
                  <a:lnTo>
                    <a:pt x="3" y="0"/>
                  </a:lnTo>
                  <a:lnTo>
                    <a:pt x="18" y="0"/>
                  </a:lnTo>
                  <a:lnTo>
                    <a:pt x="18" y="3"/>
                  </a:lnTo>
                  <a:lnTo>
                    <a:pt x="20" y="7"/>
                  </a:lnTo>
                  <a:lnTo>
                    <a:pt x="21" y="11"/>
                  </a:lnTo>
                  <a:lnTo>
                    <a:pt x="24" y="14"/>
                  </a:lnTo>
                  <a:lnTo>
                    <a:pt x="28" y="17"/>
                  </a:lnTo>
                  <a:lnTo>
                    <a:pt x="32" y="18"/>
                  </a:lnTo>
                  <a:lnTo>
                    <a:pt x="36" y="20"/>
                  </a:lnTo>
                  <a:lnTo>
                    <a:pt x="40" y="20"/>
                  </a:lnTo>
                  <a:lnTo>
                    <a:pt x="44" y="20"/>
                  </a:lnTo>
                  <a:lnTo>
                    <a:pt x="49" y="19"/>
                  </a:lnTo>
                  <a:lnTo>
                    <a:pt x="54" y="18"/>
                  </a:lnTo>
                  <a:lnTo>
                    <a:pt x="57" y="15"/>
                  </a:lnTo>
                  <a:lnTo>
                    <a:pt x="60" y="12"/>
                  </a:lnTo>
                  <a:lnTo>
                    <a:pt x="62" y="8"/>
                  </a:lnTo>
                  <a:lnTo>
                    <a:pt x="63" y="4"/>
                  </a:lnTo>
                  <a:lnTo>
                    <a:pt x="63" y="0"/>
                  </a:lnTo>
                  <a:lnTo>
                    <a:pt x="79" y="0"/>
                  </a:lnTo>
                  <a:lnTo>
                    <a:pt x="79" y="1"/>
                  </a:lnTo>
                  <a:lnTo>
                    <a:pt x="79" y="5"/>
                  </a:lnTo>
                  <a:lnTo>
                    <a:pt x="78" y="8"/>
                  </a:lnTo>
                  <a:lnTo>
                    <a:pt x="78" y="12"/>
                  </a:lnTo>
                  <a:lnTo>
                    <a:pt x="77" y="15"/>
                  </a:lnTo>
                  <a:lnTo>
                    <a:pt x="76" y="18"/>
                  </a:lnTo>
                  <a:lnTo>
                    <a:pt x="74" y="20"/>
                  </a:lnTo>
                  <a:lnTo>
                    <a:pt x="73" y="21"/>
                  </a:lnTo>
                  <a:lnTo>
                    <a:pt x="71" y="23"/>
                  </a:lnTo>
                  <a:lnTo>
                    <a:pt x="69" y="24"/>
                  </a:lnTo>
                  <a:lnTo>
                    <a:pt x="68" y="25"/>
                  </a:lnTo>
                  <a:lnTo>
                    <a:pt x="66" y="27"/>
                  </a:lnTo>
                  <a:lnTo>
                    <a:pt x="64" y="28"/>
                  </a:lnTo>
                  <a:lnTo>
                    <a:pt x="69" y="30"/>
                  </a:lnTo>
                  <a:lnTo>
                    <a:pt x="74" y="33"/>
                  </a:lnTo>
                  <a:lnTo>
                    <a:pt x="77" y="37"/>
                  </a:lnTo>
                  <a:lnTo>
                    <a:pt x="80" y="42"/>
                  </a:lnTo>
                  <a:lnTo>
                    <a:pt x="82" y="46"/>
                  </a:lnTo>
                  <a:lnTo>
                    <a:pt x="83" y="51"/>
                  </a:lnTo>
                  <a:lnTo>
                    <a:pt x="84" y="55"/>
                  </a:lnTo>
                  <a:lnTo>
                    <a:pt x="84" y="59"/>
                  </a:lnTo>
                  <a:lnTo>
                    <a:pt x="68" y="59"/>
                  </a:lnTo>
                  <a:lnTo>
                    <a:pt x="67" y="55"/>
                  </a:lnTo>
                  <a:lnTo>
                    <a:pt x="66" y="50"/>
                  </a:lnTo>
                  <a:lnTo>
                    <a:pt x="64" y="46"/>
                  </a:lnTo>
                  <a:lnTo>
                    <a:pt x="61" y="42"/>
                  </a:lnTo>
                  <a:lnTo>
                    <a:pt x="57" y="38"/>
                  </a:lnTo>
                  <a:lnTo>
                    <a:pt x="52" y="36"/>
                  </a:lnTo>
                  <a:lnTo>
                    <a:pt x="47" y="35"/>
                  </a:lnTo>
                  <a:lnTo>
                    <a:pt x="42" y="34"/>
                  </a:lnTo>
                  <a:lnTo>
                    <a:pt x="38" y="34"/>
                  </a:lnTo>
                  <a:lnTo>
                    <a:pt x="34" y="35"/>
                  </a:lnTo>
                  <a:lnTo>
                    <a:pt x="31" y="36"/>
                  </a:lnTo>
                  <a:lnTo>
                    <a:pt x="28" y="37"/>
                  </a:lnTo>
                  <a:lnTo>
                    <a:pt x="25" y="38"/>
                  </a:lnTo>
                  <a:lnTo>
                    <a:pt x="23" y="41"/>
                  </a:lnTo>
                  <a:lnTo>
                    <a:pt x="21" y="43"/>
                  </a:lnTo>
                  <a:lnTo>
                    <a:pt x="19" y="45"/>
                  </a:lnTo>
                  <a:lnTo>
                    <a:pt x="18" y="48"/>
                  </a:lnTo>
                  <a:lnTo>
                    <a:pt x="17" y="51"/>
                  </a:lnTo>
                  <a:lnTo>
                    <a:pt x="16" y="54"/>
                  </a:lnTo>
                  <a:lnTo>
                    <a:pt x="16" y="57"/>
                  </a:lnTo>
                  <a:lnTo>
                    <a:pt x="16" y="59"/>
                  </a:lnTo>
                  <a:lnTo>
                    <a:pt x="0"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46"/>
            <p:cNvSpPr/>
            <p:nvPr/>
          </p:nvSpPr>
          <p:spPr>
            <a:xfrm>
              <a:off x="2544" y="2396"/>
              <a:ext cx="9" cy="3"/>
            </a:xfrm>
            <a:custGeom>
              <a:rect b="b" l="l" r="r" t="t"/>
              <a:pathLst>
                <a:path extrusionOk="0" h="40" w="84">
                  <a:moveTo>
                    <a:pt x="0" y="0"/>
                  </a:moveTo>
                  <a:lnTo>
                    <a:pt x="1" y="3"/>
                  </a:lnTo>
                  <a:lnTo>
                    <a:pt x="1" y="7"/>
                  </a:lnTo>
                  <a:lnTo>
                    <a:pt x="2" y="12"/>
                  </a:lnTo>
                  <a:lnTo>
                    <a:pt x="4" y="16"/>
                  </a:lnTo>
                  <a:lnTo>
                    <a:pt x="6" y="20"/>
                  </a:lnTo>
                  <a:lnTo>
                    <a:pt x="9" y="24"/>
                  </a:lnTo>
                  <a:lnTo>
                    <a:pt x="13" y="27"/>
                  </a:lnTo>
                  <a:lnTo>
                    <a:pt x="16" y="30"/>
                  </a:lnTo>
                  <a:lnTo>
                    <a:pt x="20" y="32"/>
                  </a:lnTo>
                  <a:lnTo>
                    <a:pt x="23" y="34"/>
                  </a:lnTo>
                  <a:lnTo>
                    <a:pt x="27" y="36"/>
                  </a:lnTo>
                  <a:lnTo>
                    <a:pt x="31" y="37"/>
                  </a:lnTo>
                  <a:lnTo>
                    <a:pt x="35" y="37"/>
                  </a:lnTo>
                  <a:lnTo>
                    <a:pt x="39" y="38"/>
                  </a:lnTo>
                  <a:lnTo>
                    <a:pt x="43" y="40"/>
                  </a:lnTo>
                  <a:lnTo>
                    <a:pt x="47" y="40"/>
                  </a:lnTo>
                  <a:lnTo>
                    <a:pt x="51" y="38"/>
                  </a:lnTo>
                  <a:lnTo>
                    <a:pt x="56" y="37"/>
                  </a:lnTo>
                  <a:lnTo>
                    <a:pt x="60" y="36"/>
                  </a:lnTo>
                  <a:lnTo>
                    <a:pt x="64" y="35"/>
                  </a:lnTo>
                  <a:lnTo>
                    <a:pt x="67" y="33"/>
                  </a:lnTo>
                  <a:lnTo>
                    <a:pt x="70" y="31"/>
                  </a:lnTo>
                  <a:lnTo>
                    <a:pt x="73" y="29"/>
                  </a:lnTo>
                  <a:lnTo>
                    <a:pt x="76" y="26"/>
                  </a:lnTo>
                  <a:lnTo>
                    <a:pt x="78" y="23"/>
                  </a:lnTo>
                  <a:lnTo>
                    <a:pt x="80" y="20"/>
                  </a:lnTo>
                  <a:lnTo>
                    <a:pt x="82" y="17"/>
                  </a:lnTo>
                  <a:lnTo>
                    <a:pt x="83" y="13"/>
                  </a:lnTo>
                  <a:lnTo>
                    <a:pt x="84" y="8"/>
                  </a:lnTo>
                  <a:lnTo>
                    <a:pt x="84" y="5"/>
                  </a:lnTo>
                  <a:lnTo>
                    <a:pt x="84" y="1"/>
                  </a:lnTo>
                  <a:lnTo>
                    <a:pt x="84" y="0"/>
                  </a:lnTo>
                  <a:lnTo>
                    <a:pt x="68" y="0"/>
                  </a:lnTo>
                  <a:lnTo>
                    <a:pt x="68" y="2"/>
                  </a:lnTo>
                  <a:lnTo>
                    <a:pt x="67" y="13"/>
                  </a:lnTo>
                  <a:lnTo>
                    <a:pt x="63" y="20"/>
                  </a:lnTo>
                  <a:lnTo>
                    <a:pt x="55" y="24"/>
                  </a:lnTo>
                  <a:lnTo>
                    <a:pt x="43" y="25"/>
                  </a:lnTo>
                  <a:lnTo>
                    <a:pt x="39" y="24"/>
                  </a:lnTo>
                  <a:lnTo>
                    <a:pt x="35" y="23"/>
                  </a:lnTo>
                  <a:lnTo>
                    <a:pt x="31" y="22"/>
                  </a:lnTo>
                  <a:lnTo>
                    <a:pt x="28" y="21"/>
                  </a:lnTo>
                  <a:lnTo>
                    <a:pt x="25" y="19"/>
                  </a:lnTo>
                  <a:lnTo>
                    <a:pt x="23" y="16"/>
                  </a:lnTo>
                  <a:lnTo>
                    <a:pt x="21" y="13"/>
                  </a:lnTo>
                  <a:lnTo>
                    <a:pt x="19" y="10"/>
                  </a:lnTo>
                  <a:lnTo>
                    <a:pt x="18" y="6"/>
                  </a:lnTo>
                  <a:lnTo>
                    <a:pt x="17" y="3"/>
                  </a:lnTo>
                  <a:lnTo>
                    <a:pt x="16" y="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3" name="Google Shape;873;p46"/>
            <p:cNvSpPr/>
            <p:nvPr/>
          </p:nvSpPr>
          <p:spPr>
            <a:xfrm>
              <a:off x="2544" y="2416"/>
              <a:ext cx="9" cy="5"/>
            </a:xfrm>
            <a:custGeom>
              <a:rect b="b" l="l" r="r" t="t"/>
              <a:pathLst>
                <a:path extrusionOk="0" h="65" w="84">
                  <a:moveTo>
                    <a:pt x="0" y="65"/>
                  </a:moveTo>
                  <a:lnTo>
                    <a:pt x="0" y="64"/>
                  </a:lnTo>
                  <a:lnTo>
                    <a:pt x="0" y="63"/>
                  </a:lnTo>
                  <a:lnTo>
                    <a:pt x="0" y="61"/>
                  </a:lnTo>
                  <a:lnTo>
                    <a:pt x="0" y="59"/>
                  </a:lnTo>
                  <a:lnTo>
                    <a:pt x="0" y="57"/>
                  </a:lnTo>
                  <a:lnTo>
                    <a:pt x="0" y="56"/>
                  </a:lnTo>
                  <a:lnTo>
                    <a:pt x="0" y="54"/>
                  </a:lnTo>
                  <a:lnTo>
                    <a:pt x="0" y="53"/>
                  </a:lnTo>
                  <a:lnTo>
                    <a:pt x="1" y="45"/>
                  </a:lnTo>
                  <a:lnTo>
                    <a:pt x="2" y="38"/>
                  </a:lnTo>
                  <a:lnTo>
                    <a:pt x="4" y="30"/>
                  </a:lnTo>
                  <a:lnTo>
                    <a:pt x="5" y="24"/>
                  </a:lnTo>
                  <a:lnTo>
                    <a:pt x="8" y="19"/>
                  </a:lnTo>
                  <a:lnTo>
                    <a:pt x="11" y="14"/>
                  </a:lnTo>
                  <a:lnTo>
                    <a:pt x="14" y="10"/>
                  </a:lnTo>
                  <a:lnTo>
                    <a:pt x="17" y="6"/>
                  </a:lnTo>
                  <a:lnTo>
                    <a:pt x="22" y="3"/>
                  </a:lnTo>
                  <a:lnTo>
                    <a:pt x="27" y="1"/>
                  </a:lnTo>
                  <a:lnTo>
                    <a:pt x="33" y="0"/>
                  </a:lnTo>
                  <a:lnTo>
                    <a:pt x="39" y="0"/>
                  </a:lnTo>
                  <a:lnTo>
                    <a:pt x="45" y="1"/>
                  </a:lnTo>
                  <a:lnTo>
                    <a:pt x="51" y="2"/>
                  </a:lnTo>
                  <a:lnTo>
                    <a:pt x="57" y="4"/>
                  </a:lnTo>
                  <a:lnTo>
                    <a:pt x="63" y="8"/>
                  </a:lnTo>
                  <a:lnTo>
                    <a:pt x="67" y="12"/>
                  </a:lnTo>
                  <a:lnTo>
                    <a:pt x="71" y="17"/>
                  </a:lnTo>
                  <a:lnTo>
                    <a:pt x="74" y="22"/>
                  </a:lnTo>
                  <a:lnTo>
                    <a:pt x="77" y="29"/>
                  </a:lnTo>
                  <a:lnTo>
                    <a:pt x="80" y="38"/>
                  </a:lnTo>
                  <a:lnTo>
                    <a:pt x="82" y="46"/>
                  </a:lnTo>
                  <a:lnTo>
                    <a:pt x="83" y="55"/>
                  </a:lnTo>
                  <a:lnTo>
                    <a:pt x="84" y="65"/>
                  </a:lnTo>
                  <a:lnTo>
                    <a:pt x="68" y="65"/>
                  </a:lnTo>
                  <a:lnTo>
                    <a:pt x="68" y="59"/>
                  </a:lnTo>
                  <a:lnTo>
                    <a:pt x="67" y="51"/>
                  </a:lnTo>
                  <a:lnTo>
                    <a:pt x="65" y="44"/>
                  </a:lnTo>
                  <a:lnTo>
                    <a:pt x="64" y="38"/>
                  </a:lnTo>
                  <a:lnTo>
                    <a:pt x="62" y="32"/>
                  </a:lnTo>
                  <a:lnTo>
                    <a:pt x="60" y="27"/>
                  </a:lnTo>
                  <a:lnTo>
                    <a:pt x="57" y="24"/>
                  </a:lnTo>
                  <a:lnTo>
                    <a:pt x="54" y="21"/>
                  </a:lnTo>
                  <a:lnTo>
                    <a:pt x="51" y="18"/>
                  </a:lnTo>
                  <a:lnTo>
                    <a:pt x="47" y="16"/>
                  </a:lnTo>
                  <a:lnTo>
                    <a:pt x="44" y="15"/>
                  </a:lnTo>
                  <a:lnTo>
                    <a:pt x="40" y="15"/>
                  </a:lnTo>
                  <a:lnTo>
                    <a:pt x="36" y="15"/>
                  </a:lnTo>
                  <a:lnTo>
                    <a:pt x="32" y="16"/>
                  </a:lnTo>
                  <a:lnTo>
                    <a:pt x="29" y="18"/>
                  </a:lnTo>
                  <a:lnTo>
                    <a:pt x="26" y="20"/>
                  </a:lnTo>
                  <a:lnTo>
                    <a:pt x="23" y="24"/>
                  </a:lnTo>
                  <a:lnTo>
                    <a:pt x="21" y="28"/>
                  </a:lnTo>
                  <a:lnTo>
                    <a:pt x="19" y="32"/>
                  </a:lnTo>
                  <a:lnTo>
                    <a:pt x="18" y="38"/>
                  </a:lnTo>
                  <a:lnTo>
                    <a:pt x="17" y="43"/>
                  </a:lnTo>
                  <a:lnTo>
                    <a:pt x="16" y="49"/>
                  </a:lnTo>
                  <a:lnTo>
                    <a:pt x="16" y="55"/>
                  </a:lnTo>
                  <a:lnTo>
                    <a:pt x="16" y="61"/>
                  </a:lnTo>
                  <a:lnTo>
                    <a:pt x="16" y="65"/>
                  </a:lnTo>
                  <a:lnTo>
                    <a:pt x="0" y="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46"/>
            <p:cNvSpPr/>
            <p:nvPr/>
          </p:nvSpPr>
          <p:spPr>
            <a:xfrm>
              <a:off x="2544" y="2421"/>
              <a:ext cx="9" cy="6"/>
            </a:xfrm>
            <a:custGeom>
              <a:rect b="b" l="l" r="r" t="t"/>
              <a:pathLst>
                <a:path extrusionOk="0" h="67" w="84">
                  <a:moveTo>
                    <a:pt x="0" y="0"/>
                  </a:moveTo>
                  <a:lnTo>
                    <a:pt x="0" y="2"/>
                  </a:lnTo>
                  <a:lnTo>
                    <a:pt x="0" y="10"/>
                  </a:lnTo>
                  <a:lnTo>
                    <a:pt x="1" y="18"/>
                  </a:lnTo>
                  <a:lnTo>
                    <a:pt x="2" y="25"/>
                  </a:lnTo>
                  <a:lnTo>
                    <a:pt x="4" y="33"/>
                  </a:lnTo>
                  <a:lnTo>
                    <a:pt x="7" y="40"/>
                  </a:lnTo>
                  <a:lnTo>
                    <a:pt x="10" y="46"/>
                  </a:lnTo>
                  <a:lnTo>
                    <a:pt x="14" y="52"/>
                  </a:lnTo>
                  <a:lnTo>
                    <a:pt x="19" y="56"/>
                  </a:lnTo>
                  <a:lnTo>
                    <a:pt x="24" y="61"/>
                  </a:lnTo>
                  <a:lnTo>
                    <a:pt x="29" y="64"/>
                  </a:lnTo>
                  <a:lnTo>
                    <a:pt x="35" y="66"/>
                  </a:lnTo>
                  <a:lnTo>
                    <a:pt x="42" y="67"/>
                  </a:lnTo>
                  <a:lnTo>
                    <a:pt x="47" y="67"/>
                  </a:lnTo>
                  <a:lnTo>
                    <a:pt x="52" y="66"/>
                  </a:lnTo>
                  <a:lnTo>
                    <a:pt x="57" y="65"/>
                  </a:lnTo>
                  <a:lnTo>
                    <a:pt x="62" y="63"/>
                  </a:lnTo>
                  <a:lnTo>
                    <a:pt x="66" y="61"/>
                  </a:lnTo>
                  <a:lnTo>
                    <a:pt x="69" y="57"/>
                  </a:lnTo>
                  <a:lnTo>
                    <a:pt x="72" y="54"/>
                  </a:lnTo>
                  <a:lnTo>
                    <a:pt x="75" y="50"/>
                  </a:lnTo>
                  <a:lnTo>
                    <a:pt x="77" y="46"/>
                  </a:lnTo>
                  <a:lnTo>
                    <a:pt x="79" y="42"/>
                  </a:lnTo>
                  <a:lnTo>
                    <a:pt x="81" y="37"/>
                  </a:lnTo>
                  <a:lnTo>
                    <a:pt x="83" y="32"/>
                  </a:lnTo>
                  <a:lnTo>
                    <a:pt x="83" y="25"/>
                  </a:lnTo>
                  <a:lnTo>
                    <a:pt x="84" y="19"/>
                  </a:lnTo>
                  <a:lnTo>
                    <a:pt x="84" y="13"/>
                  </a:lnTo>
                  <a:lnTo>
                    <a:pt x="84" y="6"/>
                  </a:lnTo>
                  <a:lnTo>
                    <a:pt x="84" y="0"/>
                  </a:lnTo>
                  <a:lnTo>
                    <a:pt x="84" y="0"/>
                  </a:lnTo>
                  <a:lnTo>
                    <a:pt x="68" y="0"/>
                  </a:lnTo>
                  <a:lnTo>
                    <a:pt x="68" y="3"/>
                  </a:lnTo>
                  <a:lnTo>
                    <a:pt x="68" y="9"/>
                  </a:lnTo>
                  <a:lnTo>
                    <a:pt x="67" y="14"/>
                  </a:lnTo>
                  <a:lnTo>
                    <a:pt x="67" y="20"/>
                  </a:lnTo>
                  <a:lnTo>
                    <a:pt x="66" y="25"/>
                  </a:lnTo>
                  <a:lnTo>
                    <a:pt x="66" y="31"/>
                  </a:lnTo>
                  <a:lnTo>
                    <a:pt x="65" y="36"/>
                  </a:lnTo>
                  <a:lnTo>
                    <a:pt x="63" y="41"/>
                  </a:lnTo>
                  <a:lnTo>
                    <a:pt x="60" y="45"/>
                  </a:lnTo>
                  <a:lnTo>
                    <a:pt x="56" y="49"/>
                  </a:lnTo>
                  <a:lnTo>
                    <a:pt x="52" y="51"/>
                  </a:lnTo>
                  <a:lnTo>
                    <a:pt x="47" y="52"/>
                  </a:lnTo>
                  <a:lnTo>
                    <a:pt x="42" y="52"/>
                  </a:lnTo>
                  <a:lnTo>
                    <a:pt x="36" y="51"/>
                  </a:lnTo>
                  <a:lnTo>
                    <a:pt x="30" y="48"/>
                  </a:lnTo>
                  <a:lnTo>
                    <a:pt x="26" y="44"/>
                  </a:lnTo>
                  <a:lnTo>
                    <a:pt x="23" y="37"/>
                  </a:lnTo>
                  <a:lnTo>
                    <a:pt x="20" y="28"/>
                  </a:lnTo>
                  <a:lnTo>
                    <a:pt x="18" y="19"/>
                  </a:lnTo>
                  <a:lnTo>
                    <a:pt x="16" y="8"/>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46"/>
            <p:cNvSpPr/>
            <p:nvPr/>
          </p:nvSpPr>
          <p:spPr>
            <a:xfrm>
              <a:off x="2591" y="2336"/>
              <a:ext cx="10" cy="11"/>
            </a:xfrm>
            <a:custGeom>
              <a:rect b="b" l="l" r="r" t="t"/>
              <a:pathLst>
                <a:path extrusionOk="0" h="132" w="88">
                  <a:moveTo>
                    <a:pt x="71" y="100"/>
                  </a:moveTo>
                  <a:lnTo>
                    <a:pt x="71" y="98"/>
                  </a:lnTo>
                  <a:lnTo>
                    <a:pt x="71" y="97"/>
                  </a:lnTo>
                  <a:lnTo>
                    <a:pt x="71" y="95"/>
                  </a:lnTo>
                  <a:lnTo>
                    <a:pt x="71" y="94"/>
                  </a:lnTo>
                  <a:lnTo>
                    <a:pt x="70" y="88"/>
                  </a:lnTo>
                  <a:lnTo>
                    <a:pt x="68" y="83"/>
                  </a:lnTo>
                  <a:lnTo>
                    <a:pt x="65" y="77"/>
                  </a:lnTo>
                  <a:lnTo>
                    <a:pt x="62" y="74"/>
                  </a:lnTo>
                  <a:lnTo>
                    <a:pt x="56" y="72"/>
                  </a:lnTo>
                  <a:lnTo>
                    <a:pt x="51" y="70"/>
                  </a:lnTo>
                  <a:lnTo>
                    <a:pt x="45" y="69"/>
                  </a:lnTo>
                  <a:lnTo>
                    <a:pt x="38" y="68"/>
                  </a:lnTo>
                  <a:lnTo>
                    <a:pt x="33" y="68"/>
                  </a:lnTo>
                  <a:lnTo>
                    <a:pt x="33" y="55"/>
                  </a:lnTo>
                  <a:lnTo>
                    <a:pt x="35" y="55"/>
                  </a:lnTo>
                  <a:lnTo>
                    <a:pt x="36" y="55"/>
                  </a:lnTo>
                  <a:lnTo>
                    <a:pt x="38" y="55"/>
                  </a:lnTo>
                  <a:lnTo>
                    <a:pt x="39" y="55"/>
                  </a:lnTo>
                  <a:lnTo>
                    <a:pt x="45" y="55"/>
                  </a:lnTo>
                  <a:lnTo>
                    <a:pt x="50" y="55"/>
                  </a:lnTo>
                  <a:lnTo>
                    <a:pt x="54" y="54"/>
                  </a:lnTo>
                  <a:lnTo>
                    <a:pt x="57" y="52"/>
                  </a:lnTo>
                  <a:lnTo>
                    <a:pt x="61" y="48"/>
                  </a:lnTo>
                  <a:lnTo>
                    <a:pt x="63" y="45"/>
                  </a:lnTo>
                  <a:lnTo>
                    <a:pt x="64" y="41"/>
                  </a:lnTo>
                  <a:lnTo>
                    <a:pt x="64" y="37"/>
                  </a:lnTo>
                  <a:lnTo>
                    <a:pt x="64" y="34"/>
                  </a:lnTo>
                  <a:lnTo>
                    <a:pt x="63" y="31"/>
                  </a:lnTo>
                  <a:lnTo>
                    <a:pt x="62" y="28"/>
                  </a:lnTo>
                  <a:lnTo>
                    <a:pt x="61" y="26"/>
                  </a:lnTo>
                  <a:lnTo>
                    <a:pt x="58" y="24"/>
                  </a:lnTo>
                  <a:lnTo>
                    <a:pt x="56" y="22"/>
                  </a:lnTo>
                  <a:lnTo>
                    <a:pt x="54" y="19"/>
                  </a:lnTo>
                  <a:lnTo>
                    <a:pt x="52" y="17"/>
                  </a:lnTo>
                  <a:lnTo>
                    <a:pt x="49" y="16"/>
                  </a:lnTo>
                  <a:lnTo>
                    <a:pt x="46" y="15"/>
                  </a:lnTo>
                  <a:lnTo>
                    <a:pt x="43" y="15"/>
                  </a:lnTo>
                  <a:lnTo>
                    <a:pt x="40" y="14"/>
                  </a:lnTo>
                  <a:lnTo>
                    <a:pt x="36" y="14"/>
                  </a:lnTo>
                  <a:lnTo>
                    <a:pt x="33" y="15"/>
                  </a:lnTo>
                  <a:lnTo>
                    <a:pt x="30" y="16"/>
                  </a:lnTo>
                  <a:lnTo>
                    <a:pt x="27" y="17"/>
                  </a:lnTo>
                  <a:lnTo>
                    <a:pt x="25" y="19"/>
                  </a:lnTo>
                  <a:lnTo>
                    <a:pt x="23" y="22"/>
                  </a:lnTo>
                  <a:lnTo>
                    <a:pt x="21" y="24"/>
                  </a:lnTo>
                  <a:lnTo>
                    <a:pt x="19" y="26"/>
                  </a:lnTo>
                  <a:lnTo>
                    <a:pt x="18" y="29"/>
                  </a:lnTo>
                  <a:lnTo>
                    <a:pt x="18" y="33"/>
                  </a:lnTo>
                  <a:lnTo>
                    <a:pt x="17" y="36"/>
                  </a:lnTo>
                  <a:lnTo>
                    <a:pt x="17" y="40"/>
                  </a:lnTo>
                  <a:lnTo>
                    <a:pt x="2" y="39"/>
                  </a:lnTo>
                  <a:lnTo>
                    <a:pt x="2" y="34"/>
                  </a:lnTo>
                  <a:lnTo>
                    <a:pt x="3" y="29"/>
                  </a:lnTo>
                  <a:lnTo>
                    <a:pt x="4" y="24"/>
                  </a:lnTo>
                  <a:lnTo>
                    <a:pt x="6" y="18"/>
                  </a:lnTo>
                  <a:lnTo>
                    <a:pt x="8" y="14"/>
                  </a:lnTo>
                  <a:lnTo>
                    <a:pt x="11" y="11"/>
                  </a:lnTo>
                  <a:lnTo>
                    <a:pt x="14" y="7"/>
                  </a:lnTo>
                  <a:lnTo>
                    <a:pt x="18" y="4"/>
                  </a:lnTo>
                  <a:lnTo>
                    <a:pt x="23" y="3"/>
                  </a:lnTo>
                  <a:lnTo>
                    <a:pt x="28" y="1"/>
                  </a:lnTo>
                  <a:lnTo>
                    <a:pt x="34" y="0"/>
                  </a:lnTo>
                  <a:lnTo>
                    <a:pt x="40" y="0"/>
                  </a:lnTo>
                  <a:lnTo>
                    <a:pt x="46" y="1"/>
                  </a:lnTo>
                  <a:lnTo>
                    <a:pt x="52" y="2"/>
                  </a:lnTo>
                  <a:lnTo>
                    <a:pt x="57" y="4"/>
                  </a:lnTo>
                  <a:lnTo>
                    <a:pt x="62" y="6"/>
                  </a:lnTo>
                  <a:lnTo>
                    <a:pt x="66" y="8"/>
                  </a:lnTo>
                  <a:lnTo>
                    <a:pt x="70" y="11"/>
                  </a:lnTo>
                  <a:lnTo>
                    <a:pt x="73" y="14"/>
                  </a:lnTo>
                  <a:lnTo>
                    <a:pt x="76" y="18"/>
                  </a:lnTo>
                  <a:lnTo>
                    <a:pt x="78" y="23"/>
                  </a:lnTo>
                  <a:lnTo>
                    <a:pt x="79" y="26"/>
                  </a:lnTo>
                  <a:lnTo>
                    <a:pt x="80" y="29"/>
                  </a:lnTo>
                  <a:lnTo>
                    <a:pt x="80" y="33"/>
                  </a:lnTo>
                  <a:lnTo>
                    <a:pt x="80" y="44"/>
                  </a:lnTo>
                  <a:lnTo>
                    <a:pt x="77" y="53"/>
                  </a:lnTo>
                  <a:lnTo>
                    <a:pt x="72" y="59"/>
                  </a:lnTo>
                  <a:lnTo>
                    <a:pt x="65" y="62"/>
                  </a:lnTo>
                  <a:lnTo>
                    <a:pt x="70" y="63"/>
                  </a:lnTo>
                  <a:lnTo>
                    <a:pt x="75" y="66"/>
                  </a:lnTo>
                  <a:lnTo>
                    <a:pt x="78" y="70"/>
                  </a:lnTo>
                  <a:lnTo>
                    <a:pt x="81" y="75"/>
                  </a:lnTo>
                  <a:lnTo>
                    <a:pt x="84" y="81"/>
                  </a:lnTo>
                  <a:lnTo>
                    <a:pt x="86" y="86"/>
                  </a:lnTo>
                  <a:lnTo>
                    <a:pt x="87" y="92"/>
                  </a:lnTo>
                  <a:lnTo>
                    <a:pt x="88" y="98"/>
                  </a:lnTo>
                  <a:lnTo>
                    <a:pt x="88" y="101"/>
                  </a:lnTo>
                  <a:lnTo>
                    <a:pt x="87" y="105"/>
                  </a:lnTo>
                  <a:lnTo>
                    <a:pt x="85" y="110"/>
                  </a:lnTo>
                  <a:lnTo>
                    <a:pt x="83" y="114"/>
                  </a:lnTo>
                  <a:lnTo>
                    <a:pt x="80" y="118"/>
                  </a:lnTo>
                  <a:lnTo>
                    <a:pt x="76" y="122"/>
                  </a:lnTo>
                  <a:lnTo>
                    <a:pt x="72" y="125"/>
                  </a:lnTo>
                  <a:lnTo>
                    <a:pt x="68" y="127"/>
                  </a:lnTo>
                  <a:lnTo>
                    <a:pt x="63" y="129"/>
                  </a:lnTo>
                  <a:lnTo>
                    <a:pt x="56" y="131"/>
                  </a:lnTo>
                  <a:lnTo>
                    <a:pt x="49" y="132"/>
                  </a:lnTo>
                  <a:lnTo>
                    <a:pt x="42" y="132"/>
                  </a:lnTo>
                  <a:lnTo>
                    <a:pt x="34" y="131"/>
                  </a:lnTo>
                  <a:lnTo>
                    <a:pt x="26" y="129"/>
                  </a:lnTo>
                  <a:lnTo>
                    <a:pt x="19" y="126"/>
                  </a:lnTo>
                  <a:lnTo>
                    <a:pt x="13" y="121"/>
                  </a:lnTo>
                  <a:lnTo>
                    <a:pt x="8" y="115"/>
                  </a:lnTo>
                  <a:lnTo>
                    <a:pt x="5" y="107"/>
                  </a:lnTo>
                  <a:lnTo>
                    <a:pt x="2" y="97"/>
                  </a:lnTo>
                  <a:lnTo>
                    <a:pt x="0" y="86"/>
                  </a:lnTo>
                  <a:lnTo>
                    <a:pt x="16" y="87"/>
                  </a:lnTo>
                  <a:lnTo>
                    <a:pt x="16" y="92"/>
                  </a:lnTo>
                  <a:lnTo>
                    <a:pt x="17" y="97"/>
                  </a:lnTo>
                  <a:lnTo>
                    <a:pt x="19" y="101"/>
                  </a:lnTo>
                  <a:lnTo>
                    <a:pt x="21" y="104"/>
                  </a:lnTo>
                  <a:lnTo>
                    <a:pt x="23" y="108"/>
                  </a:lnTo>
                  <a:lnTo>
                    <a:pt x="26" y="112"/>
                  </a:lnTo>
                  <a:lnTo>
                    <a:pt x="29" y="114"/>
                  </a:lnTo>
                  <a:lnTo>
                    <a:pt x="32" y="115"/>
                  </a:lnTo>
                  <a:lnTo>
                    <a:pt x="35" y="116"/>
                  </a:lnTo>
                  <a:lnTo>
                    <a:pt x="37" y="117"/>
                  </a:lnTo>
                  <a:lnTo>
                    <a:pt x="40" y="118"/>
                  </a:lnTo>
                  <a:lnTo>
                    <a:pt x="42" y="118"/>
                  </a:lnTo>
                  <a:lnTo>
                    <a:pt x="47" y="118"/>
                  </a:lnTo>
                  <a:lnTo>
                    <a:pt x="52" y="117"/>
                  </a:lnTo>
                  <a:lnTo>
                    <a:pt x="56" y="116"/>
                  </a:lnTo>
                  <a:lnTo>
                    <a:pt x="62" y="114"/>
                  </a:lnTo>
                  <a:lnTo>
                    <a:pt x="65" y="111"/>
                  </a:lnTo>
                  <a:lnTo>
                    <a:pt x="68" y="107"/>
                  </a:lnTo>
                  <a:lnTo>
                    <a:pt x="70" y="104"/>
                  </a:lnTo>
                  <a:lnTo>
                    <a:pt x="71" y="1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46"/>
            <p:cNvSpPr/>
            <p:nvPr/>
          </p:nvSpPr>
          <p:spPr>
            <a:xfrm>
              <a:off x="2591" y="2363"/>
              <a:ext cx="10" cy="8"/>
            </a:xfrm>
            <a:custGeom>
              <a:rect b="b" l="l" r="r" t="t"/>
              <a:pathLst>
                <a:path extrusionOk="0" h="89" w="87">
                  <a:moveTo>
                    <a:pt x="2" y="89"/>
                  </a:moveTo>
                  <a:lnTo>
                    <a:pt x="1" y="84"/>
                  </a:lnTo>
                  <a:lnTo>
                    <a:pt x="0" y="78"/>
                  </a:lnTo>
                  <a:lnTo>
                    <a:pt x="0" y="71"/>
                  </a:lnTo>
                  <a:lnTo>
                    <a:pt x="0" y="70"/>
                  </a:lnTo>
                  <a:lnTo>
                    <a:pt x="0" y="70"/>
                  </a:lnTo>
                  <a:lnTo>
                    <a:pt x="0" y="70"/>
                  </a:lnTo>
                  <a:lnTo>
                    <a:pt x="0" y="69"/>
                  </a:lnTo>
                  <a:lnTo>
                    <a:pt x="0" y="68"/>
                  </a:lnTo>
                  <a:lnTo>
                    <a:pt x="0" y="67"/>
                  </a:lnTo>
                  <a:lnTo>
                    <a:pt x="0" y="67"/>
                  </a:lnTo>
                  <a:lnTo>
                    <a:pt x="0" y="66"/>
                  </a:lnTo>
                  <a:lnTo>
                    <a:pt x="0" y="60"/>
                  </a:lnTo>
                  <a:lnTo>
                    <a:pt x="1" y="55"/>
                  </a:lnTo>
                  <a:lnTo>
                    <a:pt x="1" y="50"/>
                  </a:lnTo>
                  <a:lnTo>
                    <a:pt x="1" y="44"/>
                  </a:lnTo>
                  <a:lnTo>
                    <a:pt x="2" y="39"/>
                  </a:lnTo>
                  <a:lnTo>
                    <a:pt x="3" y="35"/>
                  </a:lnTo>
                  <a:lnTo>
                    <a:pt x="4" y="30"/>
                  </a:lnTo>
                  <a:lnTo>
                    <a:pt x="6" y="26"/>
                  </a:lnTo>
                  <a:lnTo>
                    <a:pt x="9" y="20"/>
                  </a:lnTo>
                  <a:lnTo>
                    <a:pt x="12" y="14"/>
                  </a:lnTo>
                  <a:lnTo>
                    <a:pt x="16" y="10"/>
                  </a:lnTo>
                  <a:lnTo>
                    <a:pt x="20" y="6"/>
                  </a:lnTo>
                  <a:lnTo>
                    <a:pt x="24" y="3"/>
                  </a:lnTo>
                  <a:lnTo>
                    <a:pt x="30" y="1"/>
                  </a:lnTo>
                  <a:lnTo>
                    <a:pt x="36" y="0"/>
                  </a:lnTo>
                  <a:lnTo>
                    <a:pt x="44" y="0"/>
                  </a:lnTo>
                  <a:lnTo>
                    <a:pt x="49" y="0"/>
                  </a:lnTo>
                  <a:lnTo>
                    <a:pt x="53" y="1"/>
                  </a:lnTo>
                  <a:lnTo>
                    <a:pt x="58" y="3"/>
                  </a:lnTo>
                  <a:lnTo>
                    <a:pt x="63" y="5"/>
                  </a:lnTo>
                  <a:lnTo>
                    <a:pt x="67" y="7"/>
                  </a:lnTo>
                  <a:lnTo>
                    <a:pt x="70" y="10"/>
                  </a:lnTo>
                  <a:lnTo>
                    <a:pt x="73" y="13"/>
                  </a:lnTo>
                  <a:lnTo>
                    <a:pt x="76" y="18"/>
                  </a:lnTo>
                  <a:lnTo>
                    <a:pt x="78" y="22"/>
                  </a:lnTo>
                  <a:lnTo>
                    <a:pt x="80" y="27"/>
                  </a:lnTo>
                  <a:lnTo>
                    <a:pt x="81" y="31"/>
                  </a:lnTo>
                  <a:lnTo>
                    <a:pt x="81" y="36"/>
                  </a:lnTo>
                  <a:lnTo>
                    <a:pt x="66" y="35"/>
                  </a:lnTo>
                  <a:lnTo>
                    <a:pt x="65" y="31"/>
                  </a:lnTo>
                  <a:lnTo>
                    <a:pt x="64" y="27"/>
                  </a:lnTo>
                  <a:lnTo>
                    <a:pt x="62" y="24"/>
                  </a:lnTo>
                  <a:lnTo>
                    <a:pt x="58" y="21"/>
                  </a:lnTo>
                  <a:lnTo>
                    <a:pt x="55" y="18"/>
                  </a:lnTo>
                  <a:lnTo>
                    <a:pt x="52" y="15"/>
                  </a:lnTo>
                  <a:lnTo>
                    <a:pt x="48" y="14"/>
                  </a:lnTo>
                  <a:lnTo>
                    <a:pt x="44" y="14"/>
                  </a:lnTo>
                  <a:lnTo>
                    <a:pt x="40" y="14"/>
                  </a:lnTo>
                  <a:lnTo>
                    <a:pt x="37" y="14"/>
                  </a:lnTo>
                  <a:lnTo>
                    <a:pt x="33" y="16"/>
                  </a:lnTo>
                  <a:lnTo>
                    <a:pt x="30" y="19"/>
                  </a:lnTo>
                  <a:lnTo>
                    <a:pt x="27" y="21"/>
                  </a:lnTo>
                  <a:lnTo>
                    <a:pt x="24" y="24"/>
                  </a:lnTo>
                  <a:lnTo>
                    <a:pt x="21" y="28"/>
                  </a:lnTo>
                  <a:lnTo>
                    <a:pt x="19" y="33"/>
                  </a:lnTo>
                  <a:lnTo>
                    <a:pt x="17" y="39"/>
                  </a:lnTo>
                  <a:lnTo>
                    <a:pt x="16" y="45"/>
                  </a:lnTo>
                  <a:lnTo>
                    <a:pt x="16" y="53"/>
                  </a:lnTo>
                  <a:lnTo>
                    <a:pt x="16" y="61"/>
                  </a:lnTo>
                  <a:lnTo>
                    <a:pt x="18" y="57"/>
                  </a:lnTo>
                  <a:lnTo>
                    <a:pt x="20" y="54"/>
                  </a:lnTo>
                  <a:lnTo>
                    <a:pt x="23" y="52"/>
                  </a:lnTo>
                  <a:lnTo>
                    <a:pt x="26" y="50"/>
                  </a:lnTo>
                  <a:lnTo>
                    <a:pt x="30" y="49"/>
                  </a:lnTo>
                  <a:lnTo>
                    <a:pt x="34" y="47"/>
                  </a:lnTo>
                  <a:lnTo>
                    <a:pt x="39" y="47"/>
                  </a:lnTo>
                  <a:lnTo>
                    <a:pt x="44" y="47"/>
                  </a:lnTo>
                  <a:lnTo>
                    <a:pt x="50" y="48"/>
                  </a:lnTo>
                  <a:lnTo>
                    <a:pt x="56" y="49"/>
                  </a:lnTo>
                  <a:lnTo>
                    <a:pt x="61" y="51"/>
                  </a:lnTo>
                  <a:lnTo>
                    <a:pt x="66" y="54"/>
                  </a:lnTo>
                  <a:lnTo>
                    <a:pt x="70" y="57"/>
                  </a:lnTo>
                  <a:lnTo>
                    <a:pt x="74" y="60"/>
                  </a:lnTo>
                  <a:lnTo>
                    <a:pt x="77" y="65"/>
                  </a:lnTo>
                  <a:lnTo>
                    <a:pt x="80" y="69"/>
                  </a:lnTo>
                  <a:lnTo>
                    <a:pt x="83" y="74"/>
                  </a:lnTo>
                  <a:lnTo>
                    <a:pt x="85" y="80"/>
                  </a:lnTo>
                  <a:lnTo>
                    <a:pt x="86" y="85"/>
                  </a:lnTo>
                  <a:lnTo>
                    <a:pt x="87" y="89"/>
                  </a:lnTo>
                  <a:lnTo>
                    <a:pt x="70" y="89"/>
                  </a:lnTo>
                  <a:lnTo>
                    <a:pt x="69" y="84"/>
                  </a:lnTo>
                  <a:lnTo>
                    <a:pt x="68" y="78"/>
                  </a:lnTo>
                  <a:lnTo>
                    <a:pt x="65" y="72"/>
                  </a:lnTo>
                  <a:lnTo>
                    <a:pt x="62" y="68"/>
                  </a:lnTo>
                  <a:lnTo>
                    <a:pt x="57" y="65"/>
                  </a:lnTo>
                  <a:lnTo>
                    <a:pt x="53" y="63"/>
                  </a:lnTo>
                  <a:lnTo>
                    <a:pt x="48" y="61"/>
                  </a:lnTo>
                  <a:lnTo>
                    <a:pt x="44" y="61"/>
                  </a:lnTo>
                  <a:lnTo>
                    <a:pt x="40" y="61"/>
                  </a:lnTo>
                  <a:lnTo>
                    <a:pt x="36" y="61"/>
                  </a:lnTo>
                  <a:lnTo>
                    <a:pt x="32" y="62"/>
                  </a:lnTo>
                  <a:lnTo>
                    <a:pt x="29" y="63"/>
                  </a:lnTo>
                  <a:lnTo>
                    <a:pt x="27" y="65"/>
                  </a:lnTo>
                  <a:lnTo>
                    <a:pt x="25" y="67"/>
                  </a:lnTo>
                  <a:lnTo>
                    <a:pt x="23" y="70"/>
                  </a:lnTo>
                  <a:lnTo>
                    <a:pt x="21" y="72"/>
                  </a:lnTo>
                  <a:lnTo>
                    <a:pt x="20" y="77"/>
                  </a:lnTo>
                  <a:lnTo>
                    <a:pt x="19" y="81"/>
                  </a:lnTo>
                  <a:lnTo>
                    <a:pt x="18" y="85"/>
                  </a:lnTo>
                  <a:lnTo>
                    <a:pt x="18" y="89"/>
                  </a:lnTo>
                  <a:lnTo>
                    <a:pt x="2" y="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46"/>
            <p:cNvSpPr/>
            <p:nvPr/>
          </p:nvSpPr>
          <p:spPr>
            <a:xfrm>
              <a:off x="2592" y="2371"/>
              <a:ext cx="9" cy="3"/>
            </a:xfrm>
            <a:custGeom>
              <a:rect b="b" l="l" r="r" t="t"/>
              <a:pathLst>
                <a:path extrusionOk="0" h="42" w="85">
                  <a:moveTo>
                    <a:pt x="0" y="0"/>
                  </a:moveTo>
                  <a:lnTo>
                    <a:pt x="0" y="1"/>
                  </a:lnTo>
                  <a:lnTo>
                    <a:pt x="1" y="6"/>
                  </a:lnTo>
                  <a:lnTo>
                    <a:pt x="3" y="12"/>
                  </a:lnTo>
                  <a:lnTo>
                    <a:pt x="6" y="18"/>
                  </a:lnTo>
                  <a:lnTo>
                    <a:pt x="8" y="22"/>
                  </a:lnTo>
                  <a:lnTo>
                    <a:pt x="11" y="26"/>
                  </a:lnTo>
                  <a:lnTo>
                    <a:pt x="14" y="29"/>
                  </a:lnTo>
                  <a:lnTo>
                    <a:pt x="18" y="32"/>
                  </a:lnTo>
                  <a:lnTo>
                    <a:pt x="22" y="35"/>
                  </a:lnTo>
                  <a:lnTo>
                    <a:pt x="26" y="37"/>
                  </a:lnTo>
                  <a:lnTo>
                    <a:pt x="31" y="39"/>
                  </a:lnTo>
                  <a:lnTo>
                    <a:pt x="35" y="41"/>
                  </a:lnTo>
                  <a:lnTo>
                    <a:pt x="40" y="42"/>
                  </a:lnTo>
                  <a:lnTo>
                    <a:pt x="45" y="42"/>
                  </a:lnTo>
                  <a:lnTo>
                    <a:pt x="50" y="42"/>
                  </a:lnTo>
                  <a:lnTo>
                    <a:pt x="55" y="41"/>
                  </a:lnTo>
                  <a:lnTo>
                    <a:pt x="61" y="39"/>
                  </a:lnTo>
                  <a:lnTo>
                    <a:pt x="66" y="37"/>
                  </a:lnTo>
                  <a:lnTo>
                    <a:pt x="70" y="34"/>
                  </a:lnTo>
                  <a:lnTo>
                    <a:pt x="74" y="31"/>
                  </a:lnTo>
                  <a:lnTo>
                    <a:pt x="77" y="27"/>
                  </a:lnTo>
                  <a:lnTo>
                    <a:pt x="80" y="22"/>
                  </a:lnTo>
                  <a:lnTo>
                    <a:pt x="82" y="17"/>
                  </a:lnTo>
                  <a:lnTo>
                    <a:pt x="84" y="11"/>
                  </a:lnTo>
                  <a:lnTo>
                    <a:pt x="85" y="6"/>
                  </a:lnTo>
                  <a:lnTo>
                    <a:pt x="85" y="1"/>
                  </a:lnTo>
                  <a:lnTo>
                    <a:pt x="85" y="0"/>
                  </a:lnTo>
                  <a:lnTo>
                    <a:pt x="68" y="0"/>
                  </a:lnTo>
                  <a:lnTo>
                    <a:pt x="68" y="1"/>
                  </a:lnTo>
                  <a:lnTo>
                    <a:pt x="68" y="7"/>
                  </a:lnTo>
                  <a:lnTo>
                    <a:pt x="66" y="13"/>
                  </a:lnTo>
                  <a:lnTo>
                    <a:pt x="64" y="19"/>
                  </a:lnTo>
                  <a:lnTo>
                    <a:pt x="61" y="23"/>
                  </a:lnTo>
                  <a:lnTo>
                    <a:pt x="56" y="25"/>
                  </a:lnTo>
                  <a:lnTo>
                    <a:pt x="52" y="27"/>
                  </a:lnTo>
                  <a:lnTo>
                    <a:pt x="48" y="28"/>
                  </a:lnTo>
                  <a:lnTo>
                    <a:pt x="44" y="28"/>
                  </a:lnTo>
                  <a:lnTo>
                    <a:pt x="40" y="28"/>
                  </a:lnTo>
                  <a:lnTo>
                    <a:pt x="37" y="27"/>
                  </a:lnTo>
                  <a:lnTo>
                    <a:pt x="34" y="25"/>
                  </a:lnTo>
                  <a:lnTo>
                    <a:pt x="31" y="24"/>
                  </a:lnTo>
                  <a:lnTo>
                    <a:pt x="28" y="23"/>
                  </a:lnTo>
                  <a:lnTo>
                    <a:pt x="25" y="21"/>
                  </a:lnTo>
                  <a:lnTo>
                    <a:pt x="23" y="19"/>
                  </a:lnTo>
                  <a:lnTo>
                    <a:pt x="21" y="15"/>
                  </a:lnTo>
                  <a:lnTo>
                    <a:pt x="19" y="11"/>
                  </a:lnTo>
                  <a:lnTo>
                    <a:pt x="17" y="7"/>
                  </a:lnTo>
                  <a:lnTo>
                    <a:pt x="16" y="4"/>
                  </a:lnTo>
                  <a:lnTo>
                    <a:pt x="16" y="0"/>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46"/>
            <p:cNvSpPr/>
            <p:nvPr/>
          </p:nvSpPr>
          <p:spPr>
            <a:xfrm>
              <a:off x="2592" y="2390"/>
              <a:ext cx="9" cy="3"/>
            </a:xfrm>
            <a:custGeom>
              <a:rect b="b" l="l" r="r" t="t"/>
              <a:pathLst>
                <a:path extrusionOk="0" h="42" w="83">
                  <a:moveTo>
                    <a:pt x="0" y="42"/>
                  </a:moveTo>
                  <a:lnTo>
                    <a:pt x="0" y="40"/>
                  </a:lnTo>
                  <a:lnTo>
                    <a:pt x="1" y="35"/>
                  </a:lnTo>
                  <a:lnTo>
                    <a:pt x="1" y="31"/>
                  </a:lnTo>
                  <a:lnTo>
                    <a:pt x="1" y="27"/>
                  </a:lnTo>
                  <a:lnTo>
                    <a:pt x="3" y="23"/>
                  </a:lnTo>
                  <a:lnTo>
                    <a:pt x="4" y="18"/>
                  </a:lnTo>
                  <a:lnTo>
                    <a:pt x="6" y="15"/>
                  </a:lnTo>
                  <a:lnTo>
                    <a:pt x="8" y="13"/>
                  </a:lnTo>
                  <a:lnTo>
                    <a:pt x="11" y="10"/>
                  </a:lnTo>
                  <a:lnTo>
                    <a:pt x="14" y="7"/>
                  </a:lnTo>
                  <a:lnTo>
                    <a:pt x="17" y="5"/>
                  </a:lnTo>
                  <a:lnTo>
                    <a:pt x="21" y="3"/>
                  </a:lnTo>
                  <a:lnTo>
                    <a:pt x="25" y="2"/>
                  </a:lnTo>
                  <a:lnTo>
                    <a:pt x="29" y="1"/>
                  </a:lnTo>
                  <a:lnTo>
                    <a:pt x="34" y="0"/>
                  </a:lnTo>
                  <a:lnTo>
                    <a:pt x="38" y="0"/>
                  </a:lnTo>
                  <a:lnTo>
                    <a:pt x="46" y="1"/>
                  </a:lnTo>
                  <a:lnTo>
                    <a:pt x="53" y="3"/>
                  </a:lnTo>
                  <a:lnTo>
                    <a:pt x="60" y="6"/>
                  </a:lnTo>
                  <a:lnTo>
                    <a:pt x="66" y="10"/>
                  </a:lnTo>
                  <a:lnTo>
                    <a:pt x="70" y="14"/>
                  </a:lnTo>
                  <a:lnTo>
                    <a:pt x="75" y="19"/>
                  </a:lnTo>
                  <a:lnTo>
                    <a:pt x="78" y="25"/>
                  </a:lnTo>
                  <a:lnTo>
                    <a:pt x="80" y="31"/>
                  </a:lnTo>
                  <a:lnTo>
                    <a:pt x="82" y="37"/>
                  </a:lnTo>
                  <a:lnTo>
                    <a:pt x="83" y="42"/>
                  </a:lnTo>
                  <a:lnTo>
                    <a:pt x="68" y="42"/>
                  </a:lnTo>
                  <a:lnTo>
                    <a:pt x="68" y="41"/>
                  </a:lnTo>
                  <a:lnTo>
                    <a:pt x="67" y="39"/>
                  </a:lnTo>
                  <a:lnTo>
                    <a:pt x="66" y="34"/>
                  </a:lnTo>
                  <a:lnTo>
                    <a:pt x="64" y="29"/>
                  </a:lnTo>
                  <a:lnTo>
                    <a:pt x="62" y="25"/>
                  </a:lnTo>
                  <a:lnTo>
                    <a:pt x="58" y="20"/>
                  </a:lnTo>
                  <a:lnTo>
                    <a:pt x="53" y="18"/>
                  </a:lnTo>
                  <a:lnTo>
                    <a:pt x="49" y="16"/>
                  </a:lnTo>
                  <a:lnTo>
                    <a:pt x="45" y="15"/>
                  </a:lnTo>
                  <a:lnTo>
                    <a:pt x="40" y="14"/>
                  </a:lnTo>
                  <a:lnTo>
                    <a:pt x="35" y="15"/>
                  </a:lnTo>
                  <a:lnTo>
                    <a:pt x="30" y="16"/>
                  </a:lnTo>
                  <a:lnTo>
                    <a:pt x="26" y="18"/>
                  </a:lnTo>
                  <a:lnTo>
                    <a:pt x="22" y="20"/>
                  </a:lnTo>
                  <a:lnTo>
                    <a:pt x="19" y="25"/>
                  </a:lnTo>
                  <a:lnTo>
                    <a:pt x="18" y="29"/>
                  </a:lnTo>
                  <a:lnTo>
                    <a:pt x="16" y="34"/>
                  </a:lnTo>
                  <a:lnTo>
                    <a:pt x="16" y="40"/>
                  </a:lnTo>
                  <a:lnTo>
                    <a:pt x="16" y="42"/>
                  </a:lnTo>
                  <a:lnTo>
                    <a:pt x="0" y="4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46"/>
            <p:cNvSpPr/>
            <p:nvPr/>
          </p:nvSpPr>
          <p:spPr>
            <a:xfrm>
              <a:off x="2592" y="2393"/>
              <a:ext cx="9" cy="8"/>
            </a:xfrm>
            <a:custGeom>
              <a:rect b="b" l="l" r="r" t="t"/>
              <a:pathLst>
                <a:path extrusionOk="0" h="90" w="84">
                  <a:moveTo>
                    <a:pt x="0" y="0"/>
                  </a:moveTo>
                  <a:lnTo>
                    <a:pt x="0" y="2"/>
                  </a:lnTo>
                  <a:lnTo>
                    <a:pt x="0" y="8"/>
                  </a:lnTo>
                  <a:lnTo>
                    <a:pt x="1" y="14"/>
                  </a:lnTo>
                  <a:lnTo>
                    <a:pt x="3" y="19"/>
                  </a:lnTo>
                  <a:lnTo>
                    <a:pt x="5" y="23"/>
                  </a:lnTo>
                  <a:lnTo>
                    <a:pt x="9" y="28"/>
                  </a:lnTo>
                  <a:lnTo>
                    <a:pt x="13" y="32"/>
                  </a:lnTo>
                  <a:lnTo>
                    <a:pt x="17" y="35"/>
                  </a:lnTo>
                  <a:lnTo>
                    <a:pt x="21" y="39"/>
                  </a:lnTo>
                  <a:lnTo>
                    <a:pt x="26" y="41"/>
                  </a:lnTo>
                  <a:lnTo>
                    <a:pt x="30" y="43"/>
                  </a:lnTo>
                  <a:lnTo>
                    <a:pt x="35" y="44"/>
                  </a:lnTo>
                  <a:lnTo>
                    <a:pt x="40" y="44"/>
                  </a:lnTo>
                  <a:lnTo>
                    <a:pt x="44" y="44"/>
                  </a:lnTo>
                  <a:lnTo>
                    <a:pt x="48" y="44"/>
                  </a:lnTo>
                  <a:lnTo>
                    <a:pt x="52" y="43"/>
                  </a:lnTo>
                  <a:lnTo>
                    <a:pt x="57" y="41"/>
                  </a:lnTo>
                  <a:lnTo>
                    <a:pt x="61" y="39"/>
                  </a:lnTo>
                  <a:lnTo>
                    <a:pt x="64" y="36"/>
                  </a:lnTo>
                  <a:lnTo>
                    <a:pt x="68" y="33"/>
                  </a:lnTo>
                  <a:lnTo>
                    <a:pt x="71" y="30"/>
                  </a:lnTo>
                  <a:lnTo>
                    <a:pt x="70" y="39"/>
                  </a:lnTo>
                  <a:lnTo>
                    <a:pt x="69" y="46"/>
                  </a:lnTo>
                  <a:lnTo>
                    <a:pt x="67" y="52"/>
                  </a:lnTo>
                  <a:lnTo>
                    <a:pt x="66" y="58"/>
                  </a:lnTo>
                  <a:lnTo>
                    <a:pt x="64" y="62"/>
                  </a:lnTo>
                  <a:lnTo>
                    <a:pt x="61" y="66"/>
                  </a:lnTo>
                  <a:lnTo>
                    <a:pt x="59" y="70"/>
                  </a:lnTo>
                  <a:lnTo>
                    <a:pt x="55" y="73"/>
                  </a:lnTo>
                  <a:lnTo>
                    <a:pt x="52" y="75"/>
                  </a:lnTo>
                  <a:lnTo>
                    <a:pt x="48" y="76"/>
                  </a:lnTo>
                  <a:lnTo>
                    <a:pt x="45" y="77"/>
                  </a:lnTo>
                  <a:lnTo>
                    <a:pt x="41" y="77"/>
                  </a:lnTo>
                  <a:lnTo>
                    <a:pt x="32" y="75"/>
                  </a:lnTo>
                  <a:lnTo>
                    <a:pt x="26" y="71"/>
                  </a:lnTo>
                  <a:lnTo>
                    <a:pt x="21" y="64"/>
                  </a:lnTo>
                  <a:lnTo>
                    <a:pt x="18" y="55"/>
                  </a:lnTo>
                  <a:lnTo>
                    <a:pt x="2" y="54"/>
                  </a:lnTo>
                  <a:lnTo>
                    <a:pt x="3" y="59"/>
                  </a:lnTo>
                  <a:lnTo>
                    <a:pt x="4" y="64"/>
                  </a:lnTo>
                  <a:lnTo>
                    <a:pt x="6" y="69"/>
                  </a:lnTo>
                  <a:lnTo>
                    <a:pt x="9" y="74"/>
                  </a:lnTo>
                  <a:lnTo>
                    <a:pt x="12" y="77"/>
                  </a:lnTo>
                  <a:lnTo>
                    <a:pt x="15" y="80"/>
                  </a:lnTo>
                  <a:lnTo>
                    <a:pt x="18" y="83"/>
                  </a:lnTo>
                  <a:lnTo>
                    <a:pt x="22" y="85"/>
                  </a:lnTo>
                  <a:lnTo>
                    <a:pt x="27" y="87"/>
                  </a:lnTo>
                  <a:lnTo>
                    <a:pt x="31" y="88"/>
                  </a:lnTo>
                  <a:lnTo>
                    <a:pt x="36" y="89"/>
                  </a:lnTo>
                  <a:lnTo>
                    <a:pt x="41" y="89"/>
                  </a:lnTo>
                  <a:lnTo>
                    <a:pt x="42" y="90"/>
                  </a:lnTo>
                  <a:lnTo>
                    <a:pt x="43" y="90"/>
                  </a:lnTo>
                  <a:lnTo>
                    <a:pt x="44" y="90"/>
                  </a:lnTo>
                  <a:lnTo>
                    <a:pt x="45" y="90"/>
                  </a:lnTo>
                  <a:lnTo>
                    <a:pt x="49" y="90"/>
                  </a:lnTo>
                  <a:lnTo>
                    <a:pt x="53" y="89"/>
                  </a:lnTo>
                  <a:lnTo>
                    <a:pt x="58" y="87"/>
                  </a:lnTo>
                  <a:lnTo>
                    <a:pt x="61" y="85"/>
                  </a:lnTo>
                  <a:lnTo>
                    <a:pt x="65" y="83"/>
                  </a:lnTo>
                  <a:lnTo>
                    <a:pt x="68" y="80"/>
                  </a:lnTo>
                  <a:lnTo>
                    <a:pt x="71" y="77"/>
                  </a:lnTo>
                  <a:lnTo>
                    <a:pt x="74" y="73"/>
                  </a:lnTo>
                  <a:lnTo>
                    <a:pt x="77" y="67"/>
                  </a:lnTo>
                  <a:lnTo>
                    <a:pt x="79" y="62"/>
                  </a:lnTo>
                  <a:lnTo>
                    <a:pt x="81" y="56"/>
                  </a:lnTo>
                  <a:lnTo>
                    <a:pt x="82" y="49"/>
                  </a:lnTo>
                  <a:lnTo>
                    <a:pt x="83" y="42"/>
                  </a:lnTo>
                  <a:lnTo>
                    <a:pt x="84" y="34"/>
                  </a:lnTo>
                  <a:lnTo>
                    <a:pt x="84" y="25"/>
                  </a:lnTo>
                  <a:lnTo>
                    <a:pt x="84" y="16"/>
                  </a:lnTo>
                  <a:lnTo>
                    <a:pt x="84" y="10"/>
                  </a:lnTo>
                  <a:lnTo>
                    <a:pt x="83" y="2"/>
                  </a:lnTo>
                  <a:lnTo>
                    <a:pt x="83" y="0"/>
                  </a:lnTo>
                  <a:lnTo>
                    <a:pt x="68" y="0"/>
                  </a:lnTo>
                  <a:lnTo>
                    <a:pt x="68" y="1"/>
                  </a:lnTo>
                  <a:lnTo>
                    <a:pt x="68" y="2"/>
                  </a:lnTo>
                  <a:lnTo>
                    <a:pt x="68" y="2"/>
                  </a:lnTo>
                  <a:lnTo>
                    <a:pt x="68" y="6"/>
                  </a:lnTo>
                  <a:lnTo>
                    <a:pt x="67" y="11"/>
                  </a:lnTo>
                  <a:lnTo>
                    <a:pt x="66" y="14"/>
                  </a:lnTo>
                  <a:lnTo>
                    <a:pt x="65" y="18"/>
                  </a:lnTo>
                  <a:lnTo>
                    <a:pt x="64" y="20"/>
                  </a:lnTo>
                  <a:lnTo>
                    <a:pt x="62" y="22"/>
                  </a:lnTo>
                  <a:lnTo>
                    <a:pt x="60" y="24"/>
                  </a:lnTo>
                  <a:lnTo>
                    <a:pt x="57" y="26"/>
                  </a:lnTo>
                  <a:lnTo>
                    <a:pt x="53" y="27"/>
                  </a:lnTo>
                  <a:lnTo>
                    <a:pt x="49" y="28"/>
                  </a:lnTo>
                  <a:lnTo>
                    <a:pt x="46" y="28"/>
                  </a:lnTo>
                  <a:lnTo>
                    <a:pt x="42" y="28"/>
                  </a:lnTo>
                  <a:lnTo>
                    <a:pt x="42" y="28"/>
                  </a:lnTo>
                  <a:lnTo>
                    <a:pt x="42" y="28"/>
                  </a:lnTo>
                  <a:lnTo>
                    <a:pt x="42" y="28"/>
                  </a:lnTo>
                  <a:lnTo>
                    <a:pt x="42" y="28"/>
                  </a:lnTo>
                  <a:lnTo>
                    <a:pt x="42" y="28"/>
                  </a:lnTo>
                  <a:lnTo>
                    <a:pt x="42" y="28"/>
                  </a:lnTo>
                  <a:lnTo>
                    <a:pt x="41" y="29"/>
                  </a:lnTo>
                  <a:lnTo>
                    <a:pt x="41" y="29"/>
                  </a:lnTo>
                  <a:lnTo>
                    <a:pt x="30" y="26"/>
                  </a:lnTo>
                  <a:lnTo>
                    <a:pt x="23" y="20"/>
                  </a:lnTo>
                  <a:lnTo>
                    <a:pt x="18" y="1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46"/>
            <p:cNvSpPr/>
            <p:nvPr/>
          </p:nvSpPr>
          <p:spPr>
            <a:xfrm>
              <a:off x="2593" y="2417"/>
              <a:ext cx="10" cy="5"/>
            </a:xfrm>
            <a:custGeom>
              <a:rect b="b" l="l" r="r" t="t"/>
              <a:pathLst>
                <a:path extrusionOk="0" h="63" w="84">
                  <a:moveTo>
                    <a:pt x="17" y="63"/>
                  </a:moveTo>
                  <a:lnTo>
                    <a:pt x="18" y="50"/>
                  </a:lnTo>
                  <a:lnTo>
                    <a:pt x="0" y="49"/>
                  </a:lnTo>
                  <a:lnTo>
                    <a:pt x="2" y="37"/>
                  </a:lnTo>
                  <a:lnTo>
                    <a:pt x="20" y="38"/>
                  </a:lnTo>
                  <a:lnTo>
                    <a:pt x="24" y="0"/>
                  </a:lnTo>
                  <a:lnTo>
                    <a:pt x="36" y="1"/>
                  </a:lnTo>
                  <a:lnTo>
                    <a:pt x="31" y="39"/>
                  </a:lnTo>
                  <a:lnTo>
                    <a:pt x="54" y="40"/>
                  </a:lnTo>
                  <a:lnTo>
                    <a:pt x="58" y="2"/>
                  </a:lnTo>
                  <a:lnTo>
                    <a:pt x="71" y="2"/>
                  </a:lnTo>
                  <a:lnTo>
                    <a:pt x="66" y="40"/>
                  </a:lnTo>
                  <a:lnTo>
                    <a:pt x="84" y="41"/>
                  </a:lnTo>
                  <a:lnTo>
                    <a:pt x="83" y="53"/>
                  </a:lnTo>
                  <a:lnTo>
                    <a:pt x="65" y="52"/>
                  </a:lnTo>
                  <a:lnTo>
                    <a:pt x="64" y="63"/>
                  </a:lnTo>
                  <a:lnTo>
                    <a:pt x="52" y="63"/>
                  </a:lnTo>
                  <a:lnTo>
                    <a:pt x="54" y="52"/>
                  </a:lnTo>
                  <a:lnTo>
                    <a:pt x="30" y="51"/>
                  </a:lnTo>
                  <a:lnTo>
                    <a:pt x="28" y="63"/>
                  </a:lnTo>
                  <a:lnTo>
                    <a:pt x="17" y="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46"/>
            <p:cNvSpPr/>
            <p:nvPr/>
          </p:nvSpPr>
          <p:spPr>
            <a:xfrm>
              <a:off x="2593" y="2422"/>
              <a:ext cx="9" cy="6"/>
            </a:xfrm>
            <a:custGeom>
              <a:rect b="b" l="l" r="r" t="t"/>
              <a:pathLst>
                <a:path extrusionOk="0" h="63" w="84">
                  <a:moveTo>
                    <a:pt x="21" y="0"/>
                  </a:moveTo>
                  <a:lnTo>
                    <a:pt x="20" y="11"/>
                  </a:lnTo>
                  <a:lnTo>
                    <a:pt x="2" y="10"/>
                  </a:lnTo>
                  <a:lnTo>
                    <a:pt x="0" y="22"/>
                  </a:lnTo>
                  <a:lnTo>
                    <a:pt x="19" y="23"/>
                  </a:lnTo>
                  <a:lnTo>
                    <a:pt x="15" y="61"/>
                  </a:lnTo>
                  <a:lnTo>
                    <a:pt x="26" y="61"/>
                  </a:lnTo>
                  <a:lnTo>
                    <a:pt x="30" y="23"/>
                  </a:lnTo>
                  <a:lnTo>
                    <a:pt x="53" y="24"/>
                  </a:lnTo>
                  <a:lnTo>
                    <a:pt x="49" y="62"/>
                  </a:lnTo>
                  <a:lnTo>
                    <a:pt x="60" y="63"/>
                  </a:lnTo>
                  <a:lnTo>
                    <a:pt x="65" y="25"/>
                  </a:lnTo>
                  <a:lnTo>
                    <a:pt x="82" y="26"/>
                  </a:lnTo>
                  <a:lnTo>
                    <a:pt x="84" y="15"/>
                  </a:lnTo>
                  <a:lnTo>
                    <a:pt x="66" y="14"/>
                  </a:lnTo>
                  <a:lnTo>
                    <a:pt x="68" y="0"/>
                  </a:lnTo>
                  <a:lnTo>
                    <a:pt x="56" y="0"/>
                  </a:lnTo>
                  <a:lnTo>
                    <a:pt x="54" y="12"/>
                  </a:lnTo>
                  <a:lnTo>
                    <a:pt x="31" y="11"/>
                  </a:lnTo>
                  <a:lnTo>
                    <a:pt x="32" y="0"/>
                  </a:lnTo>
                  <a:lnTo>
                    <a:pt x="2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46"/>
            <p:cNvSpPr/>
            <p:nvPr/>
          </p:nvSpPr>
          <p:spPr>
            <a:xfrm>
              <a:off x="2492" y="2419"/>
              <a:ext cx="14" cy="2"/>
            </a:xfrm>
            <a:custGeom>
              <a:rect b="b" l="l" r="r" t="t"/>
              <a:pathLst>
                <a:path extrusionOk="0" h="26" w="120">
                  <a:moveTo>
                    <a:pt x="120" y="26"/>
                  </a:moveTo>
                  <a:lnTo>
                    <a:pt x="0" y="19"/>
                  </a:lnTo>
                  <a:lnTo>
                    <a:pt x="0" y="0"/>
                  </a:lnTo>
                  <a:lnTo>
                    <a:pt x="120" y="6"/>
                  </a:lnTo>
                  <a:lnTo>
                    <a:pt x="120" y="2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46"/>
            <p:cNvSpPr/>
            <p:nvPr/>
          </p:nvSpPr>
          <p:spPr>
            <a:xfrm>
              <a:off x="2493" y="2416"/>
              <a:ext cx="11" cy="8"/>
            </a:xfrm>
            <a:custGeom>
              <a:rect b="b" l="l" r="r" t="t"/>
              <a:pathLst>
                <a:path extrusionOk="0" h="104" w="101">
                  <a:moveTo>
                    <a:pt x="88" y="104"/>
                  </a:moveTo>
                  <a:lnTo>
                    <a:pt x="0" y="14"/>
                  </a:lnTo>
                  <a:lnTo>
                    <a:pt x="13" y="0"/>
                  </a:lnTo>
                  <a:lnTo>
                    <a:pt x="101" y="90"/>
                  </a:lnTo>
                  <a:lnTo>
                    <a:pt x="88" y="10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46"/>
            <p:cNvSpPr/>
            <p:nvPr/>
          </p:nvSpPr>
          <p:spPr>
            <a:xfrm>
              <a:off x="2494" y="2416"/>
              <a:ext cx="11" cy="8"/>
            </a:xfrm>
            <a:custGeom>
              <a:rect b="b" l="l" r="r" t="t"/>
              <a:pathLst>
                <a:path extrusionOk="0" h="96" w="97">
                  <a:moveTo>
                    <a:pt x="13" y="96"/>
                  </a:moveTo>
                  <a:lnTo>
                    <a:pt x="97" y="15"/>
                  </a:lnTo>
                  <a:lnTo>
                    <a:pt x="84" y="0"/>
                  </a:lnTo>
                  <a:lnTo>
                    <a:pt x="0" y="81"/>
                  </a:lnTo>
                  <a:lnTo>
                    <a:pt x="13" y="9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46"/>
            <p:cNvSpPr/>
            <p:nvPr/>
          </p:nvSpPr>
          <p:spPr>
            <a:xfrm>
              <a:off x="2491" y="2302"/>
              <a:ext cx="125" cy="26"/>
            </a:xfrm>
            <a:custGeom>
              <a:rect b="b" l="l" r="r" t="t"/>
              <a:pathLst>
                <a:path extrusionOk="0" h="312" w="1125">
                  <a:moveTo>
                    <a:pt x="135" y="0"/>
                  </a:moveTo>
                  <a:lnTo>
                    <a:pt x="985" y="43"/>
                  </a:lnTo>
                  <a:lnTo>
                    <a:pt x="1017" y="48"/>
                  </a:lnTo>
                  <a:lnTo>
                    <a:pt x="1045" y="57"/>
                  </a:lnTo>
                  <a:lnTo>
                    <a:pt x="1070" y="72"/>
                  </a:lnTo>
                  <a:lnTo>
                    <a:pt x="1090" y="90"/>
                  </a:lnTo>
                  <a:lnTo>
                    <a:pt x="1105" y="111"/>
                  </a:lnTo>
                  <a:lnTo>
                    <a:pt x="1116" y="134"/>
                  </a:lnTo>
                  <a:lnTo>
                    <a:pt x="1123" y="159"/>
                  </a:lnTo>
                  <a:lnTo>
                    <a:pt x="1125" y="183"/>
                  </a:lnTo>
                  <a:lnTo>
                    <a:pt x="1124" y="209"/>
                  </a:lnTo>
                  <a:lnTo>
                    <a:pt x="1118" y="233"/>
                  </a:lnTo>
                  <a:lnTo>
                    <a:pt x="1108" y="256"/>
                  </a:lnTo>
                  <a:lnTo>
                    <a:pt x="1094" y="276"/>
                  </a:lnTo>
                  <a:lnTo>
                    <a:pt x="1076" y="292"/>
                  </a:lnTo>
                  <a:lnTo>
                    <a:pt x="1052" y="303"/>
                  </a:lnTo>
                  <a:lnTo>
                    <a:pt x="1025" y="311"/>
                  </a:lnTo>
                  <a:lnTo>
                    <a:pt x="993" y="312"/>
                  </a:lnTo>
                  <a:lnTo>
                    <a:pt x="142" y="270"/>
                  </a:lnTo>
                  <a:lnTo>
                    <a:pt x="110" y="265"/>
                  </a:lnTo>
                  <a:lnTo>
                    <a:pt x="81" y="256"/>
                  </a:lnTo>
                  <a:lnTo>
                    <a:pt x="58" y="241"/>
                  </a:lnTo>
                  <a:lnTo>
                    <a:pt x="38" y="223"/>
                  </a:lnTo>
                  <a:lnTo>
                    <a:pt x="22" y="202"/>
                  </a:lnTo>
                  <a:lnTo>
                    <a:pt x="11" y="179"/>
                  </a:lnTo>
                  <a:lnTo>
                    <a:pt x="3" y="154"/>
                  </a:lnTo>
                  <a:lnTo>
                    <a:pt x="0" y="130"/>
                  </a:lnTo>
                  <a:lnTo>
                    <a:pt x="2" y="104"/>
                  </a:lnTo>
                  <a:lnTo>
                    <a:pt x="8" y="80"/>
                  </a:lnTo>
                  <a:lnTo>
                    <a:pt x="18" y="57"/>
                  </a:lnTo>
                  <a:lnTo>
                    <a:pt x="33" y="37"/>
                  </a:lnTo>
                  <a:lnTo>
                    <a:pt x="52" y="21"/>
                  </a:lnTo>
                  <a:lnTo>
                    <a:pt x="75" y="8"/>
                  </a:lnTo>
                  <a:lnTo>
                    <a:pt x="103" y="1"/>
                  </a:lnTo>
                  <a:lnTo>
                    <a:pt x="135" y="0"/>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6" name="Google Shape;886;p46"/>
            <p:cNvSpPr/>
            <p:nvPr/>
          </p:nvSpPr>
          <p:spPr>
            <a:xfrm>
              <a:off x="2491" y="2303"/>
              <a:ext cx="125" cy="25"/>
            </a:xfrm>
            <a:custGeom>
              <a:rect b="b" l="l" r="r" t="t"/>
              <a:pathLst>
                <a:path extrusionOk="0" h="299" w="1125">
                  <a:moveTo>
                    <a:pt x="130" y="0"/>
                  </a:moveTo>
                  <a:lnTo>
                    <a:pt x="153" y="2"/>
                  </a:lnTo>
                  <a:lnTo>
                    <a:pt x="175" y="4"/>
                  </a:lnTo>
                  <a:lnTo>
                    <a:pt x="196" y="5"/>
                  </a:lnTo>
                  <a:lnTo>
                    <a:pt x="217" y="7"/>
                  </a:lnTo>
                  <a:lnTo>
                    <a:pt x="236" y="8"/>
                  </a:lnTo>
                  <a:lnTo>
                    <a:pt x="254" y="10"/>
                  </a:lnTo>
                  <a:lnTo>
                    <a:pt x="272" y="11"/>
                  </a:lnTo>
                  <a:lnTo>
                    <a:pt x="289" y="12"/>
                  </a:lnTo>
                  <a:lnTo>
                    <a:pt x="306" y="13"/>
                  </a:lnTo>
                  <a:lnTo>
                    <a:pt x="324" y="15"/>
                  </a:lnTo>
                  <a:lnTo>
                    <a:pt x="341" y="16"/>
                  </a:lnTo>
                  <a:lnTo>
                    <a:pt x="358" y="17"/>
                  </a:lnTo>
                  <a:lnTo>
                    <a:pt x="376" y="18"/>
                  </a:lnTo>
                  <a:lnTo>
                    <a:pt x="394" y="19"/>
                  </a:lnTo>
                  <a:lnTo>
                    <a:pt x="413" y="20"/>
                  </a:lnTo>
                  <a:lnTo>
                    <a:pt x="434" y="21"/>
                  </a:lnTo>
                  <a:lnTo>
                    <a:pt x="455" y="22"/>
                  </a:lnTo>
                  <a:lnTo>
                    <a:pt x="476" y="23"/>
                  </a:lnTo>
                  <a:lnTo>
                    <a:pt x="500" y="24"/>
                  </a:lnTo>
                  <a:lnTo>
                    <a:pt x="524" y="25"/>
                  </a:lnTo>
                  <a:lnTo>
                    <a:pt x="551" y="28"/>
                  </a:lnTo>
                  <a:lnTo>
                    <a:pt x="579" y="29"/>
                  </a:lnTo>
                  <a:lnTo>
                    <a:pt x="609" y="30"/>
                  </a:lnTo>
                  <a:lnTo>
                    <a:pt x="642" y="31"/>
                  </a:lnTo>
                  <a:lnTo>
                    <a:pt x="676" y="33"/>
                  </a:lnTo>
                  <a:lnTo>
                    <a:pt x="713" y="34"/>
                  </a:lnTo>
                  <a:lnTo>
                    <a:pt x="753" y="35"/>
                  </a:lnTo>
                  <a:lnTo>
                    <a:pt x="794" y="37"/>
                  </a:lnTo>
                  <a:lnTo>
                    <a:pt x="839" y="39"/>
                  </a:lnTo>
                  <a:lnTo>
                    <a:pt x="887" y="40"/>
                  </a:lnTo>
                  <a:lnTo>
                    <a:pt x="938" y="42"/>
                  </a:lnTo>
                  <a:lnTo>
                    <a:pt x="993" y="44"/>
                  </a:lnTo>
                  <a:lnTo>
                    <a:pt x="1022" y="48"/>
                  </a:lnTo>
                  <a:lnTo>
                    <a:pt x="1048" y="57"/>
                  </a:lnTo>
                  <a:lnTo>
                    <a:pt x="1071" y="70"/>
                  </a:lnTo>
                  <a:lnTo>
                    <a:pt x="1089" y="87"/>
                  </a:lnTo>
                  <a:lnTo>
                    <a:pt x="1103" y="105"/>
                  </a:lnTo>
                  <a:lnTo>
                    <a:pt x="1114" y="126"/>
                  </a:lnTo>
                  <a:lnTo>
                    <a:pt x="1121" y="149"/>
                  </a:lnTo>
                  <a:lnTo>
                    <a:pt x="1125" y="170"/>
                  </a:lnTo>
                  <a:lnTo>
                    <a:pt x="1124" y="196"/>
                  </a:lnTo>
                  <a:lnTo>
                    <a:pt x="1118" y="220"/>
                  </a:lnTo>
                  <a:lnTo>
                    <a:pt x="1108" y="243"/>
                  </a:lnTo>
                  <a:lnTo>
                    <a:pt x="1094" y="263"/>
                  </a:lnTo>
                  <a:lnTo>
                    <a:pt x="1076" y="279"/>
                  </a:lnTo>
                  <a:lnTo>
                    <a:pt x="1052" y="290"/>
                  </a:lnTo>
                  <a:lnTo>
                    <a:pt x="1025" y="298"/>
                  </a:lnTo>
                  <a:lnTo>
                    <a:pt x="993" y="299"/>
                  </a:lnTo>
                  <a:lnTo>
                    <a:pt x="968" y="298"/>
                  </a:lnTo>
                  <a:lnTo>
                    <a:pt x="943" y="297"/>
                  </a:lnTo>
                  <a:lnTo>
                    <a:pt x="922" y="296"/>
                  </a:lnTo>
                  <a:lnTo>
                    <a:pt x="902" y="295"/>
                  </a:lnTo>
                  <a:lnTo>
                    <a:pt x="883" y="294"/>
                  </a:lnTo>
                  <a:lnTo>
                    <a:pt x="866" y="293"/>
                  </a:lnTo>
                  <a:lnTo>
                    <a:pt x="848" y="291"/>
                  </a:lnTo>
                  <a:lnTo>
                    <a:pt x="832" y="290"/>
                  </a:lnTo>
                  <a:lnTo>
                    <a:pt x="817" y="289"/>
                  </a:lnTo>
                  <a:lnTo>
                    <a:pt x="802" y="289"/>
                  </a:lnTo>
                  <a:lnTo>
                    <a:pt x="788" y="288"/>
                  </a:lnTo>
                  <a:lnTo>
                    <a:pt x="773" y="287"/>
                  </a:lnTo>
                  <a:lnTo>
                    <a:pt x="758" y="287"/>
                  </a:lnTo>
                  <a:lnTo>
                    <a:pt x="742" y="286"/>
                  </a:lnTo>
                  <a:lnTo>
                    <a:pt x="726" y="285"/>
                  </a:lnTo>
                  <a:lnTo>
                    <a:pt x="709" y="284"/>
                  </a:lnTo>
                  <a:lnTo>
                    <a:pt x="691" y="284"/>
                  </a:lnTo>
                  <a:lnTo>
                    <a:pt x="671" y="283"/>
                  </a:lnTo>
                  <a:lnTo>
                    <a:pt x="650" y="282"/>
                  </a:lnTo>
                  <a:lnTo>
                    <a:pt x="627" y="281"/>
                  </a:lnTo>
                  <a:lnTo>
                    <a:pt x="602" y="279"/>
                  </a:lnTo>
                  <a:lnTo>
                    <a:pt x="575" y="278"/>
                  </a:lnTo>
                  <a:lnTo>
                    <a:pt x="546" y="277"/>
                  </a:lnTo>
                  <a:lnTo>
                    <a:pt x="514" y="275"/>
                  </a:lnTo>
                  <a:lnTo>
                    <a:pt x="479" y="274"/>
                  </a:lnTo>
                  <a:lnTo>
                    <a:pt x="442" y="272"/>
                  </a:lnTo>
                  <a:lnTo>
                    <a:pt x="401" y="270"/>
                  </a:lnTo>
                  <a:lnTo>
                    <a:pt x="357" y="268"/>
                  </a:lnTo>
                  <a:lnTo>
                    <a:pt x="308" y="266"/>
                  </a:lnTo>
                  <a:lnTo>
                    <a:pt x="257" y="263"/>
                  </a:lnTo>
                  <a:lnTo>
                    <a:pt x="201" y="260"/>
                  </a:lnTo>
                  <a:lnTo>
                    <a:pt x="142" y="257"/>
                  </a:lnTo>
                  <a:lnTo>
                    <a:pt x="110" y="252"/>
                  </a:lnTo>
                  <a:lnTo>
                    <a:pt x="81" y="243"/>
                  </a:lnTo>
                  <a:lnTo>
                    <a:pt x="58" y="228"/>
                  </a:lnTo>
                  <a:lnTo>
                    <a:pt x="38" y="210"/>
                  </a:lnTo>
                  <a:lnTo>
                    <a:pt x="22" y="189"/>
                  </a:lnTo>
                  <a:lnTo>
                    <a:pt x="11" y="166"/>
                  </a:lnTo>
                  <a:lnTo>
                    <a:pt x="3" y="141"/>
                  </a:lnTo>
                  <a:lnTo>
                    <a:pt x="0" y="117"/>
                  </a:lnTo>
                  <a:lnTo>
                    <a:pt x="3" y="94"/>
                  </a:lnTo>
                  <a:lnTo>
                    <a:pt x="9" y="71"/>
                  </a:lnTo>
                  <a:lnTo>
                    <a:pt x="19" y="51"/>
                  </a:lnTo>
                  <a:lnTo>
                    <a:pt x="33" y="33"/>
                  </a:lnTo>
                  <a:lnTo>
                    <a:pt x="50" y="18"/>
                  </a:lnTo>
                  <a:lnTo>
                    <a:pt x="72" y="8"/>
                  </a:lnTo>
                  <a:lnTo>
                    <a:pt x="99" y="1"/>
                  </a:lnTo>
                  <a:lnTo>
                    <a:pt x="130" y="0"/>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46"/>
            <p:cNvSpPr/>
            <p:nvPr/>
          </p:nvSpPr>
          <p:spPr>
            <a:xfrm>
              <a:off x="2491" y="2304"/>
              <a:ext cx="125" cy="24"/>
            </a:xfrm>
            <a:custGeom>
              <a:rect b="b" l="l" r="r" t="t"/>
              <a:pathLst>
                <a:path extrusionOk="0" h="287" w="1125">
                  <a:moveTo>
                    <a:pt x="126" y="0"/>
                  </a:moveTo>
                  <a:lnTo>
                    <a:pt x="147" y="3"/>
                  </a:lnTo>
                  <a:lnTo>
                    <a:pt x="168" y="5"/>
                  </a:lnTo>
                  <a:lnTo>
                    <a:pt x="188" y="8"/>
                  </a:lnTo>
                  <a:lnTo>
                    <a:pt x="208" y="10"/>
                  </a:lnTo>
                  <a:lnTo>
                    <a:pt x="227" y="12"/>
                  </a:lnTo>
                  <a:lnTo>
                    <a:pt x="246" y="15"/>
                  </a:lnTo>
                  <a:lnTo>
                    <a:pt x="265" y="17"/>
                  </a:lnTo>
                  <a:lnTo>
                    <a:pt x="284" y="19"/>
                  </a:lnTo>
                  <a:lnTo>
                    <a:pt x="303" y="21"/>
                  </a:lnTo>
                  <a:lnTo>
                    <a:pt x="323" y="22"/>
                  </a:lnTo>
                  <a:lnTo>
                    <a:pt x="342" y="24"/>
                  </a:lnTo>
                  <a:lnTo>
                    <a:pt x="362" y="26"/>
                  </a:lnTo>
                  <a:lnTo>
                    <a:pt x="382" y="27"/>
                  </a:lnTo>
                  <a:lnTo>
                    <a:pt x="403" y="28"/>
                  </a:lnTo>
                  <a:lnTo>
                    <a:pt x="425" y="30"/>
                  </a:lnTo>
                  <a:lnTo>
                    <a:pt x="448" y="31"/>
                  </a:lnTo>
                  <a:lnTo>
                    <a:pt x="471" y="32"/>
                  </a:lnTo>
                  <a:lnTo>
                    <a:pt x="495" y="33"/>
                  </a:lnTo>
                  <a:lnTo>
                    <a:pt x="520" y="34"/>
                  </a:lnTo>
                  <a:lnTo>
                    <a:pt x="548" y="35"/>
                  </a:lnTo>
                  <a:lnTo>
                    <a:pt x="576" y="36"/>
                  </a:lnTo>
                  <a:lnTo>
                    <a:pt x="605" y="37"/>
                  </a:lnTo>
                  <a:lnTo>
                    <a:pt x="637" y="38"/>
                  </a:lnTo>
                  <a:lnTo>
                    <a:pt x="669" y="38"/>
                  </a:lnTo>
                  <a:lnTo>
                    <a:pt x="703" y="39"/>
                  </a:lnTo>
                  <a:lnTo>
                    <a:pt x="739" y="40"/>
                  </a:lnTo>
                  <a:lnTo>
                    <a:pt x="777" y="41"/>
                  </a:lnTo>
                  <a:lnTo>
                    <a:pt x="817" y="41"/>
                  </a:lnTo>
                  <a:lnTo>
                    <a:pt x="859" y="42"/>
                  </a:lnTo>
                  <a:lnTo>
                    <a:pt x="904" y="43"/>
                  </a:lnTo>
                  <a:lnTo>
                    <a:pt x="950" y="43"/>
                  </a:lnTo>
                  <a:lnTo>
                    <a:pt x="1000" y="45"/>
                  </a:lnTo>
                  <a:lnTo>
                    <a:pt x="1028" y="48"/>
                  </a:lnTo>
                  <a:lnTo>
                    <a:pt x="1051" y="56"/>
                  </a:lnTo>
                  <a:lnTo>
                    <a:pt x="1072" y="67"/>
                  </a:lnTo>
                  <a:lnTo>
                    <a:pt x="1089" y="83"/>
                  </a:lnTo>
                  <a:lnTo>
                    <a:pt x="1102" y="99"/>
                  </a:lnTo>
                  <a:lnTo>
                    <a:pt x="1113" y="118"/>
                  </a:lnTo>
                  <a:lnTo>
                    <a:pt x="1120" y="138"/>
                  </a:lnTo>
                  <a:lnTo>
                    <a:pt x="1125" y="158"/>
                  </a:lnTo>
                  <a:lnTo>
                    <a:pt x="1124" y="184"/>
                  </a:lnTo>
                  <a:lnTo>
                    <a:pt x="1118" y="208"/>
                  </a:lnTo>
                  <a:lnTo>
                    <a:pt x="1108" y="231"/>
                  </a:lnTo>
                  <a:lnTo>
                    <a:pt x="1094" y="251"/>
                  </a:lnTo>
                  <a:lnTo>
                    <a:pt x="1076" y="267"/>
                  </a:lnTo>
                  <a:lnTo>
                    <a:pt x="1052" y="278"/>
                  </a:lnTo>
                  <a:lnTo>
                    <a:pt x="1025" y="286"/>
                  </a:lnTo>
                  <a:lnTo>
                    <a:pt x="993" y="287"/>
                  </a:lnTo>
                  <a:lnTo>
                    <a:pt x="968" y="286"/>
                  </a:lnTo>
                  <a:lnTo>
                    <a:pt x="943" y="285"/>
                  </a:lnTo>
                  <a:lnTo>
                    <a:pt x="922" y="284"/>
                  </a:lnTo>
                  <a:lnTo>
                    <a:pt x="902" y="283"/>
                  </a:lnTo>
                  <a:lnTo>
                    <a:pt x="883" y="282"/>
                  </a:lnTo>
                  <a:lnTo>
                    <a:pt x="866" y="281"/>
                  </a:lnTo>
                  <a:lnTo>
                    <a:pt x="848" y="279"/>
                  </a:lnTo>
                  <a:lnTo>
                    <a:pt x="832" y="278"/>
                  </a:lnTo>
                  <a:lnTo>
                    <a:pt x="817" y="277"/>
                  </a:lnTo>
                  <a:lnTo>
                    <a:pt x="802" y="277"/>
                  </a:lnTo>
                  <a:lnTo>
                    <a:pt x="788" y="276"/>
                  </a:lnTo>
                  <a:lnTo>
                    <a:pt x="773" y="275"/>
                  </a:lnTo>
                  <a:lnTo>
                    <a:pt x="758" y="275"/>
                  </a:lnTo>
                  <a:lnTo>
                    <a:pt x="742" y="274"/>
                  </a:lnTo>
                  <a:lnTo>
                    <a:pt x="726" y="273"/>
                  </a:lnTo>
                  <a:lnTo>
                    <a:pt x="709" y="272"/>
                  </a:lnTo>
                  <a:lnTo>
                    <a:pt x="691" y="272"/>
                  </a:lnTo>
                  <a:lnTo>
                    <a:pt x="671" y="271"/>
                  </a:lnTo>
                  <a:lnTo>
                    <a:pt x="650" y="270"/>
                  </a:lnTo>
                  <a:lnTo>
                    <a:pt x="627" y="269"/>
                  </a:lnTo>
                  <a:lnTo>
                    <a:pt x="602" y="267"/>
                  </a:lnTo>
                  <a:lnTo>
                    <a:pt x="575" y="266"/>
                  </a:lnTo>
                  <a:lnTo>
                    <a:pt x="546" y="265"/>
                  </a:lnTo>
                  <a:lnTo>
                    <a:pt x="514" y="263"/>
                  </a:lnTo>
                  <a:lnTo>
                    <a:pt x="479" y="262"/>
                  </a:lnTo>
                  <a:lnTo>
                    <a:pt x="442" y="260"/>
                  </a:lnTo>
                  <a:lnTo>
                    <a:pt x="401" y="258"/>
                  </a:lnTo>
                  <a:lnTo>
                    <a:pt x="357" y="256"/>
                  </a:lnTo>
                  <a:lnTo>
                    <a:pt x="308" y="254"/>
                  </a:lnTo>
                  <a:lnTo>
                    <a:pt x="257" y="251"/>
                  </a:lnTo>
                  <a:lnTo>
                    <a:pt x="201" y="248"/>
                  </a:lnTo>
                  <a:lnTo>
                    <a:pt x="142" y="245"/>
                  </a:lnTo>
                  <a:lnTo>
                    <a:pt x="110" y="240"/>
                  </a:lnTo>
                  <a:lnTo>
                    <a:pt x="81" y="231"/>
                  </a:lnTo>
                  <a:lnTo>
                    <a:pt x="58" y="216"/>
                  </a:lnTo>
                  <a:lnTo>
                    <a:pt x="38" y="198"/>
                  </a:lnTo>
                  <a:lnTo>
                    <a:pt x="22" y="177"/>
                  </a:lnTo>
                  <a:lnTo>
                    <a:pt x="11" y="154"/>
                  </a:lnTo>
                  <a:lnTo>
                    <a:pt x="3" y="129"/>
                  </a:lnTo>
                  <a:lnTo>
                    <a:pt x="0" y="105"/>
                  </a:lnTo>
                  <a:lnTo>
                    <a:pt x="3" y="84"/>
                  </a:lnTo>
                  <a:lnTo>
                    <a:pt x="10" y="64"/>
                  </a:lnTo>
                  <a:lnTo>
                    <a:pt x="19" y="47"/>
                  </a:lnTo>
                  <a:lnTo>
                    <a:pt x="32" y="30"/>
                  </a:lnTo>
                  <a:lnTo>
                    <a:pt x="49" y="17"/>
                  </a:lnTo>
                  <a:lnTo>
                    <a:pt x="70" y="7"/>
                  </a:lnTo>
                  <a:lnTo>
                    <a:pt x="96" y="1"/>
                  </a:lnTo>
                  <a:lnTo>
                    <a:pt x="126" y="0"/>
                  </a:lnTo>
                  <a:close/>
                </a:path>
              </a:pathLst>
            </a:custGeom>
            <a:solidFill>
              <a:srgbClr val="5E63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46"/>
            <p:cNvSpPr/>
            <p:nvPr/>
          </p:nvSpPr>
          <p:spPr>
            <a:xfrm>
              <a:off x="2491" y="2305"/>
              <a:ext cx="125" cy="23"/>
            </a:xfrm>
            <a:custGeom>
              <a:rect b="b" l="l" r="r" t="t"/>
              <a:pathLst>
                <a:path extrusionOk="0" h="275" w="1125">
                  <a:moveTo>
                    <a:pt x="119" y="0"/>
                  </a:moveTo>
                  <a:lnTo>
                    <a:pt x="138" y="4"/>
                  </a:lnTo>
                  <a:lnTo>
                    <a:pt x="157" y="7"/>
                  </a:lnTo>
                  <a:lnTo>
                    <a:pt x="177" y="10"/>
                  </a:lnTo>
                  <a:lnTo>
                    <a:pt x="196" y="13"/>
                  </a:lnTo>
                  <a:lnTo>
                    <a:pt x="217" y="16"/>
                  </a:lnTo>
                  <a:lnTo>
                    <a:pt x="237" y="19"/>
                  </a:lnTo>
                  <a:lnTo>
                    <a:pt x="257" y="21"/>
                  </a:lnTo>
                  <a:lnTo>
                    <a:pt x="277" y="24"/>
                  </a:lnTo>
                  <a:lnTo>
                    <a:pt x="298" y="26"/>
                  </a:lnTo>
                  <a:lnTo>
                    <a:pt x="320" y="28"/>
                  </a:lnTo>
                  <a:lnTo>
                    <a:pt x="342" y="30"/>
                  </a:lnTo>
                  <a:lnTo>
                    <a:pt x="365" y="33"/>
                  </a:lnTo>
                  <a:lnTo>
                    <a:pt x="388" y="34"/>
                  </a:lnTo>
                  <a:lnTo>
                    <a:pt x="411" y="36"/>
                  </a:lnTo>
                  <a:lnTo>
                    <a:pt x="436" y="38"/>
                  </a:lnTo>
                  <a:lnTo>
                    <a:pt x="461" y="39"/>
                  </a:lnTo>
                  <a:lnTo>
                    <a:pt x="487" y="40"/>
                  </a:lnTo>
                  <a:lnTo>
                    <a:pt x="514" y="41"/>
                  </a:lnTo>
                  <a:lnTo>
                    <a:pt x="542" y="42"/>
                  </a:lnTo>
                  <a:lnTo>
                    <a:pt x="571" y="43"/>
                  </a:lnTo>
                  <a:lnTo>
                    <a:pt x="600" y="44"/>
                  </a:lnTo>
                  <a:lnTo>
                    <a:pt x="630" y="44"/>
                  </a:lnTo>
                  <a:lnTo>
                    <a:pt x="663" y="45"/>
                  </a:lnTo>
                  <a:lnTo>
                    <a:pt x="696" y="45"/>
                  </a:lnTo>
                  <a:lnTo>
                    <a:pt x="730" y="46"/>
                  </a:lnTo>
                  <a:lnTo>
                    <a:pt x="765" y="46"/>
                  </a:lnTo>
                  <a:lnTo>
                    <a:pt x="801" y="46"/>
                  </a:lnTo>
                  <a:lnTo>
                    <a:pt x="839" y="46"/>
                  </a:lnTo>
                  <a:lnTo>
                    <a:pt x="879" y="46"/>
                  </a:lnTo>
                  <a:lnTo>
                    <a:pt x="920" y="46"/>
                  </a:lnTo>
                  <a:lnTo>
                    <a:pt x="963" y="45"/>
                  </a:lnTo>
                  <a:lnTo>
                    <a:pt x="1007" y="45"/>
                  </a:lnTo>
                  <a:lnTo>
                    <a:pt x="1032" y="48"/>
                  </a:lnTo>
                  <a:lnTo>
                    <a:pt x="1054" y="55"/>
                  </a:lnTo>
                  <a:lnTo>
                    <a:pt x="1073" y="66"/>
                  </a:lnTo>
                  <a:lnTo>
                    <a:pt x="1088" y="79"/>
                  </a:lnTo>
                  <a:lnTo>
                    <a:pt x="1101" y="95"/>
                  </a:lnTo>
                  <a:lnTo>
                    <a:pt x="1111" y="111"/>
                  </a:lnTo>
                  <a:lnTo>
                    <a:pt x="1119" y="129"/>
                  </a:lnTo>
                  <a:lnTo>
                    <a:pt x="1125" y="146"/>
                  </a:lnTo>
                  <a:lnTo>
                    <a:pt x="1124" y="172"/>
                  </a:lnTo>
                  <a:lnTo>
                    <a:pt x="1118" y="196"/>
                  </a:lnTo>
                  <a:lnTo>
                    <a:pt x="1108" y="219"/>
                  </a:lnTo>
                  <a:lnTo>
                    <a:pt x="1094" y="239"/>
                  </a:lnTo>
                  <a:lnTo>
                    <a:pt x="1076" y="255"/>
                  </a:lnTo>
                  <a:lnTo>
                    <a:pt x="1052" y="266"/>
                  </a:lnTo>
                  <a:lnTo>
                    <a:pt x="1025" y="274"/>
                  </a:lnTo>
                  <a:lnTo>
                    <a:pt x="993" y="275"/>
                  </a:lnTo>
                  <a:lnTo>
                    <a:pt x="968" y="274"/>
                  </a:lnTo>
                  <a:lnTo>
                    <a:pt x="943" y="273"/>
                  </a:lnTo>
                  <a:lnTo>
                    <a:pt x="922" y="272"/>
                  </a:lnTo>
                  <a:lnTo>
                    <a:pt x="902" y="271"/>
                  </a:lnTo>
                  <a:lnTo>
                    <a:pt x="883" y="270"/>
                  </a:lnTo>
                  <a:lnTo>
                    <a:pt x="866" y="269"/>
                  </a:lnTo>
                  <a:lnTo>
                    <a:pt x="848" y="267"/>
                  </a:lnTo>
                  <a:lnTo>
                    <a:pt x="832" y="266"/>
                  </a:lnTo>
                  <a:lnTo>
                    <a:pt x="817" y="265"/>
                  </a:lnTo>
                  <a:lnTo>
                    <a:pt x="802" y="265"/>
                  </a:lnTo>
                  <a:lnTo>
                    <a:pt x="788" y="264"/>
                  </a:lnTo>
                  <a:lnTo>
                    <a:pt x="773" y="263"/>
                  </a:lnTo>
                  <a:lnTo>
                    <a:pt x="758" y="263"/>
                  </a:lnTo>
                  <a:lnTo>
                    <a:pt x="742" y="262"/>
                  </a:lnTo>
                  <a:lnTo>
                    <a:pt x="726" y="261"/>
                  </a:lnTo>
                  <a:lnTo>
                    <a:pt x="709" y="260"/>
                  </a:lnTo>
                  <a:lnTo>
                    <a:pt x="691" y="260"/>
                  </a:lnTo>
                  <a:lnTo>
                    <a:pt x="671" y="259"/>
                  </a:lnTo>
                  <a:lnTo>
                    <a:pt x="650" y="258"/>
                  </a:lnTo>
                  <a:lnTo>
                    <a:pt x="627" y="257"/>
                  </a:lnTo>
                  <a:lnTo>
                    <a:pt x="602" y="255"/>
                  </a:lnTo>
                  <a:lnTo>
                    <a:pt x="575" y="254"/>
                  </a:lnTo>
                  <a:lnTo>
                    <a:pt x="546" y="253"/>
                  </a:lnTo>
                  <a:lnTo>
                    <a:pt x="514" y="251"/>
                  </a:lnTo>
                  <a:lnTo>
                    <a:pt x="479" y="250"/>
                  </a:lnTo>
                  <a:lnTo>
                    <a:pt x="442" y="248"/>
                  </a:lnTo>
                  <a:lnTo>
                    <a:pt x="401" y="246"/>
                  </a:lnTo>
                  <a:lnTo>
                    <a:pt x="357" y="244"/>
                  </a:lnTo>
                  <a:lnTo>
                    <a:pt x="308" y="242"/>
                  </a:lnTo>
                  <a:lnTo>
                    <a:pt x="257" y="239"/>
                  </a:lnTo>
                  <a:lnTo>
                    <a:pt x="201" y="236"/>
                  </a:lnTo>
                  <a:lnTo>
                    <a:pt x="142" y="233"/>
                  </a:lnTo>
                  <a:lnTo>
                    <a:pt x="110" y="228"/>
                  </a:lnTo>
                  <a:lnTo>
                    <a:pt x="81" y="219"/>
                  </a:lnTo>
                  <a:lnTo>
                    <a:pt x="58" y="204"/>
                  </a:lnTo>
                  <a:lnTo>
                    <a:pt x="38" y="186"/>
                  </a:lnTo>
                  <a:lnTo>
                    <a:pt x="22" y="165"/>
                  </a:lnTo>
                  <a:lnTo>
                    <a:pt x="11" y="142"/>
                  </a:lnTo>
                  <a:lnTo>
                    <a:pt x="3" y="117"/>
                  </a:lnTo>
                  <a:lnTo>
                    <a:pt x="0" y="93"/>
                  </a:lnTo>
                  <a:lnTo>
                    <a:pt x="4" y="74"/>
                  </a:lnTo>
                  <a:lnTo>
                    <a:pt x="10" y="56"/>
                  </a:lnTo>
                  <a:lnTo>
                    <a:pt x="19" y="41"/>
                  </a:lnTo>
                  <a:lnTo>
                    <a:pt x="31" y="26"/>
                  </a:lnTo>
                  <a:lnTo>
                    <a:pt x="47" y="15"/>
                  </a:lnTo>
                  <a:lnTo>
                    <a:pt x="66" y="6"/>
                  </a:lnTo>
                  <a:lnTo>
                    <a:pt x="90" y="1"/>
                  </a:lnTo>
                  <a:lnTo>
                    <a:pt x="119"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46"/>
            <p:cNvSpPr/>
            <p:nvPr/>
          </p:nvSpPr>
          <p:spPr>
            <a:xfrm>
              <a:off x="2491" y="2306"/>
              <a:ext cx="125" cy="22"/>
            </a:xfrm>
            <a:custGeom>
              <a:rect b="b" l="l" r="r" t="t"/>
              <a:pathLst>
                <a:path extrusionOk="0" h="262" w="1125">
                  <a:moveTo>
                    <a:pt x="114" y="0"/>
                  </a:moveTo>
                  <a:lnTo>
                    <a:pt x="131" y="4"/>
                  </a:lnTo>
                  <a:lnTo>
                    <a:pt x="149" y="8"/>
                  </a:lnTo>
                  <a:lnTo>
                    <a:pt x="167" y="11"/>
                  </a:lnTo>
                  <a:lnTo>
                    <a:pt x="187" y="15"/>
                  </a:lnTo>
                  <a:lnTo>
                    <a:pt x="208" y="18"/>
                  </a:lnTo>
                  <a:lnTo>
                    <a:pt x="228" y="23"/>
                  </a:lnTo>
                  <a:lnTo>
                    <a:pt x="250" y="26"/>
                  </a:lnTo>
                  <a:lnTo>
                    <a:pt x="272" y="29"/>
                  </a:lnTo>
                  <a:lnTo>
                    <a:pt x="294" y="31"/>
                  </a:lnTo>
                  <a:lnTo>
                    <a:pt x="319" y="34"/>
                  </a:lnTo>
                  <a:lnTo>
                    <a:pt x="343" y="36"/>
                  </a:lnTo>
                  <a:lnTo>
                    <a:pt x="367" y="39"/>
                  </a:lnTo>
                  <a:lnTo>
                    <a:pt x="393" y="41"/>
                  </a:lnTo>
                  <a:lnTo>
                    <a:pt x="420" y="42"/>
                  </a:lnTo>
                  <a:lnTo>
                    <a:pt x="447" y="44"/>
                  </a:lnTo>
                  <a:lnTo>
                    <a:pt x="474" y="46"/>
                  </a:lnTo>
                  <a:lnTo>
                    <a:pt x="503" y="47"/>
                  </a:lnTo>
                  <a:lnTo>
                    <a:pt x="532" y="49"/>
                  </a:lnTo>
                  <a:lnTo>
                    <a:pt x="562" y="50"/>
                  </a:lnTo>
                  <a:lnTo>
                    <a:pt x="592" y="51"/>
                  </a:lnTo>
                  <a:lnTo>
                    <a:pt x="623" y="52"/>
                  </a:lnTo>
                  <a:lnTo>
                    <a:pt x="656" y="52"/>
                  </a:lnTo>
                  <a:lnTo>
                    <a:pt x="688" y="52"/>
                  </a:lnTo>
                  <a:lnTo>
                    <a:pt x="721" y="52"/>
                  </a:lnTo>
                  <a:lnTo>
                    <a:pt x="756" y="52"/>
                  </a:lnTo>
                  <a:lnTo>
                    <a:pt x="789" y="52"/>
                  </a:lnTo>
                  <a:lnTo>
                    <a:pt x="824" y="51"/>
                  </a:lnTo>
                  <a:lnTo>
                    <a:pt x="861" y="50"/>
                  </a:lnTo>
                  <a:lnTo>
                    <a:pt x="898" y="49"/>
                  </a:lnTo>
                  <a:lnTo>
                    <a:pt x="935" y="47"/>
                  </a:lnTo>
                  <a:lnTo>
                    <a:pt x="974" y="46"/>
                  </a:lnTo>
                  <a:lnTo>
                    <a:pt x="1012" y="44"/>
                  </a:lnTo>
                  <a:lnTo>
                    <a:pt x="1035" y="47"/>
                  </a:lnTo>
                  <a:lnTo>
                    <a:pt x="1055" y="54"/>
                  </a:lnTo>
                  <a:lnTo>
                    <a:pt x="1073" y="63"/>
                  </a:lnTo>
                  <a:lnTo>
                    <a:pt x="1088" y="74"/>
                  </a:lnTo>
                  <a:lnTo>
                    <a:pt x="1100" y="88"/>
                  </a:lnTo>
                  <a:lnTo>
                    <a:pt x="1110" y="102"/>
                  </a:lnTo>
                  <a:lnTo>
                    <a:pt x="1118" y="118"/>
                  </a:lnTo>
                  <a:lnTo>
                    <a:pt x="1125" y="133"/>
                  </a:lnTo>
                  <a:lnTo>
                    <a:pt x="1124" y="159"/>
                  </a:lnTo>
                  <a:lnTo>
                    <a:pt x="1118" y="183"/>
                  </a:lnTo>
                  <a:lnTo>
                    <a:pt x="1108" y="206"/>
                  </a:lnTo>
                  <a:lnTo>
                    <a:pt x="1094" y="226"/>
                  </a:lnTo>
                  <a:lnTo>
                    <a:pt x="1076" y="242"/>
                  </a:lnTo>
                  <a:lnTo>
                    <a:pt x="1052" y="253"/>
                  </a:lnTo>
                  <a:lnTo>
                    <a:pt x="1025" y="261"/>
                  </a:lnTo>
                  <a:lnTo>
                    <a:pt x="993" y="262"/>
                  </a:lnTo>
                  <a:lnTo>
                    <a:pt x="968" y="261"/>
                  </a:lnTo>
                  <a:lnTo>
                    <a:pt x="943" y="260"/>
                  </a:lnTo>
                  <a:lnTo>
                    <a:pt x="922" y="259"/>
                  </a:lnTo>
                  <a:lnTo>
                    <a:pt x="902" y="258"/>
                  </a:lnTo>
                  <a:lnTo>
                    <a:pt x="883" y="257"/>
                  </a:lnTo>
                  <a:lnTo>
                    <a:pt x="866" y="256"/>
                  </a:lnTo>
                  <a:lnTo>
                    <a:pt x="848" y="254"/>
                  </a:lnTo>
                  <a:lnTo>
                    <a:pt x="832" y="253"/>
                  </a:lnTo>
                  <a:lnTo>
                    <a:pt x="817" y="252"/>
                  </a:lnTo>
                  <a:lnTo>
                    <a:pt x="802" y="252"/>
                  </a:lnTo>
                  <a:lnTo>
                    <a:pt x="788" y="251"/>
                  </a:lnTo>
                  <a:lnTo>
                    <a:pt x="773" y="250"/>
                  </a:lnTo>
                  <a:lnTo>
                    <a:pt x="758" y="250"/>
                  </a:lnTo>
                  <a:lnTo>
                    <a:pt x="742" y="249"/>
                  </a:lnTo>
                  <a:lnTo>
                    <a:pt x="726" y="248"/>
                  </a:lnTo>
                  <a:lnTo>
                    <a:pt x="709" y="247"/>
                  </a:lnTo>
                  <a:lnTo>
                    <a:pt x="691" y="247"/>
                  </a:lnTo>
                  <a:lnTo>
                    <a:pt x="671" y="246"/>
                  </a:lnTo>
                  <a:lnTo>
                    <a:pt x="650" y="245"/>
                  </a:lnTo>
                  <a:lnTo>
                    <a:pt x="627" y="244"/>
                  </a:lnTo>
                  <a:lnTo>
                    <a:pt x="602" y="242"/>
                  </a:lnTo>
                  <a:lnTo>
                    <a:pt x="575" y="241"/>
                  </a:lnTo>
                  <a:lnTo>
                    <a:pt x="546" y="240"/>
                  </a:lnTo>
                  <a:lnTo>
                    <a:pt x="514" y="238"/>
                  </a:lnTo>
                  <a:lnTo>
                    <a:pt x="479" y="237"/>
                  </a:lnTo>
                  <a:lnTo>
                    <a:pt x="442" y="235"/>
                  </a:lnTo>
                  <a:lnTo>
                    <a:pt x="401" y="233"/>
                  </a:lnTo>
                  <a:lnTo>
                    <a:pt x="357" y="231"/>
                  </a:lnTo>
                  <a:lnTo>
                    <a:pt x="308" y="229"/>
                  </a:lnTo>
                  <a:lnTo>
                    <a:pt x="257" y="226"/>
                  </a:lnTo>
                  <a:lnTo>
                    <a:pt x="201" y="223"/>
                  </a:lnTo>
                  <a:lnTo>
                    <a:pt x="142" y="220"/>
                  </a:lnTo>
                  <a:lnTo>
                    <a:pt x="110" y="215"/>
                  </a:lnTo>
                  <a:lnTo>
                    <a:pt x="81" y="206"/>
                  </a:lnTo>
                  <a:lnTo>
                    <a:pt x="58" y="191"/>
                  </a:lnTo>
                  <a:lnTo>
                    <a:pt x="38" y="173"/>
                  </a:lnTo>
                  <a:lnTo>
                    <a:pt x="22" y="152"/>
                  </a:lnTo>
                  <a:lnTo>
                    <a:pt x="11" y="129"/>
                  </a:lnTo>
                  <a:lnTo>
                    <a:pt x="3" y="104"/>
                  </a:lnTo>
                  <a:lnTo>
                    <a:pt x="0" y="80"/>
                  </a:lnTo>
                  <a:lnTo>
                    <a:pt x="4" y="63"/>
                  </a:lnTo>
                  <a:lnTo>
                    <a:pt x="11" y="47"/>
                  </a:lnTo>
                  <a:lnTo>
                    <a:pt x="19" y="33"/>
                  </a:lnTo>
                  <a:lnTo>
                    <a:pt x="31" y="21"/>
                  </a:lnTo>
                  <a:lnTo>
                    <a:pt x="45" y="11"/>
                  </a:lnTo>
                  <a:lnTo>
                    <a:pt x="63" y="4"/>
                  </a:lnTo>
                  <a:lnTo>
                    <a:pt x="86" y="0"/>
                  </a:lnTo>
                  <a:lnTo>
                    <a:pt x="114"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46"/>
            <p:cNvSpPr/>
            <p:nvPr/>
          </p:nvSpPr>
          <p:spPr>
            <a:xfrm>
              <a:off x="2491" y="2307"/>
              <a:ext cx="125" cy="21"/>
            </a:xfrm>
            <a:custGeom>
              <a:rect b="b" l="l" r="r" t="t"/>
              <a:pathLst>
                <a:path extrusionOk="0" h="251" w="1125">
                  <a:moveTo>
                    <a:pt x="109" y="1"/>
                  </a:moveTo>
                  <a:lnTo>
                    <a:pt x="124" y="6"/>
                  </a:lnTo>
                  <a:lnTo>
                    <a:pt x="140" y="11"/>
                  </a:lnTo>
                  <a:lnTo>
                    <a:pt x="158" y="15"/>
                  </a:lnTo>
                  <a:lnTo>
                    <a:pt x="177" y="20"/>
                  </a:lnTo>
                  <a:lnTo>
                    <a:pt x="197" y="24"/>
                  </a:lnTo>
                  <a:lnTo>
                    <a:pt x="220" y="27"/>
                  </a:lnTo>
                  <a:lnTo>
                    <a:pt x="242" y="31"/>
                  </a:lnTo>
                  <a:lnTo>
                    <a:pt x="266" y="35"/>
                  </a:lnTo>
                  <a:lnTo>
                    <a:pt x="290" y="39"/>
                  </a:lnTo>
                  <a:lnTo>
                    <a:pt x="317" y="42"/>
                  </a:lnTo>
                  <a:lnTo>
                    <a:pt x="343" y="45"/>
                  </a:lnTo>
                  <a:lnTo>
                    <a:pt x="371" y="48"/>
                  </a:lnTo>
                  <a:lnTo>
                    <a:pt x="399" y="50"/>
                  </a:lnTo>
                  <a:lnTo>
                    <a:pt x="428" y="52"/>
                  </a:lnTo>
                  <a:lnTo>
                    <a:pt x="458" y="55"/>
                  </a:lnTo>
                  <a:lnTo>
                    <a:pt x="488" y="56"/>
                  </a:lnTo>
                  <a:lnTo>
                    <a:pt x="519" y="58"/>
                  </a:lnTo>
                  <a:lnTo>
                    <a:pt x="551" y="59"/>
                  </a:lnTo>
                  <a:lnTo>
                    <a:pt x="583" y="60"/>
                  </a:lnTo>
                  <a:lnTo>
                    <a:pt x="615" y="61"/>
                  </a:lnTo>
                  <a:lnTo>
                    <a:pt x="649" y="62"/>
                  </a:lnTo>
                  <a:lnTo>
                    <a:pt x="682" y="62"/>
                  </a:lnTo>
                  <a:lnTo>
                    <a:pt x="715" y="62"/>
                  </a:lnTo>
                  <a:lnTo>
                    <a:pt x="749" y="62"/>
                  </a:lnTo>
                  <a:lnTo>
                    <a:pt x="782" y="61"/>
                  </a:lnTo>
                  <a:lnTo>
                    <a:pt x="815" y="61"/>
                  </a:lnTo>
                  <a:lnTo>
                    <a:pt x="849" y="59"/>
                  </a:lnTo>
                  <a:lnTo>
                    <a:pt x="884" y="58"/>
                  </a:lnTo>
                  <a:lnTo>
                    <a:pt x="918" y="56"/>
                  </a:lnTo>
                  <a:lnTo>
                    <a:pt x="951" y="54"/>
                  </a:lnTo>
                  <a:lnTo>
                    <a:pt x="986" y="52"/>
                  </a:lnTo>
                  <a:lnTo>
                    <a:pt x="1019" y="49"/>
                  </a:lnTo>
                  <a:lnTo>
                    <a:pt x="1040" y="51"/>
                  </a:lnTo>
                  <a:lnTo>
                    <a:pt x="1058" y="55"/>
                  </a:lnTo>
                  <a:lnTo>
                    <a:pt x="1074" y="63"/>
                  </a:lnTo>
                  <a:lnTo>
                    <a:pt x="1087" y="73"/>
                  </a:lnTo>
                  <a:lnTo>
                    <a:pt x="1098" y="84"/>
                  </a:lnTo>
                  <a:lnTo>
                    <a:pt x="1108" y="97"/>
                  </a:lnTo>
                  <a:lnTo>
                    <a:pt x="1117" y="109"/>
                  </a:lnTo>
                  <a:lnTo>
                    <a:pt x="1125" y="122"/>
                  </a:lnTo>
                  <a:lnTo>
                    <a:pt x="1124" y="148"/>
                  </a:lnTo>
                  <a:lnTo>
                    <a:pt x="1118" y="172"/>
                  </a:lnTo>
                  <a:lnTo>
                    <a:pt x="1108" y="195"/>
                  </a:lnTo>
                  <a:lnTo>
                    <a:pt x="1094" y="215"/>
                  </a:lnTo>
                  <a:lnTo>
                    <a:pt x="1076" y="231"/>
                  </a:lnTo>
                  <a:lnTo>
                    <a:pt x="1052" y="242"/>
                  </a:lnTo>
                  <a:lnTo>
                    <a:pt x="1025" y="250"/>
                  </a:lnTo>
                  <a:lnTo>
                    <a:pt x="993" y="251"/>
                  </a:lnTo>
                  <a:lnTo>
                    <a:pt x="968" y="250"/>
                  </a:lnTo>
                  <a:lnTo>
                    <a:pt x="943" y="249"/>
                  </a:lnTo>
                  <a:lnTo>
                    <a:pt x="922" y="248"/>
                  </a:lnTo>
                  <a:lnTo>
                    <a:pt x="902" y="247"/>
                  </a:lnTo>
                  <a:lnTo>
                    <a:pt x="883" y="246"/>
                  </a:lnTo>
                  <a:lnTo>
                    <a:pt x="866" y="245"/>
                  </a:lnTo>
                  <a:lnTo>
                    <a:pt x="848" y="243"/>
                  </a:lnTo>
                  <a:lnTo>
                    <a:pt x="832" y="242"/>
                  </a:lnTo>
                  <a:lnTo>
                    <a:pt x="817" y="241"/>
                  </a:lnTo>
                  <a:lnTo>
                    <a:pt x="802" y="241"/>
                  </a:lnTo>
                  <a:lnTo>
                    <a:pt x="788" y="240"/>
                  </a:lnTo>
                  <a:lnTo>
                    <a:pt x="773" y="239"/>
                  </a:lnTo>
                  <a:lnTo>
                    <a:pt x="758" y="239"/>
                  </a:lnTo>
                  <a:lnTo>
                    <a:pt x="742" y="238"/>
                  </a:lnTo>
                  <a:lnTo>
                    <a:pt x="726" y="237"/>
                  </a:lnTo>
                  <a:lnTo>
                    <a:pt x="709" y="236"/>
                  </a:lnTo>
                  <a:lnTo>
                    <a:pt x="691" y="236"/>
                  </a:lnTo>
                  <a:lnTo>
                    <a:pt x="671" y="235"/>
                  </a:lnTo>
                  <a:lnTo>
                    <a:pt x="650" y="234"/>
                  </a:lnTo>
                  <a:lnTo>
                    <a:pt x="627" y="233"/>
                  </a:lnTo>
                  <a:lnTo>
                    <a:pt x="602" y="231"/>
                  </a:lnTo>
                  <a:lnTo>
                    <a:pt x="575" y="230"/>
                  </a:lnTo>
                  <a:lnTo>
                    <a:pt x="546" y="229"/>
                  </a:lnTo>
                  <a:lnTo>
                    <a:pt x="514" y="227"/>
                  </a:lnTo>
                  <a:lnTo>
                    <a:pt x="479" y="226"/>
                  </a:lnTo>
                  <a:lnTo>
                    <a:pt x="442" y="224"/>
                  </a:lnTo>
                  <a:lnTo>
                    <a:pt x="401" y="222"/>
                  </a:lnTo>
                  <a:lnTo>
                    <a:pt x="357" y="220"/>
                  </a:lnTo>
                  <a:lnTo>
                    <a:pt x="308" y="218"/>
                  </a:lnTo>
                  <a:lnTo>
                    <a:pt x="257" y="215"/>
                  </a:lnTo>
                  <a:lnTo>
                    <a:pt x="201" y="212"/>
                  </a:lnTo>
                  <a:lnTo>
                    <a:pt x="142" y="209"/>
                  </a:lnTo>
                  <a:lnTo>
                    <a:pt x="110" y="204"/>
                  </a:lnTo>
                  <a:lnTo>
                    <a:pt x="81" y="195"/>
                  </a:lnTo>
                  <a:lnTo>
                    <a:pt x="58" y="180"/>
                  </a:lnTo>
                  <a:lnTo>
                    <a:pt x="38" y="162"/>
                  </a:lnTo>
                  <a:lnTo>
                    <a:pt x="22" y="141"/>
                  </a:lnTo>
                  <a:lnTo>
                    <a:pt x="11" y="118"/>
                  </a:lnTo>
                  <a:lnTo>
                    <a:pt x="3" y="93"/>
                  </a:lnTo>
                  <a:lnTo>
                    <a:pt x="0" y="69"/>
                  </a:lnTo>
                  <a:lnTo>
                    <a:pt x="5" y="55"/>
                  </a:lnTo>
                  <a:lnTo>
                    <a:pt x="12" y="42"/>
                  </a:lnTo>
                  <a:lnTo>
                    <a:pt x="20" y="29"/>
                  </a:lnTo>
                  <a:lnTo>
                    <a:pt x="31" y="18"/>
                  </a:lnTo>
                  <a:lnTo>
                    <a:pt x="44" y="10"/>
                  </a:lnTo>
                  <a:lnTo>
                    <a:pt x="62" y="3"/>
                  </a:lnTo>
                  <a:lnTo>
                    <a:pt x="83" y="0"/>
                  </a:lnTo>
                  <a:lnTo>
                    <a:pt x="109" y="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46"/>
            <p:cNvSpPr/>
            <p:nvPr/>
          </p:nvSpPr>
          <p:spPr>
            <a:xfrm>
              <a:off x="2491" y="2309"/>
              <a:ext cx="125" cy="19"/>
            </a:xfrm>
            <a:custGeom>
              <a:rect b="b" l="l" r="r" t="t"/>
              <a:pathLst>
                <a:path extrusionOk="0" h="237" w="1125">
                  <a:moveTo>
                    <a:pt x="102" y="0"/>
                  </a:moveTo>
                  <a:lnTo>
                    <a:pt x="115" y="6"/>
                  </a:lnTo>
                  <a:lnTo>
                    <a:pt x="130" y="11"/>
                  </a:lnTo>
                  <a:lnTo>
                    <a:pt x="147" y="16"/>
                  </a:lnTo>
                  <a:lnTo>
                    <a:pt x="166" y="21"/>
                  </a:lnTo>
                  <a:lnTo>
                    <a:pt x="187" y="27"/>
                  </a:lnTo>
                  <a:lnTo>
                    <a:pt x="210" y="31"/>
                  </a:lnTo>
                  <a:lnTo>
                    <a:pt x="234" y="36"/>
                  </a:lnTo>
                  <a:lnTo>
                    <a:pt x="259" y="40"/>
                  </a:lnTo>
                  <a:lnTo>
                    <a:pt x="286" y="44"/>
                  </a:lnTo>
                  <a:lnTo>
                    <a:pt x="314" y="47"/>
                  </a:lnTo>
                  <a:lnTo>
                    <a:pt x="343" y="51"/>
                  </a:lnTo>
                  <a:lnTo>
                    <a:pt x="373" y="55"/>
                  </a:lnTo>
                  <a:lnTo>
                    <a:pt x="403" y="58"/>
                  </a:lnTo>
                  <a:lnTo>
                    <a:pt x="436" y="60"/>
                  </a:lnTo>
                  <a:lnTo>
                    <a:pt x="468" y="62"/>
                  </a:lnTo>
                  <a:lnTo>
                    <a:pt x="501" y="64"/>
                  </a:lnTo>
                  <a:lnTo>
                    <a:pt x="535" y="66"/>
                  </a:lnTo>
                  <a:lnTo>
                    <a:pt x="569" y="67"/>
                  </a:lnTo>
                  <a:lnTo>
                    <a:pt x="603" y="68"/>
                  </a:lnTo>
                  <a:lnTo>
                    <a:pt x="638" y="69"/>
                  </a:lnTo>
                  <a:lnTo>
                    <a:pt x="672" y="69"/>
                  </a:lnTo>
                  <a:lnTo>
                    <a:pt x="706" y="69"/>
                  </a:lnTo>
                  <a:lnTo>
                    <a:pt x="740" y="69"/>
                  </a:lnTo>
                  <a:lnTo>
                    <a:pt x="774" y="68"/>
                  </a:lnTo>
                  <a:lnTo>
                    <a:pt x="807" y="67"/>
                  </a:lnTo>
                  <a:lnTo>
                    <a:pt x="841" y="66"/>
                  </a:lnTo>
                  <a:lnTo>
                    <a:pt x="874" y="64"/>
                  </a:lnTo>
                  <a:lnTo>
                    <a:pt x="906" y="61"/>
                  </a:lnTo>
                  <a:lnTo>
                    <a:pt x="937" y="59"/>
                  </a:lnTo>
                  <a:lnTo>
                    <a:pt x="968" y="56"/>
                  </a:lnTo>
                  <a:lnTo>
                    <a:pt x="998" y="51"/>
                  </a:lnTo>
                  <a:lnTo>
                    <a:pt x="1026" y="47"/>
                  </a:lnTo>
                  <a:lnTo>
                    <a:pt x="1045" y="48"/>
                  </a:lnTo>
                  <a:lnTo>
                    <a:pt x="1061" y="52"/>
                  </a:lnTo>
                  <a:lnTo>
                    <a:pt x="1075" y="59"/>
                  </a:lnTo>
                  <a:lnTo>
                    <a:pt x="1087" y="67"/>
                  </a:lnTo>
                  <a:lnTo>
                    <a:pt x="1097" y="76"/>
                  </a:lnTo>
                  <a:lnTo>
                    <a:pt x="1106" y="87"/>
                  </a:lnTo>
                  <a:lnTo>
                    <a:pt x="1116" y="97"/>
                  </a:lnTo>
                  <a:lnTo>
                    <a:pt x="1125" y="108"/>
                  </a:lnTo>
                  <a:lnTo>
                    <a:pt x="1124" y="134"/>
                  </a:lnTo>
                  <a:lnTo>
                    <a:pt x="1118" y="158"/>
                  </a:lnTo>
                  <a:lnTo>
                    <a:pt x="1108" y="181"/>
                  </a:lnTo>
                  <a:lnTo>
                    <a:pt x="1094" y="201"/>
                  </a:lnTo>
                  <a:lnTo>
                    <a:pt x="1076" y="217"/>
                  </a:lnTo>
                  <a:lnTo>
                    <a:pt x="1052" y="228"/>
                  </a:lnTo>
                  <a:lnTo>
                    <a:pt x="1025" y="236"/>
                  </a:lnTo>
                  <a:lnTo>
                    <a:pt x="993" y="237"/>
                  </a:lnTo>
                  <a:lnTo>
                    <a:pt x="968" y="236"/>
                  </a:lnTo>
                  <a:lnTo>
                    <a:pt x="943" y="235"/>
                  </a:lnTo>
                  <a:lnTo>
                    <a:pt x="922" y="234"/>
                  </a:lnTo>
                  <a:lnTo>
                    <a:pt x="902" y="233"/>
                  </a:lnTo>
                  <a:lnTo>
                    <a:pt x="883" y="232"/>
                  </a:lnTo>
                  <a:lnTo>
                    <a:pt x="866" y="231"/>
                  </a:lnTo>
                  <a:lnTo>
                    <a:pt x="848" y="229"/>
                  </a:lnTo>
                  <a:lnTo>
                    <a:pt x="832" y="228"/>
                  </a:lnTo>
                  <a:lnTo>
                    <a:pt x="817" y="227"/>
                  </a:lnTo>
                  <a:lnTo>
                    <a:pt x="802" y="227"/>
                  </a:lnTo>
                  <a:lnTo>
                    <a:pt x="788" y="226"/>
                  </a:lnTo>
                  <a:lnTo>
                    <a:pt x="773" y="225"/>
                  </a:lnTo>
                  <a:lnTo>
                    <a:pt x="758" y="225"/>
                  </a:lnTo>
                  <a:lnTo>
                    <a:pt x="742" y="224"/>
                  </a:lnTo>
                  <a:lnTo>
                    <a:pt x="726" y="223"/>
                  </a:lnTo>
                  <a:lnTo>
                    <a:pt x="709" y="222"/>
                  </a:lnTo>
                  <a:lnTo>
                    <a:pt x="691" y="222"/>
                  </a:lnTo>
                  <a:lnTo>
                    <a:pt x="671" y="221"/>
                  </a:lnTo>
                  <a:lnTo>
                    <a:pt x="650" y="220"/>
                  </a:lnTo>
                  <a:lnTo>
                    <a:pt x="627" y="219"/>
                  </a:lnTo>
                  <a:lnTo>
                    <a:pt x="602" y="217"/>
                  </a:lnTo>
                  <a:lnTo>
                    <a:pt x="575" y="216"/>
                  </a:lnTo>
                  <a:lnTo>
                    <a:pt x="546" y="215"/>
                  </a:lnTo>
                  <a:lnTo>
                    <a:pt x="514" y="213"/>
                  </a:lnTo>
                  <a:lnTo>
                    <a:pt x="479" y="212"/>
                  </a:lnTo>
                  <a:lnTo>
                    <a:pt x="442" y="210"/>
                  </a:lnTo>
                  <a:lnTo>
                    <a:pt x="401" y="208"/>
                  </a:lnTo>
                  <a:lnTo>
                    <a:pt x="357" y="206"/>
                  </a:lnTo>
                  <a:lnTo>
                    <a:pt x="308" y="204"/>
                  </a:lnTo>
                  <a:lnTo>
                    <a:pt x="257" y="201"/>
                  </a:lnTo>
                  <a:lnTo>
                    <a:pt x="201" y="198"/>
                  </a:lnTo>
                  <a:lnTo>
                    <a:pt x="142" y="195"/>
                  </a:lnTo>
                  <a:lnTo>
                    <a:pt x="110" y="190"/>
                  </a:lnTo>
                  <a:lnTo>
                    <a:pt x="81" y="181"/>
                  </a:lnTo>
                  <a:lnTo>
                    <a:pt x="58" y="166"/>
                  </a:lnTo>
                  <a:lnTo>
                    <a:pt x="38" y="148"/>
                  </a:lnTo>
                  <a:lnTo>
                    <a:pt x="22" y="127"/>
                  </a:lnTo>
                  <a:lnTo>
                    <a:pt x="11" y="104"/>
                  </a:lnTo>
                  <a:lnTo>
                    <a:pt x="3" y="79"/>
                  </a:lnTo>
                  <a:lnTo>
                    <a:pt x="0" y="55"/>
                  </a:lnTo>
                  <a:lnTo>
                    <a:pt x="6" y="43"/>
                  </a:lnTo>
                  <a:lnTo>
                    <a:pt x="12" y="33"/>
                  </a:lnTo>
                  <a:lnTo>
                    <a:pt x="20" y="22"/>
                  </a:lnTo>
                  <a:lnTo>
                    <a:pt x="29" y="14"/>
                  </a:lnTo>
                  <a:lnTo>
                    <a:pt x="41" y="7"/>
                  </a:lnTo>
                  <a:lnTo>
                    <a:pt x="57" y="2"/>
                  </a:lnTo>
                  <a:lnTo>
                    <a:pt x="77" y="0"/>
                  </a:lnTo>
                  <a:lnTo>
                    <a:pt x="102" y="0"/>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46"/>
            <p:cNvSpPr/>
            <p:nvPr/>
          </p:nvSpPr>
          <p:spPr>
            <a:xfrm>
              <a:off x="2491" y="2310"/>
              <a:ext cx="125" cy="18"/>
            </a:xfrm>
            <a:custGeom>
              <a:rect b="b" l="l" r="r" t="t"/>
              <a:pathLst>
                <a:path extrusionOk="0" h="226" w="1125">
                  <a:moveTo>
                    <a:pt x="97" y="1"/>
                  </a:moveTo>
                  <a:lnTo>
                    <a:pt x="108" y="7"/>
                  </a:lnTo>
                  <a:lnTo>
                    <a:pt x="122" y="14"/>
                  </a:lnTo>
                  <a:lnTo>
                    <a:pt x="138" y="20"/>
                  </a:lnTo>
                  <a:lnTo>
                    <a:pt x="157" y="25"/>
                  </a:lnTo>
                  <a:lnTo>
                    <a:pt x="178" y="30"/>
                  </a:lnTo>
                  <a:lnTo>
                    <a:pt x="201" y="35"/>
                  </a:lnTo>
                  <a:lnTo>
                    <a:pt x="227" y="40"/>
                  </a:lnTo>
                  <a:lnTo>
                    <a:pt x="253" y="46"/>
                  </a:lnTo>
                  <a:lnTo>
                    <a:pt x="282" y="50"/>
                  </a:lnTo>
                  <a:lnTo>
                    <a:pt x="313" y="54"/>
                  </a:lnTo>
                  <a:lnTo>
                    <a:pt x="344" y="58"/>
                  </a:lnTo>
                  <a:lnTo>
                    <a:pt x="376" y="62"/>
                  </a:lnTo>
                  <a:lnTo>
                    <a:pt x="409" y="65"/>
                  </a:lnTo>
                  <a:lnTo>
                    <a:pt x="444" y="68"/>
                  </a:lnTo>
                  <a:lnTo>
                    <a:pt x="479" y="70"/>
                  </a:lnTo>
                  <a:lnTo>
                    <a:pt x="515" y="73"/>
                  </a:lnTo>
                  <a:lnTo>
                    <a:pt x="551" y="75"/>
                  </a:lnTo>
                  <a:lnTo>
                    <a:pt x="587" y="77"/>
                  </a:lnTo>
                  <a:lnTo>
                    <a:pt x="623" y="78"/>
                  </a:lnTo>
                  <a:lnTo>
                    <a:pt x="661" y="78"/>
                  </a:lnTo>
                  <a:lnTo>
                    <a:pt x="696" y="78"/>
                  </a:lnTo>
                  <a:lnTo>
                    <a:pt x="732" y="78"/>
                  </a:lnTo>
                  <a:lnTo>
                    <a:pt x="767" y="78"/>
                  </a:lnTo>
                  <a:lnTo>
                    <a:pt x="801" y="76"/>
                  </a:lnTo>
                  <a:lnTo>
                    <a:pt x="834" y="75"/>
                  </a:lnTo>
                  <a:lnTo>
                    <a:pt x="867" y="73"/>
                  </a:lnTo>
                  <a:lnTo>
                    <a:pt x="899" y="69"/>
                  </a:lnTo>
                  <a:lnTo>
                    <a:pt x="929" y="66"/>
                  </a:lnTo>
                  <a:lnTo>
                    <a:pt x="957" y="62"/>
                  </a:lnTo>
                  <a:lnTo>
                    <a:pt x="985" y="58"/>
                  </a:lnTo>
                  <a:lnTo>
                    <a:pt x="1010" y="53"/>
                  </a:lnTo>
                  <a:lnTo>
                    <a:pt x="1033" y="48"/>
                  </a:lnTo>
                  <a:lnTo>
                    <a:pt x="1049" y="49"/>
                  </a:lnTo>
                  <a:lnTo>
                    <a:pt x="1063" y="52"/>
                  </a:lnTo>
                  <a:lnTo>
                    <a:pt x="1076" y="57"/>
                  </a:lnTo>
                  <a:lnTo>
                    <a:pt x="1086" y="63"/>
                  </a:lnTo>
                  <a:lnTo>
                    <a:pt x="1095" y="70"/>
                  </a:lnTo>
                  <a:lnTo>
                    <a:pt x="1104" y="79"/>
                  </a:lnTo>
                  <a:lnTo>
                    <a:pt x="1114" y="88"/>
                  </a:lnTo>
                  <a:lnTo>
                    <a:pt x="1125" y="97"/>
                  </a:lnTo>
                  <a:lnTo>
                    <a:pt x="1124" y="123"/>
                  </a:lnTo>
                  <a:lnTo>
                    <a:pt x="1118" y="147"/>
                  </a:lnTo>
                  <a:lnTo>
                    <a:pt x="1108" y="170"/>
                  </a:lnTo>
                  <a:lnTo>
                    <a:pt x="1094" y="190"/>
                  </a:lnTo>
                  <a:lnTo>
                    <a:pt x="1076" y="206"/>
                  </a:lnTo>
                  <a:lnTo>
                    <a:pt x="1052" y="217"/>
                  </a:lnTo>
                  <a:lnTo>
                    <a:pt x="1025" y="225"/>
                  </a:lnTo>
                  <a:lnTo>
                    <a:pt x="993" y="226"/>
                  </a:lnTo>
                  <a:lnTo>
                    <a:pt x="968" y="225"/>
                  </a:lnTo>
                  <a:lnTo>
                    <a:pt x="943" y="224"/>
                  </a:lnTo>
                  <a:lnTo>
                    <a:pt x="922" y="223"/>
                  </a:lnTo>
                  <a:lnTo>
                    <a:pt x="902" y="222"/>
                  </a:lnTo>
                  <a:lnTo>
                    <a:pt x="883" y="221"/>
                  </a:lnTo>
                  <a:lnTo>
                    <a:pt x="866" y="220"/>
                  </a:lnTo>
                  <a:lnTo>
                    <a:pt x="848" y="218"/>
                  </a:lnTo>
                  <a:lnTo>
                    <a:pt x="832" y="217"/>
                  </a:lnTo>
                  <a:lnTo>
                    <a:pt x="817" y="216"/>
                  </a:lnTo>
                  <a:lnTo>
                    <a:pt x="802" y="216"/>
                  </a:lnTo>
                  <a:lnTo>
                    <a:pt x="788" y="215"/>
                  </a:lnTo>
                  <a:lnTo>
                    <a:pt x="773" y="214"/>
                  </a:lnTo>
                  <a:lnTo>
                    <a:pt x="758" y="214"/>
                  </a:lnTo>
                  <a:lnTo>
                    <a:pt x="742" y="213"/>
                  </a:lnTo>
                  <a:lnTo>
                    <a:pt x="726" y="212"/>
                  </a:lnTo>
                  <a:lnTo>
                    <a:pt x="709" y="211"/>
                  </a:lnTo>
                  <a:lnTo>
                    <a:pt x="691" y="211"/>
                  </a:lnTo>
                  <a:lnTo>
                    <a:pt x="671" y="210"/>
                  </a:lnTo>
                  <a:lnTo>
                    <a:pt x="650" y="209"/>
                  </a:lnTo>
                  <a:lnTo>
                    <a:pt x="627" y="208"/>
                  </a:lnTo>
                  <a:lnTo>
                    <a:pt x="602" y="206"/>
                  </a:lnTo>
                  <a:lnTo>
                    <a:pt x="575" y="205"/>
                  </a:lnTo>
                  <a:lnTo>
                    <a:pt x="546" y="204"/>
                  </a:lnTo>
                  <a:lnTo>
                    <a:pt x="514" y="202"/>
                  </a:lnTo>
                  <a:lnTo>
                    <a:pt x="479" y="201"/>
                  </a:lnTo>
                  <a:lnTo>
                    <a:pt x="442" y="199"/>
                  </a:lnTo>
                  <a:lnTo>
                    <a:pt x="401" y="197"/>
                  </a:lnTo>
                  <a:lnTo>
                    <a:pt x="357" y="195"/>
                  </a:lnTo>
                  <a:lnTo>
                    <a:pt x="308" y="193"/>
                  </a:lnTo>
                  <a:lnTo>
                    <a:pt x="257" y="190"/>
                  </a:lnTo>
                  <a:lnTo>
                    <a:pt x="201" y="187"/>
                  </a:lnTo>
                  <a:lnTo>
                    <a:pt x="142" y="184"/>
                  </a:lnTo>
                  <a:lnTo>
                    <a:pt x="110" y="179"/>
                  </a:lnTo>
                  <a:lnTo>
                    <a:pt x="81" y="170"/>
                  </a:lnTo>
                  <a:lnTo>
                    <a:pt x="58" y="155"/>
                  </a:lnTo>
                  <a:lnTo>
                    <a:pt x="38" y="137"/>
                  </a:lnTo>
                  <a:lnTo>
                    <a:pt x="22" y="116"/>
                  </a:lnTo>
                  <a:lnTo>
                    <a:pt x="11" y="93"/>
                  </a:lnTo>
                  <a:lnTo>
                    <a:pt x="3" y="68"/>
                  </a:lnTo>
                  <a:lnTo>
                    <a:pt x="0" y="44"/>
                  </a:lnTo>
                  <a:lnTo>
                    <a:pt x="6" y="34"/>
                  </a:lnTo>
                  <a:lnTo>
                    <a:pt x="13" y="25"/>
                  </a:lnTo>
                  <a:lnTo>
                    <a:pt x="20" y="18"/>
                  </a:lnTo>
                  <a:lnTo>
                    <a:pt x="29" y="10"/>
                  </a:lnTo>
                  <a:lnTo>
                    <a:pt x="41" y="5"/>
                  </a:lnTo>
                  <a:lnTo>
                    <a:pt x="55" y="1"/>
                  </a:lnTo>
                  <a:lnTo>
                    <a:pt x="73" y="0"/>
                  </a:lnTo>
                  <a:lnTo>
                    <a:pt x="97" y="1"/>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46"/>
            <p:cNvSpPr/>
            <p:nvPr/>
          </p:nvSpPr>
          <p:spPr>
            <a:xfrm>
              <a:off x="2491" y="2311"/>
              <a:ext cx="125" cy="17"/>
            </a:xfrm>
            <a:custGeom>
              <a:rect b="b" l="l" r="r" t="t"/>
              <a:pathLst>
                <a:path extrusionOk="0" h="213" w="1125">
                  <a:moveTo>
                    <a:pt x="91" y="1"/>
                  </a:moveTo>
                  <a:lnTo>
                    <a:pt x="101" y="8"/>
                  </a:lnTo>
                  <a:lnTo>
                    <a:pt x="113" y="15"/>
                  </a:lnTo>
                  <a:lnTo>
                    <a:pt x="129" y="21"/>
                  </a:lnTo>
                  <a:lnTo>
                    <a:pt x="147" y="27"/>
                  </a:lnTo>
                  <a:lnTo>
                    <a:pt x="169" y="34"/>
                  </a:lnTo>
                  <a:lnTo>
                    <a:pt x="192" y="40"/>
                  </a:lnTo>
                  <a:lnTo>
                    <a:pt x="219" y="45"/>
                  </a:lnTo>
                  <a:lnTo>
                    <a:pt x="248" y="51"/>
                  </a:lnTo>
                  <a:lnTo>
                    <a:pt x="278" y="56"/>
                  </a:lnTo>
                  <a:lnTo>
                    <a:pt x="310" y="61"/>
                  </a:lnTo>
                  <a:lnTo>
                    <a:pt x="344" y="65"/>
                  </a:lnTo>
                  <a:lnTo>
                    <a:pt x="379" y="69"/>
                  </a:lnTo>
                  <a:lnTo>
                    <a:pt x="415" y="73"/>
                  </a:lnTo>
                  <a:lnTo>
                    <a:pt x="453" y="76"/>
                  </a:lnTo>
                  <a:lnTo>
                    <a:pt x="490" y="79"/>
                  </a:lnTo>
                  <a:lnTo>
                    <a:pt x="529" y="81"/>
                  </a:lnTo>
                  <a:lnTo>
                    <a:pt x="568" y="83"/>
                  </a:lnTo>
                  <a:lnTo>
                    <a:pt x="606" y="84"/>
                  </a:lnTo>
                  <a:lnTo>
                    <a:pt x="645" y="85"/>
                  </a:lnTo>
                  <a:lnTo>
                    <a:pt x="683" y="86"/>
                  </a:lnTo>
                  <a:lnTo>
                    <a:pt x="721" y="86"/>
                  </a:lnTo>
                  <a:lnTo>
                    <a:pt x="757" y="85"/>
                  </a:lnTo>
                  <a:lnTo>
                    <a:pt x="793" y="84"/>
                  </a:lnTo>
                  <a:lnTo>
                    <a:pt x="828" y="83"/>
                  </a:lnTo>
                  <a:lnTo>
                    <a:pt x="862" y="80"/>
                  </a:lnTo>
                  <a:lnTo>
                    <a:pt x="893" y="78"/>
                  </a:lnTo>
                  <a:lnTo>
                    <a:pt x="923" y="74"/>
                  </a:lnTo>
                  <a:lnTo>
                    <a:pt x="951" y="70"/>
                  </a:lnTo>
                  <a:lnTo>
                    <a:pt x="978" y="66"/>
                  </a:lnTo>
                  <a:lnTo>
                    <a:pt x="1001" y="61"/>
                  </a:lnTo>
                  <a:lnTo>
                    <a:pt x="1022" y="54"/>
                  </a:lnTo>
                  <a:lnTo>
                    <a:pt x="1040" y="47"/>
                  </a:lnTo>
                  <a:lnTo>
                    <a:pt x="1054" y="48"/>
                  </a:lnTo>
                  <a:lnTo>
                    <a:pt x="1065" y="50"/>
                  </a:lnTo>
                  <a:lnTo>
                    <a:pt x="1076" y="54"/>
                  </a:lnTo>
                  <a:lnTo>
                    <a:pt x="1085" y="60"/>
                  </a:lnTo>
                  <a:lnTo>
                    <a:pt x="1093" y="66"/>
                  </a:lnTo>
                  <a:lnTo>
                    <a:pt x="1102" y="72"/>
                  </a:lnTo>
                  <a:lnTo>
                    <a:pt x="1113" y="78"/>
                  </a:lnTo>
                  <a:lnTo>
                    <a:pt x="1125" y="84"/>
                  </a:lnTo>
                  <a:lnTo>
                    <a:pt x="1124" y="110"/>
                  </a:lnTo>
                  <a:lnTo>
                    <a:pt x="1118" y="134"/>
                  </a:lnTo>
                  <a:lnTo>
                    <a:pt x="1108" y="157"/>
                  </a:lnTo>
                  <a:lnTo>
                    <a:pt x="1094" y="177"/>
                  </a:lnTo>
                  <a:lnTo>
                    <a:pt x="1076" y="193"/>
                  </a:lnTo>
                  <a:lnTo>
                    <a:pt x="1052" y="204"/>
                  </a:lnTo>
                  <a:lnTo>
                    <a:pt x="1025" y="212"/>
                  </a:lnTo>
                  <a:lnTo>
                    <a:pt x="993" y="213"/>
                  </a:lnTo>
                  <a:lnTo>
                    <a:pt x="968" y="212"/>
                  </a:lnTo>
                  <a:lnTo>
                    <a:pt x="943" y="211"/>
                  </a:lnTo>
                  <a:lnTo>
                    <a:pt x="922" y="210"/>
                  </a:lnTo>
                  <a:lnTo>
                    <a:pt x="902" y="209"/>
                  </a:lnTo>
                  <a:lnTo>
                    <a:pt x="883" y="208"/>
                  </a:lnTo>
                  <a:lnTo>
                    <a:pt x="866" y="207"/>
                  </a:lnTo>
                  <a:lnTo>
                    <a:pt x="848" y="205"/>
                  </a:lnTo>
                  <a:lnTo>
                    <a:pt x="832" y="204"/>
                  </a:lnTo>
                  <a:lnTo>
                    <a:pt x="817" y="203"/>
                  </a:lnTo>
                  <a:lnTo>
                    <a:pt x="802" y="203"/>
                  </a:lnTo>
                  <a:lnTo>
                    <a:pt x="788" y="202"/>
                  </a:lnTo>
                  <a:lnTo>
                    <a:pt x="773" y="201"/>
                  </a:lnTo>
                  <a:lnTo>
                    <a:pt x="758" y="201"/>
                  </a:lnTo>
                  <a:lnTo>
                    <a:pt x="742" y="200"/>
                  </a:lnTo>
                  <a:lnTo>
                    <a:pt x="726" y="199"/>
                  </a:lnTo>
                  <a:lnTo>
                    <a:pt x="709" y="198"/>
                  </a:lnTo>
                  <a:lnTo>
                    <a:pt x="691" y="198"/>
                  </a:lnTo>
                  <a:lnTo>
                    <a:pt x="671" y="197"/>
                  </a:lnTo>
                  <a:lnTo>
                    <a:pt x="650" y="196"/>
                  </a:lnTo>
                  <a:lnTo>
                    <a:pt x="627" y="195"/>
                  </a:lnTo>
                  <a:lnTo>
                    <a:pt x="602" y="193"/>
                  </a:lnTo>
                  <a:lnTo>
                    <a:pt x="575" y="192"/>
                  </a:lnTo>
                  <a:lnTo>
                    <a:pt x="546" y="191"/>
                  </a:lnTo>
                  <a:lnTo>
                    <a:pt x="514" y="189"/>
                  </a:lnTo>
                  <a:lnTo>
                    <a:pt x="479" y="188"/>
                  </a:lnTo>
                  <a:lnTo>
                    <a:pt x="442" y="186"/>
                  </a:lnTo>
                  <a:lnTo>
                    <a:pt x="401" y="184"/>
                  </a:lnTo>
                  <a:lnTo>
                    <a:pt x="357" y="182"/>
                  </a:lnTo>
                  <a:lnTo>
                    <a:pt x="308" y="180"/>
                  </a:lnTo>
                  <a:lnTo>
                    <a:pt x="257" y="177"/>
                  </a:lnTo>
                  <a:lnTo>
                    <a:pt x="201" y="174"/>
                  </a:lnTo>
                  <a:lnTo>
                    <a:pt x="142" y="171"/>
                  </a:lnTo>
                  <a:lnTo>
                    <a:pt x="110" y="166"/>
                  </a:lnTo>
                  <a:lnTo>
                    <a:pt x="81" y="157"/>
                  </a:lnTo>
                  <a:lnTo>
                    <a:pt x="58" y="142"/>
                  </a:lnTo>
                  <a:lnTo>
                    <a:pt x="38" y="124"/>
                  </a:lnTo>
                  <a:lnTo>
                    <a:pt x="22" y="103"/>
                  </a:lnTo>
                  <a:lnTo>
                    <a:pt x="11" y="80"/>
                  </a:lnTo>
                  <a:lnTo>
                    <a:pt x="3" y="55"/>
                  </a:lnTo>
                  <a:lnTo>
                    <a:pt x="0" y="31"/>
                  </a:lnTo>
                  <a:lnTo>
                    <a:pt x="7" y="24"/>
                  </a:lnTo>
                  <a:lnTo>
                    <a:pt x="13" y="17"/>
                  </a:lnTo>
                  <a:lnTo>
                    <a:pt x="20" y="12"/>
                  </a:lnTo>
                  <a:lnTo>
                    <a:pt x="28" y="6"/>
                  </a:lnTo>
                  <a:lnTo>
                    <a:pt x="38" y="3"/>
                  </a:lnTo>
                  <a:lnTo>
                    <a:pt x="51" y="0"/>
                  </a:lnTo>
                  <a:lnTo>
                    <a:pt x="69" y="0"/>
                  </a:lnTo>
                  <a:lnTo>
                    <a:pt x="91" y="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46"/>
            <p:cNvSpPr/>
            <p:nvPr/>
          </p:nvSpPr>
          <p:spPr>
            <a:xfrm>
              <a:off x="2491" y="2311"/>
              <a:ext cx="125" cy="17"/>
            </a:xfrm>
            <a:custGeom>
              <a:rect b="b" l="l" r="r" t="t"/>
              <a:pathLst>
                <a:path extrusionOk="0" h="202" w="1125">
                  <a:moveTo>
                    <a:pt x="84" y="2"/>
                  </a:moveTo>
                  <a:lnTo>
                    <a:pt x="91" y="10"/>
                  </a:lnTo>
                  <a:lnTo>
                    <a:pt x="103" y="17"/>
                  </a:lnTo>
                  <a:lnTo>
                    <a:pt x="118" y="25"/>
                  </a:lnTo>
                  <a:lnTo>
                    <a:pt x="136" y="32"/>
                  </a:lnTo>
                  <a:lnTo>
                    <a:pt x="158" y="38"/>
                  </a:lnTo>
                  <a:lnTo>
                    <a:pt x="183" y="45"/>
                  </a:lnTo>
                  <a:lnTo>
                    <a:pt x="211" y="52"/>
                  </a:lnTo>
                  <a:lnTo>
                    <a:pt x="241" y="58"/>
                  </a:lnTo>
                  <a:lnTo>
                    <a:pt x="273" y="63"/>
                  </a:lnTo>
                  <a:lnTo>
                    <a:pt x="308" y="68"/>
                  </a:lnTo>
                  <a:lnTo>
                    <a:pt x="345" y="73"/>
                  </a:lnTo>
                  <a:lnTo>
                    <a:pt x="382" y="78"/>
                  </a:lnTo>
                  <a:lnTo>
                    <a:pt x="422" y="82"/>
                  </a:lnTo>
                  <a:lnTo>
                    <a:pt x="461" y="86"/>
                  </a:lnTo>
                  <a:lnTo>
                    <a:pt x="501" y="89"/>
                  </a:lnTo>
                  <a:lnTo>
                    <a:pt x="543" y="92"/>
                  </a:lnTo>
                  <a:lnTo>
                    <a:pt x="584" y="94"/>
                  </a:lnTo>
                  <a:lnTo>
                    <a:pt x="625" y="95"/>
                  </a:lnTo>
                  <a:lnTo>
                    <a:pt x="666" y="96"/>
                  </a:lnTo>
                  <a:lnTo>
                    <a:pt x="706" y="97"/>
                  </a:lnTo>
                  <a:lnTo>
                    <a:pt x="746" y="97"/>
                  </a:lnTo>
                  <a:lnTo>
                    <a:pt x="783" y="96"/>
                  </a:lnTo>
                  <a:lnTo>
                    <a:pt x="820" y="95"/>
                  </a:lnTo>
                  <a:lnTo>
                    <a:pt x="856" y="93"/>
                  </a:lnTo>
                  <a:lnTo>
                    <a:pt x="889" y="91"/>
                  </a:lnTo>
                  <a:lnTo>
                    <a:pt x="920" y="87"/>
                  </a:lnTo>
                  <a:lnTo>
                    <a:pt x="949" y="84"/>
                  </a:lnTo>
                  <a:lnTo>
                    <a:pt x="976" y="79"/>
                  </a:lnTo>
                  <a:lnTo>
                    <a:pt x="999" y="73"/>
                  </a:lnTo>
                  <a:lnTo>
                    <a:pt x="1019" y="67"/>
                  </a:lnTo>
                  <a:lnTo>
                    <a:pt x="1035" y="60"/>
                  </a:lnTo>
                  <a:lnTo>
                    <a:pt x="1048" y="52"/>
                  </a:lnTo>
                  <a:lnTo>
                    <a:pt x="1059" y="52"/>
                  </a:lnTo>
                  <a:lnTo>
                    <a:pt x="1069" y="52"/>
                  </a:lnTo>
                  <a:lnTo>
                    <a:pt x="1077" y="54"/>
                  </a:lnTo>
                  <a:lnTo>
                    <a:pt x="1084" y="57"/>
                  </a:lnTo>
                  <a:lnTo>
                    <a:pt x="1092" y="60"/>
                  </a:lnTo>
                  <a:lnTo>
                    <a:pt x="1100" y="64"/>
                  </a:lnTo>
                  <a:lnTo>
                    <a:pt x="1111" y="69"/>
                  </a:lnTo>
                  <a:lnTo>
                    <a:pt x="1125" y="73"/>
                  </a:lnTo>
                  <a:lnTo>
                    <a:pt x="1124" y="99"/>
                  </a:lnTo>
                  <a:lnTo>
                    <a:pt x="1118" y="123"/>
                  </a:lnTo>
                  <a:lnTo>
                    <a:pt x="1108" y="146"/>
                  </a:lnTo>
                  <a:lnTo>
                    <a:pt x="1094" y="166"/>
                  </a:lnTo>
                  <a:lnTo>
                    <a:pt x="1076" y="182"/>
                  </a:lnTo>
                  <a:lnTo>
                    <a:pt x="1052" y="193"/>
                  </a:lnTo>
                  <a:lnTo>
                    <a:pt x="1025" y="201"/>
                  </a:lnTo>
                  <a:lnTo>
                    <a:pt x="993" y="202"/>
                  </a:lnTo>
                  <a:lnTo>
                    <a:pt x="968" y="201"/>
                  </a:lnTo>
                  <a:lnTo>
                    <a:pt x="943" y="200"/>
                  </a:lnTo>
                  <a:lnTo>
                    <a:pt x="922" y="199"/>
                  </a:lnTo>
                  <a:lnTo>
                    <a:pt x="902" y="198"/>
                  </a:lnTo>
                  <a:lnTo>
                    <a:pt x="883" y="197"/>
                  </a:lnTo>
                  <a:lnTo>
                    <a:pt x="866" y="196"/>
                  </a:lnTo>
                  <a:lnTo>
                    <a:pt x="848" y="194"/>
                  </a:lnTo>
                  <a:lnTo>
                    <a:pt x="832" y="193"/>
                  </a:lnTo>
                  <a:lnTo>
                    <a:pt x="817" y="192"/>
                  </a:lnTo>
                  <a:lnTo>
                    <a:pt x="802" y="192"/>
                  </a:lnTo>
                  <a:lnTo>
                    <a:pt x="788" y="191"/>
                  </a:lnTo>
                  <a:lnTo>
                    <a:pt x="773" y="190"/>
                  </a:lnTo>
                  <a:lnTo>
                    <a:pt x="758" y="190"/>
                  </a:lnTo>
                  <a:lnTo>
                    <a:pt x="742" y="189"/>
                  </a:lnTo>
                  <a:lnTo>
                    <a:pt x="726" y="188"/>
                  </a:lnTo>
                  <a:lnTo>
                    <a:pt x="709" y="187"/>
                  </a:lnTo>
                  <a:lnTo>
                    <a:pt x="691" y="187"/>
                  </a:lnTo>
                  <a:lnTo>
                    <a:pt x="671" y="186"/>
                  </a:lnTo>
                  <a:lnTo>
                    <a:pt x="650" y="185"/>
                  </a:lnTo>
                  <a:lnTo>
                    <a:pt x="627" y="184"/>
                  </a:lnTo>
                  <a:lnTo>
                    <a:pt x="602" y="182"/>
                  </a:lnTo>
                  <a:lnTo>
                    <a:pt x="575" y="181"/>
                  </a:lnTo>
                  <a:lnTo>
                    <a:pt x="546" y="180"/>
                  </a:lnTo>
                  <a:lnTo>
                    <a:pt x="514" y="178"/>
                  </a:lnTo>
                  <a:lnTo>
                    <a:pt x="479" y="177"/>
                  </a:lnTo>
                  <a:lnTo>
                    <a:pt x="442" y="175"/>
                  </a:lnTo>
                  <a:lnTo>
                    <a:pt x="401" y="173"/>
                  </a:lnTo>
                  <a:lnTo>
                    <a:pt x="357" y="171"/>
                  </a:lnTo>
                  <a:lnTo>
                    <a:pt x="308" y="169"/>
                  </a:lnTo>
                  <a:lnTo>
                    <a:pt x="257" y="166"/>
                  </a:lnTo>
                  <a:lnTo>
                    <a:pt x="201" y="163"/>
                  </a:lnTo>
                  <a:lnTo>
                    <a:pt x="142" y="160"/>
                  </a:lnTo>
                  <a:lnTo>
                    <a:pt x="110" y="155"/>
                  </a:lnTo>
                  <a:lnTo>
                    <a:pt x="81" y="146"/>
                  </a:lnTo>
                  <a:lnTo>
                    <a:pt x="58" y="131"/>
                  </a:lnTo>
                  <a:lnTo>
                    <a:pt x="38" y="113"/>
                  </a:lnTo>
                  <a:lnTo>
                    <a:pt x="22" y="92"/>
                  </a:lnTo>
                  <a:lnTo>
                    <a:pt x="11" y="69"/>
                  </a:lnTo>
                  <a:lnTo>
                    <a:pt x="3" y="44"/>
                  </a:lnTo>
                  <a:lnTo>
                    <a:pt x="0" y="20"/>
                  </a:lnTo>
                  <a:lnTo>
                    <a:pt x="7" y="15"/>
                  </a:lnTo>
                  <a:lnTo>
                    <a:pt x="14" y="10"/>
                  </a:lnTo>
                  <a:lnTo>
                    <a:pt x="20" y="7"/>
                  </a:lnTo>
                  <a:lnTo>
                    <a:pt x="28" y="3"/>
                  </a:lnTo>
                  <a:lnTo>
                    <a:pt x="37" y="1"/>
                  </a:lnTo>
                  <a:lnTo>
                    <a:pt x="49" y="0"/>
                  </a:lnTo>
                  <a:lnTo>
                    <a:pt x="64" y="0"/>
                  </a:lnTo>
                  <a:lnTo>
                    <a:pt x="84" y="2"/>
                  </a:lnTo>
                  <a:close/>
                </a:path>
              </a:pathLst>
            </a:custGeom>
            <a:solidFill>
              <a:srgbClr val="B0B8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46"/>
            <p:cNvSpPr/>
            <p:nvPr/>
          </p:nvSpPr>
          <p:spPr>
            <a:xfrm>
              <a:off x="2491" y="2312"/>
              <a:ext cx="125" cy="16"/>
            </a:xfrm>
            <a:custGeom>
              <a:rect b="b" l="l" r="r" t="t"/>
              <a:pathLst>
                <a:path extrusionOk="0" h="191" w="1125">
                  <a:moveTo>
                    <a:pt x="79" y="3"/>
                  </a:moveTo>
                  <a:lnTo>
                    <a:pt x="84" y="12"/>
                  </a:lnTo>
                  <a:lnTo>
                    <a:pt x="94" y="20"/>
                  </a:lnTo>
                  <a:lnTo>
                    <a:pt x="109" y="28"/>
                  </a:lnTo>
                  <a:lnTo>
                    <a:pt x="127" y="35"/>
                  </a:lnTo>
                  <a:lnTo>
                    <a:pt x="149" y="44"/>
                  </a:lnTo>
                  <a:lnTo>
                    <a:pt x="174" y="51"/>
                  </a:lnTo>
                  <a:lnTo>
                    <a:pt x="204" y="57"/>
                  </a:lnTo>
                  <a:lnTo>
                    <a:pt x="235" y="64"/>
                  </a:lnTo>
                  <a:lnTo>
                    <a:pt x="270" y="71"/>
                  </a:lnTo>
                  <a:lnTo>
                    <a:pt x="306" y="76"/>
                  </a:lnTo>
                  <a:lnTo>
                    <a:pt x="345" y="81"/>
                  </a:lnTo>
                  <a:lnTo>
                    <a:pt x="385" y="86"/>
                  </a:lnTo>
                  <a:lnTo>
                    <a:pt x="427" y="91"/>
                  </a:lnTo>
                  <a:lnTo>
                    <a:pt x="469" y="94"/>
                  </a:lnTo>
                  <a:lnTo>
                    <a:pt x="512" y="99"/>
                  </a:lnTo>
                  <a:lnTo>
                    <a:pt x="556" y="101"/>
                  </a:lnTo>
                  <a:lnTo>
                    <a:pt x="600" y="104"/>
                  </a:lnTo>
                  <a:lnTo>
                    <a:pt x="644" y="105"/>
                  </a:lnTo>
                  <a:lnTo>
                    <a:pt x="687" y="107"/>
                  </a:lnTo>
                  <a:lnTo>
                    <a:pt x="728" y="107"/>
                  </a:lnTo>
                  <a:lnTo>
                    <a:pt x="769" y="107"/>
                  </a:lnTo>
                  <a:lnTo>
                    <a:pt x="808" y="106"/>
                  </a:lnTo>
                  <a:lnTo>
                    <a:pt x="846" y="104"/>
                  </a:lnTo>
                  <a:lnTo>
                    <a:pt x="882" y="102"/>
                  </a:lnTo>
                  <a:lnTo>
                    <a:pt x="915" y="99"/>
                  </a:lnTo>
                  <a:lnTo>
                    <a:pt x="945" y="94"/>
                  </a:lnTo>
                  <a:lnTo>
                    <a:pt x="974" y="90"/>
                  </a:lnTo>
                  <a:lnTo>
                    <a:pt x="998" y="84"/>
                  </a:lnTo>
                  <a:lnTo>
                    <a:pt x="1018" y="78"/>
                  </a:lnTo>
                  <a:lnTo>
                    <a:pt x="1035" y="71"/>
                  </a:lnTo>
                  <a:lnTo>
                    <a:pt x="1047" y="62"/>
                  </a:lnTo>
                  <a:lnTo>
                    <a:pt x="1055" y="53"/>
                  </a:lnTo>
                  <a:lnTo>
                    <a:pt x="1064" y="52"/>
                  </a:lnTo>
                  <a:lnTo>
                    <a:pt x="1072" y="52"/>
                  </a:lnTo>
                  <a:lnTo>
                    <a:pt x="1078" y="53"/>
                  </a:lnTo>
                  <a:lnTo>
                    <a:pt x="1084" y="54"/>
                  </a:lnTo>
                  <a:lnTo>
                    <a:pt x="1091" y="56"/>
                  </a:lnTo>
                  <a:lnTo>
                    <a:pt x="1099" y="58"/>
                  </a:lnTo>
                  <a:lnTo>
                    <a:pt x="1110" y="60"/>
                  </a:lnTo>
                  <a:lnTo>
                    <a:pt x="1125" y="62"/>
                  </a:lnTo>
                  <a:lnTo>
                    <a:pt x="1124" y="88"/>
                  </a:lnTo>
                  <a:lnTo>
                    <a:pt x="1118" y="112"/>
                  </a:lnTo>
                  <a:lnTo>
                    <a:pt x="1108" y="135"/>
                  </a:lnTo>
                  <a:lnTo>
                    <a:pt x="1094" y="155"/>
                  </a:lnTo>
                  <a:lnTo>
                    <a:pt x="1076" y="171"/>
                  </a:lnTo>
                  <a:lnTo>
                    <a:pt x="1052" y="182"/>
                  </a:lnTo>
                  <a:lnTo>
                    <a:pt x="1025" y="190"/>
                  </a:lnTo>
                  <a:lnTo>
                    <a:pt x="993" y="191"/>
                  </a:lnTo>
                  <a:lnTo>
                    <a:pt x="968" y="190"/>
                  </a:lnTo>
                  <a:lnTo>
                    <a:pt x="943" y="189"/>
                  </a:lnTo>
                  <a:lnTo>
                    <a:pt x="922" y="188"/>
                  </a:lnTo>
                  <a:lnTo>
                    <a:pt x="902" y="187"/>
                  </a:lnTo>
                  <a:lnTo>
                    <a:pt x="883" y="186"/>
                  </a:lnTo>
                  <a:lnTo>
                    <a:pt x="866" y="185"/>
                  </a:lnTo>
                  <a:lnTo>
                    <a:pt x="848" y="183"/>
                  </a:lnTo>
                  <a:lnTo>
                    <a:pt x="832" y="182"/>
                  </a:lnTo>
                  <a:lnTo>
                    <a:pt x="817" y="181"/>
                  </a:lnTo>
                  <a:lnTo>
                    <a:pt x="802" y="181"/>
                  </a:lnTo>
                  <a:lnTo>
                    <a:pt x="788" y="180"/>
                  </a:lnTo>
                  <a:lnTo>
                    <a:pt x="773" y="179"/>
                  </a:lnTo>
                  <a:lnTo>
                    <a:pt x="758" y="179"/>
                  </a:lnTo>
                  <a:lnTo>
                    <a:pt x="742" y="178"/>
                  </a:lnTo>
                  <a:lnTo>
                    <a:pt x="726" y="177"/>
                  </a:lnTo>
                  <a:lnTo>
                    <a:pt x="709" y="176"/>
                  </a:lnTo>
                  <a:lnTo>
                    <a:pt x="691" y="176"/>
                  </a:lnTo>
                  <a:lnTo>
                    <a:pt x="671" y="175"/>
                  </a:lnTo>
                  <a:lnTo>
                    <a:pt x="650" y="174"/>
                  </a:lnTo>
                  <a:lnTo>
                    <a:pt x="627" y="173"/>
                  </a:lnTo>
                  <a:lnTo>
                    <a:pt x="602" y="171"/>
                  </a:lnTo>
                  <a:lnTo>
                    <a:pt x="575" y="170"/>
                  </a:lnTo>
                  <a:lnTo>
                    <a:pt x="546" y="169"/>
                  </a:lnTo>
                  <a:lnTo>
                    <a:pt x="514" y="167"/>
                  </a:lnTo>
                  <a:lnTo>
                    <a:pt x="479" y="166"/>
                  </a:lnTo>
                  <a:lnTo>
                    <a:pt x="442" y="164"/>
                  </a:lnTo>
                  <a:lnTo>
                    <a:pt x="401" y="162"/>
                  </a:lnTo>
                  <a:lnTo>
                    <a:pt x="357" y="160"/>
                  </a:lnTo>
                  <a:lnTo>
                    <a:pt x="308" y="158"/>
                  </a:lnTo>
                  <a:lnTo>
                    <a:pt x="257" y="155"/>
                  </a:lnTo>
                  <a:lnTo>
                    <a:pt x="201" y="152"/>
                  </a:lnTo>
                  <a:lnTo>
                    <a:pt x="142" y="149"/>
                  </a:lnTo>
                  <a:lnTo>
                    <a:pt x="110" y="144"/>
                  </a:lnTo>
                  <a:lnTo>
                    <a:pt x="81" y="135"/>
                  </a:lnTo>
                  <a:lnTo>
                    <a:pt x="58" y="120"/>
                  </a:lnTo>
                  <a:lnTo>
                    <a:pt x="38" y="102"/>
                  </a:lnTo>
                  <a:lnTo>
                    <a:pt x="22" y="81"/>
                  </a:lnTo>
                  <a:lnTo>
                    <a:pt x="11" y="58"/>
                  </a:lnTo>
                  <a:lnTo>
                    <a:pt x="3" y="33"/>
                  </a:lnTo>
                  <a:lnTo>
                    <a:pt x="0" y="9"/>
                  </a:lnTo>
                  <a:lnTo>
                    <a:pt x="8" y="6"/>
                  </a:lnTo>
                  <a:lnTo>
                    <a:pt x="14" y="4"/>
                  </a:lnTo>
                  <a:lnTo>
                    <a:pt x="20" y="2"/>
                  </a:lnTo>
                  <a:lnTo>
                    <a:pt x="26" y="1"/>
                  </a:lnTo>
                  <a:lnTo>
                    <a:pt x="34" y="0"/>
                  </a:lnTo>
                  <a:lnTo>
                    <a:pt x="45" y="0"/>
                  </a:lnTo>
                  <a:lnTo>
                    <a:pt x="60" y="1"/>
                  </a:lnTo>
                  <a:lnTo>
                    <a:pt x="79" y="3"/>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46"/>
            <p:cNvSpPr/>
            <p:nvPr/>
          </p:nvSpPr>
          <p:spPr>
            <a:xfrm>
              <a:off x="2491" y="2313"/>
              <a:ext cx="125" cy="15"/>
            </a:xfrm>
            <a:custGeom>
              <a:rect b="b" l="l" r="r" t="t"/>
              <a:pathLst>
                <a:path extrusionOk="0" h="182" w="1125">
                  <a:moveTo>
                    <a:pt x="75" y="7"/>
                  </a:moveTo>
                  <a:lnTo>
                    <a:pt x="78" y="16"/>
                  </a:lnTo>
                  <a:lnTo>
                    <a:pt x="86" y="24"/>
                  </a:lnTo>
                  <a:lnTo>
                    <a:pt x="100" y="34"/>
                  </a:lnTo>
                  <a:lnTo>
                    <a:pt x="118" y="42"/>
                  </a:lnTo>
                  <a:lnTo>
                    <a:pt x="140" y="50"/>
                  </a:lnTo>
                  <a:lnTo>
                    <a:pt x="167" y="58"/>
                  </a:lnTo>
                  <a:lnTo>
                    <a:pt x="196" y="66"/>
                  </a:lnTo>
                  <a:lnTo>
                    <a:pt x="230" y="73"/>
                  </a:lnTo>
                  <a:lnTo>
                    <a:pt x="266" y="79"/>
                  </a:lnTo>
                  <a:lnTo>
                    <a:pt x="304" y="85"/>
                  </a:lnTo>
                  <a:lnTo>
                    <a:pt x="346" y="92"/>
                  </a:lnTo>
                  <a:lnTo>
                    <a:pt x="388" y="97"/>
                  </a:lnTo>
                  <a:lnTo>
                    <a:pt x="433" y="102"/>
                  </a:lnTo>
                  <a:lnTo>
                    <a:pt x="478" y="106"/>
                  </a:lnTo>
                  <a:lnTo>
                    <a:pt x="523" y="109"/>
                  </a:lnTo>
                  <a:lnTo>
                    <a:pt x="570" y="112"/>
                  </a:lnTo>
                  <a:lnTo>
                    <a:pt x="616" y="115"/>
                  </a:lnTo>
                  <a:lnTo>
                    <a:pt x="663" y="118"/>
                  </a:lnTo>
                  <a:lnTo>
                    <a:pt x="707" y="119"/>
                  </a:lnTo>
                  <a:lnTo>
                    <a:pt x="752" y="119"/>
                  </a:lnTo>
                  <a:lnTo>
                    <a:pt x="793" y="119"/>
                  </a:lnTo>
                  <a:lnTo>
                    <a:pt x="834" y="118"/>
                  </a:lnTo>
                  <a:lnTo>
                    <a:pt x="873" y="115"/>
                  </a:lnTo>
                  <a:lnTo>
                    <a:pt x="909" y="112"/>
                  </a:lnTo>
                  <a:lnTo>
                    <a:pt x="942" y="108"/>
                  </a:lnTo>
                  <a:lnTo>
                    <a:pt x="972" y="104"/>
                  </a:lnTo>
                  <a:lnTo>
                    <a:pt x="998" y="99"/>
                  </a:lnTo>
                  <a:lnTo>
                    <a:pt x="1021" y="93"/>
                  </a:lnTo>
                  <a:lnTo>
                    <a:pt x="1038" y="84"/>
                  </a:lnTo>
                  <a:lnTo>
                    <a:pt x="1051" y="76"/>
                  </a:lnTo>
                  <a:lnTo>
                    <a:pt x="1059" y="67"/>
                  </a:lnTo>
                  <a:lnTo>
                    <a:pt x="1062" y="56"/>
                  </a:lnTo>
                  <a:lnTo>
                    <a:pt x="1125" y="53"/>
                  </a:lnTo>
                  <a:lnTo>
                    <a:pt x="1124" y="79"/>
                  </a:lnTo>
                  <a:lnTo>
                    <a:pt x="1118" y="103"/>
                  </a:lnTo>
                  <a:lnTo>
                    <a:pt x="1108" y="126"/>
                  </a:lnTo>
                  <a:lnTo>
                    <a:pt x="1094" y="146"/>
                  </a:lnTo>
                  <a:lnTo>
                    <a:pt x="1076" y="162"/>
                  </a:lnTo>
                  <a:lnTo>
                    <a:pt x="1052" y="173"/>
                  </a:lnTo>
                  <a:lnTo>
                    <a:pt x="1025" y="181"/>
                  </a:lnTo>
                  <a:lnTo>
                    <a:pt x="993" y="182"/>
                  </a:lnTo>
                  <a:lnTo>
                    <a:pt x="142" y="140"/>
                  </a:lnTo>
                  <a:lnTo>
                    <a:pt x="110" y="135"/>
                  </a:lnTo>
                  <a:lnTo>
                    <a:pt x="81" y="126"/>
                  </a:lnTo>
                  <a:lnTo>
                    <a:pt x="58" y="111"/>
                  </a:lnTo>
                  <a:lnTo>
                    <a:pt x="38" y="93"/>
                  </a:lnTo>
                  <a:lnTo>
                    <a:pt x="22" y="72"/>
                  </a:lnTo>
                  <a:lnTo>
                    <a:pt x="11" y="49"/>
                  </a:lnTo>
                  <a:lnTo>
                    <a:pt x="3" y="24"/>
                  </a:lnTo>
                  <a:lnTo>
                    <a:pt x="0" y="0"/>
                  </a:lnTo>
                  <a:lnTo>
                    <a:pt x="75" y="7"/>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46"/>
            <p:cNvSpPr/>
            <p:nvPr/>
          </p:nvSpPr>
          <p:spPr>
            <a:xfrm>
              <a:off x="2500" y="2306"/>
              <a:ext cx="52" cy="17"/>
            </a:xfrm>
            <a:custGeom>
              <a:rect b="b" l="l" r="r" t="t"/>
              <a:pathLst>
                <a:path extrusionOk="0" h="208" w="464">
                  <a:moveTo>
                    <a:pt x="417" y="207"/>
                  </a:moveTo>
                  <a:lnTo>
                    <a:pt x="422" y="208"/>
                  </a:lnTo>
                  <a:lnTo>
                    <a:pt x="428" y="207"/>
                  </a:lnTo>
                  <a:lnTo>
                    <a:pt x="436" y="204"/>
                  </a:lnTo>
                  <a:lnTo>
                    <a:pt x="444" y="202"/>
                  </a:lnTo>
                  <a:lnTo>
                    <a:pt x="452" y="199"/>
                  </a:lnTo>
                  <a:lnTo>
                    <a:pt x="458" y="195"/>
                  </a:lnTo>
                  <a:lnTo>
                    <a:pt x="462" y="190"/>
                  </a:lnTo>
                  <a:lnTo>
                    <a:pt x="464" y="185"/>
                  </a:lnTo>
                  <a:lnTo>
                    <a:pt x="461" y="51"/>
                  </a:lnTo>
                  <a:lnTo>
                    <a:pt x="459" y="42"/>
                  </a:lnTo>
                  <a:lnTo>
                    <a:pt x="455" y="35"/>
                  </a:lnTo>
                  <a:lnTo>
                    <a:pt x="447" y="30"/>
                  </a:lnTo>
                  <a:lnTo>
                    <a:pt x="439" y="26"/>
                  </a:lnTo>
                  <a:lnTo>
                    <a:pt x="198" y="19"/>
                  </a:lnTo>
                  <a:lnTo>
                    <a:pt x="94" y="0"/>
                  </a:lnTo>
                  <a:lnTo>
                    <a:pt x="78" y="1"/>
                  </a:lnTo>
                  <a:lnTo>
                    <a:pt x="61" y="6"/>
                  </a:lnTo>
                  <a:lnTo>
                    <a:pt x="46" y="14"/>
                  </a:lnTo>
                  <a:lnTo>
                    <a:pt x="31" y="25"/>
                  </a:lnTo>
                  <a:lnTo>
                    <a:pt x="19" y="39"/>
                  </a:lnTo>
                  <a:lnTo>
                    <a:pt x="8" y="54"/>
                  </a:lnTo>
                  <a:lnTo>
                    <a:pt x="2" y="70"/>
                  </a:lnTo>
                  <a:lnTo>
                    <a:pt x="0" y="85"/>
                  </a:lnTo>
                  <a:lnTo>
                    <a:pt x="2" y="110"/>
                  </a:lnTo>
                  <a:lnTo>
                    <a:pt x="4" y="126"/>
                  </a:lnTo>
                  <a:lnTo>
                    <a:pt x="8" y="140"/>
                  </a:lnTo>
                  <a:lnTo>
                    <a:pt x="16" y="154"/>
                  </a:lnTo>
                  <a:lnTo>
                    <a:pt x="26" y="166"/>
                  </a:lnTo>
                  <a:lnTo>
                    <a:pt x="38" y="176"/>
                  </a:lnTo>
                  <a:lnTo>
                    <a:pt x="51" y="184"/>
                  </a:lnTo>
                  <a:lnTo>
                    <a:pt x="65" y="188"/>
                  </a:lnTo>
                  <a:lnTo>
                    <a:pt x="80" y="190"/>
                  </a:lnTo>
                  <a:lnTo>
                    <a:pt x="417" y="207"/>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46"/>
            <p:cNvSpPr/>
            <p:nvPr/>
          </p:nvSpPr>
          <p:spPr>
            <a:xfrm>
              <a:off x="2501" y="2305"/>
              <a:ext cx="51" cy="18"/>
            </a:xfrm>
            <a:custGeom>
              <a:rect b="b" l="l" r="r" t="t"/>
              <a:pathLst>
                <a:path extrusionOk="0" h="208" w="464">
                  <a:moveTo>
                    <a:pt x="417" y="208"/>
                  </a:moveTo>
                  <a:lnTo>
                    <a:pt x="422" y="208"/>
                  </a:lnTo>
                  <a:lnTo>
                    <a:pt x="428" y="208"/>
                  </a:lnTo>
                  <a:lnTo>
                    <a:pt x="436" y="206"/>
                  </a:lnTo>
                  <a:lnTo>
                    <a:pt x="445" y="203"/>
                  </a:lnTo>
                  <a:lnTo>
                    <a:pt x="452" y="200"/>
                  </a:lnTo>
                  <a:lnTo>
                    <a:pt x="458" y="196"/>
                  </a:lnTo>
                  <a:lnTo>
                    <a:pt x="462" y="191"/>
                  </a:lnTo>
                  <a:lnTo>
                    <a:pt x="464" y="186"/>
                  </a:lnTo>
                  <a:lnTo>
                    <a:pt x="461" y="52"/>
                  </a:lnTo>
                  <a:lnTo>
                    <a:pt x="459" y="44"/>
                  </a:lnTo>
                  <a:lnTo>
                    <a:pt x="455" y="37"/>
                  </a:lnTo>
                  <a:lnTo>
                    <a:pt x="448" y="31"/>
                  </a:lnTo>
                  <a:lnTo>
                    <a:pt x="439" y="28"/>
                  </a:lnTo>
                  <a:lnTo>
                    <a:pt x="198" y="20"/>
                  </a:lnTo>
                  <a:lnTo>
                    <a:pt x="94" y="0"/>
                  </a:lnTo>
                  <a:lnTo>
                    <a:pt x="78" y="1"/>
                  </a:lnTo>
                  <a:lnTo>
                    <a:pt x="61" y="8"/>
                  </a:lnTo>
                  <a:lnTo>
                    <a:pt x="46" y="16"/>
                  </a:lnTo>
                  <a:lnTo>
                    <a:pt x="31" y="27"/>
                  </a:lnTo>
                  <a:lnTo>
                    <a:pt x="19" y="41"/>
                  </a:lnTo>
                  <a:lnTo>
                    <a:pt x="8" y="55"/>
                  </a:lnTo>
                  <a:lnTo>
                    <a:pt x="2" y="72"/>
                  </a:lnTo>
                  <a:lnTo>
                    <a:pt x="0" y="87"/>
                  </a:lnTo>
                  <a:lnTo>
                    <a:pt x="2" y="112"/>
                  </a:lnTo>
                  <a:lnTo>
                    <a:pt x="4" y="128"/>
                  </a:lnTo>
                  <a:lnTo>
                    <a:pt x="8" y="142"/>
                  </a:lnTo>
                  <a:lnTo>
                    <a:pt x="17" y="156"/>
                  </a:lnTo>
                  <a:lnTo>
                    <a:pt x="26" y="167"/>
                  </a:lnTo>
                  <a:lnTo>
                    <a:pt x="38" y="176"/>
                  </a:lnTo>
                  <a:lnTo>
                    <a:pt x="51" y="185"/>
                  </a:lnTo>
                  <a:lnTo>
                    <a:pt x="65" y="189"/>
                  </a:lnTo>
                  <a:lnTo>
                    <a:pt x="80" y="191"/>
                  </a:lnTo>
                  <a:lnTo>
                    <a:pt x="417" y="208"/>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46"/>
            <p:cNvSpPr/>
            <p:nvPr/>
          </p:nvSpPr>
          <p:spPr>
            <a:xfrm>
              <a:off x="2557" y="2308"/>
              <a:ext cx="51" cy="17"/>
            </a:xfrm>
            <a:custGeom>
              <a:rect b="b" l="l" r="r" t="t"/>
              <a:pathLst>
                <a:path extrusionOk="0" h="211" w="462">
                  <a:moveTo>
                    <a:pt x="24" y="193"/>
                  </a:moveTo>
                  <a:lnTo>
                    <a:pt x="17" y="191"/>
                  </a:lnTo>
                  <a:lnTo>
                    <a:pt x="11" y="187"/>
                  </a:lnTo>
                  <a:lnTo>
                    <a:pt x="7" y="179"/>
                  </a:lnTo>
                  <a:lnTo>
                    <a:pt x="5" y="170"/>
                  </a:lnTo>
                  <a:lnTo>
                    <a:pt x="0" y="35"/>
                  </a:lnTo>
                  <a:lnTo>
                    <a:pt x="1" y="29"/>
                  </a:lnTo>
                  <a:lnTo>
                    <a:pt x="5" y="24"/>
                  </a:lnTo>
                  <a:lnTo>
                    <a:pt x="10" y="18"/>
                  </a:lnTo>
                  <a:lnTo>
                    <a:pt x="17" y="13"/>
                  </a:lnTo>
                  <a:lnTo>
                    <a:pt x="24" y="8"/>
                  </a:lnTo>
                  <a:lnTo>
                    <a:pt x="31" y="3"/>
                  </a:lnTo>
                  <a:lnTo>
                    <a:pt x="38" y="1"/>
                  </a:lnTo>
                  <a:lnTo>
                    <a:pt x="43" y="0"/>
                  </a:lnTo>
                  <a:lnTo>
                    <a:pt x="235" y="24"/>
                  </a:lnTo>
                  <a:lnTo>
                    <a:pt x="358" y="29"/>
                  </a:lnTo>
                  <a:lnTo>
                    <a:pt x="375" y="32"/>
                  </a:lnTo>
                  <a:lnTo>
                    <a:pt x="392" y="38"/>
                  </a:lnTo>
                  <a:lnTo>
                    <a:pt x="409" y="46"/>
                  </a:lnTo>
                  <a:lnTo>
                    <a:pt x="425" y="55"/>
                  </a:lnTo>
                  <a:lnTo>
                    <a:pt x="439" y="68"/>
                  </a:lnTo>
                  <a:lnTo>
                    <a:pt x="450" y="81"/>
                  </a:lnTo>
                  <a:lnTo>
                    <a:pt x="457" y="96"/>
                  </a:lnTo>
                  <a:lnTo>
                    <a:pt x="460" y="111"/>
                  </a:lnTo>
                  <a:lnTo>
                    <a:pt x="462" y="136"/>
                  </a:lnTo>
                  <a:lnTo>
                    <a:pt x="459" y="152"/>
                  </a:lnTo>
                  <a:lnTo>
                    <a:pt x="452" y="166"/>
                  </a:lnTo>
                  <a:lnTo>
                    <a:pt x="441" y="178"/>
                  </a:lnTo>
                  <a:lnTo>
                    <a:pt x="427" y="189"/>
                  </a:lnTo>
                  <a:lnTo>
                    <a:pt x="411" y="198"/>
                  </a:lnTo>
                  <a:lnTo>
                    <a:pt x="395" y="205"/>
                  </a:lnTo>
                  <a:lnTo>
                    <a:pt x="378" y="209"/>
                  </a:lnTo>
                  <a:lnTo>
                    <a:pt x="361" y="211"/>
                  </a:lnTo>
                  <a:lnTo>
                    <a:pt x="24" y="193"/>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46"/>
            <p:cNvSpPr/>
            <p:nvPr/>
          </p:nvSpPr>
          <p:spPr>
            <a:xfrm>
              <a:off x="2558" y="2307"/>
              <a:ext cx="51" cy="18"/>
            </a:xfrm>
            <a:custGeom>
              <a:rect b="b" l="l" r="r" t="t"/>
              <a:pathLst>
                <a:path extrusionOk="0" h="210" w="462">
                  <a:moveTo>
                    <a:pt x="24" y="193"/>
                  </a:moveTo>
                  <a:lnTo>
                    <a:pt x="17" y="191"/>
                  </a:lnTo>
                  <a:lnTo>
                    <a:pt x="11" y="187"/>
                  </a:lnTo>
                  <a:lnTo>
                    <a:pt x="7" y="180"/>
                  </a:lnTo>
                  <a:lnTo>
                    <a:pt x="5" y="171"/>
                  </a:lnTo>
                  <a:lnTo>
                    <a:pt x="0" y="34"/>
                  </a:lnTo>
                  <a:lnTo>
                    <a:pt x="1" y="29"/>
                  </a:lnTo>
                  <a:lnTo>
                    <a:pt x="5" y="24"/>
                  </a:lnTo>
                  <a:lnTo>
                    <a:pt x="11" y="18"/>
                  </a:lnTo>
                  <a:lnTo>
                    <a:pt x="17" y="13"/>
                  </a:lnTo>
                  <a:lnTo>
                    <a:pt x="25" y="7"/>
                  </a:lnTo>
                  <a:lnTo>
                    <a:pt x="32" y="3"/>
                  </a:lnTo>
                  <a:lnTo>
                    <a:pt x="38" y="1"/>
                  </a:lnTo>
                  <a:lnTo>
                    <a:pt x="44" y="0"/>
                  </a:lnTo>
                  <a:lnTo>
                    <a:pt x="236" y="25"/>
                  </a:lnTo>
                  <a:lnTo>
                    <a:pt x="358" y="29"/>
                  </a:lnTo>
                  <a:lnTo>
                    <a:pt x="375" y="32"/>
                  </a:lnTo>
                  <a:lnTo>
                    <a:pt x="392" y="37"/>
                  </a:lnTo>
                  <a:lnTo>
                    <a:pt x="409" y="46"/>
                  </a:lnTo>
                  <a:lnTo>
                    <a:pt x="425" y="56"/>
                  </a:lnTo>
                  <a:lnTo>
                    <a:pt x="439" y="67"/>
                  </a:lnTo>
                  <a:lnTo>
                    <a:pt x="450" y="81"/>
                  </a:lnTo>
                  <a:lnTo>
                    <a:pt x="457" y="95"/>
                  </a:lnTo>
                  <a:lnTo>
                    <a:pt x="460" y="111"/>
                  </a:lnTo>
                  <a:lnTo>
                    <a:pt x="462" y="136"/>
                  </a:lnTo>
                  <a:lnTo>
                    <a:pt x="459" y="151"/>
                  </a:lnTo>
                  <a:lnTo>
                    <a:pt x="452" y="166"/>
                  </a:lnTo>
                  <a:lnTo>
                    <a:pt x="441" y="178"/>
                  </a:lnTo>
                  <a:lnTo>
                    <a:pt x="427" y="189"/>
                  </a:lnTo>
                  <a:lnTo>
                    <a:pt x="411" y="198"/>
                  </a:lnTo>
                  <a:lnTo>
                    <a:pt x="395" y="205"/>
                  </a:lnTo>
                  <a:lnTo>
                    <a:pt x="378" y="209"/>
                  </a:lnTo>
                  <a:lnTo>
                    <a:pt x="361" y="210"/>
                  </a:lnTo>
                  <a:lnTo>
                    <a:pt x="24" y="19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46"/>
            <p:cNvSpPr/>
            <p:nvPr/>
          </p:nvSpPr>
          <p:spPr>
            <a:xfrm>
              <a:off x="2504" y="2305"/>
              <a:ext cx="49" cy="17"/>
            </a:xfrm>
            <a:custGeom>
              <a:rect b="b" l="l" r="r" t="t"/>
              <a:pathLst>
                <a:path extrusionOk="0" h="196" w="436">
                  <a:moveTo>
                    <a:pt x="417" y="196"/>
                  </a:moveTo>
                  <a:lnTo>
                    <a:pt x="424" y="196"/>
                  </a:lnTo>
                  <a:lnTo>
                    <a:pt x="430" y="192"/>
                  </a:lnTo>
                  <a:lnTo>
                    <a:pt x="434" y="186"/>
                  </a:lnTo>
                  <a:lnTo>
                    <a:pt x="436" y="176"/>
                  </a:lnTo>
                  <a:lnTo>
                    <a:pt x="434" y="40"/>
                  </a:lnTo>
                  <a:lnTo>
                    <a:pt x="432" y="32"/>
                  </a:lnTo>
                  <a:lnTo>
                    <a:pt x="428" y="25"/>
                  </a:lnTo>
                  <a:lnTo>
                    <a:pt x="421" y="20"/>
                  </a:lnTo>
                  <a:lnTo>
                    <a:pt x="411" y="18"/>
                  </a:lnTo>
                  <a:lnTo>
                    <a:pt x="198" y="8"/>
                  </a:lnTo>
                  <a:lnTo>
                    <a:pt x="74" y="0"/>
                  </a:lnTo>
                  <a:lnTo>
                    <a:pt x="59" y="1"/>
                  </a:lnTo>
                  <a:lnTo>
                    <a:pt x="45" y="6"/>
                  </a:lnTo>
                  <a:lnTo>
                    <a:pt x="33" y="13"/>
                  </a:lnTo>
                  <a:lnTo>
                    <a:pt x="22" y="22"/>
                  </a:lnTo>
                  <a:lnTo>
                    <a:pt x="13" y="32"/>
                  </a:lnTo>
                  <a:lnTo>
                    <a:pt x="6" y="45"/>
                  </a:lnTo>
                  <a:lnTo>
                    <a:pt x="1" y="59"/>
                  </a:lnTo>
                  <a:lnTo>
                    <a:pt x="0" y="75"/>
                  </a:lnTo>
                  <a:lnTo>
                    <a:pt x="2" y="99"/>
                  </a:lnTo>
                  <a:lnTo>
                    <a:pt x="4" y="114"/>
                  </a:lnTo>
                  <a:lnTo>
                    <a:pt x="8" y="129"/>
                  </a:lnTo>
                  <a:lnTo>
                    <a:pt x="16" y="142"/>
                  </a:lnTo>
                  <a:lnTo>
                    <a:pt x="25" y="155"/>
                  </a:lnTo>
                  <a:lnTo>
                    <a:pt x="37" y="164"/>
                  </a:lnTo>
                  <a:lnTo>
                    <a:pt x="50" y="172"/>
                  </a:lnTo>
                  <a:lnTo>
                    <a:pt x="64" y="176"/>
                  </a:lnTo>
                  <a:lnTo>
                    <a:pt x="79" y="178"/>
                  </a:lnTo>
                  <a:lnTo>
                    <a:pt x="417" y="19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46"/>
            <p:cNvSpPr/>
            <p:nvPr/>
          </p:nvSpPr>
          <p:spPr>
            <a:xfrm>
              <a:off x="2561" y="2307"/>
              <a:ext cx="48" cy="17"/>
            </a:xfrm>
            <a:custGeom>
              <a:rect b="b" l="l" r="r" t="t"/>
              <a:pathLst>
                <a:path extrusionOk="0" h="196" w="436">
                  <a:moveTo>
                    <a:pt x="25" y="178"/>
                  </a:moveTo>
                  <a:lnTo>
                    <a:pt x="18" y="175"/>
                  </a:lnTo>
                  <a:lnTo>
                    <a:pt x="12" y="171"/>
                  </a:lnTo>
                  <a:lnTo>
                    <a:pt x="7" y="165"/>
                  </a:lnTo>
                  <a:lnTo>
                    <a:pt x="5" y="155"/>
                  </a:lnTo>
                  <a:lnTo>
                    <a:pt x="0" y="20"/>
                  </a:lnTo>
                  <a:lnTo>
                    <a:pt x="2" y="12"/>
                  </a:lnTo>
                  <a:lnTo>
                    <a:pt x="7" y="4"/>
                  </a:lnTo>
                  <a:lnTo>
                    <a:pt x="15" y="0"/>
                  </a:lnTo>
                  <a:lnTo>
                    <a:pt x="23" y="0"/>
                  </a:lnTo>
                  <a:lnTo>
                    <a:pt x="236" y="10"/>
                  </a:lnTo>
                  <a:lnTo>
                    <a:pt x="359" y="15"/>
                  </a:lnTo>
                  <a:lnTo>
                    <a:pt x="374" y="18"/>
                  </a:lnTo>
                  <a:lnTo>
                    <a:pt x="388" y="23"/>
                  </a:lnTo>
                  <a:lnTo>
                    <a:pt x="401" y="31"/>
                  </a:lnTo>
                  <a:lnTo>
                    <a:pt x="412" y="41"/>
                  </a:lnTo>
                  <a:lnTo>
                    <a:pt x="421" y="53"/>
                  </a:lnTo>
                  <a:lnTo>
                    <a:pt x="428" y="66"/>
                  </a:lnTo>
                  <a:lnTo>
                    <a:pt x="434" y="81"/>
                  </a:lnTo>
                  <a:lnTo>
                    <a:pt x="436" y="96"/>
                  </a:lnTo>
                  <a:lnTo>
                    <a:pt x="436" y="121"/>
                  </a:lnTo>
                  <a:lnTo>
                    <a:pt x="434" y="137"/>
                  </a:lnTo>
                  <a:lnTo>
                    <a:pt x="430" y="150"/>
                  </a:lnTo>
                  <a:lnTo>
                    <a:pt x="423" y="163"/>
                  </a:lnTo>
                  <a:lnTo>
                    <a:pt x="414" y="174"/>
                  </a:lnTo>
                  <a:lnTo>
                    <a:pt x="403" y="183"/>
                  </a:lnTo>
                  <a:lnTo>
                    <a:pt x="390" y="190"/>
                  </a:lnTo>
                  <a:lnTo>
                    <a:pt x="376" y="195"/>
                  </a:lnTo>
                  <a:lnTo>
                    <a:pt x="361" y="196"/>
                  </a:lnTo>
                  <a:lnTo>
                    <a:pt x="2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46"/>
            <p:cNvSpPr/>
            <p:nvPr/>
          </p:nvSpPr>
          <p:spPr>
            <a:xfrm>
              <a:off x="2520" y="2270"/>
              <a:ext cx="22" cy="17"/>
            </a:xfrm>
            <a:custGeom>
              <a:rect b="b" l="l" r="r" t="t"/>
              <a:pathLst>
                <a:path extrusionOk="0" h="203" w="198">
                  <a:moveTo>
                    <a:pt x="101" y="203"/>
                  </a:moveTo>
                  <a:lnTo>
                    <a:pt x="81" y="200"/>
                  </a:lnTo>
                  <a:lnTo>
                    <a:pt x="63" y="192"/>
                  </a:lnTo>
                  <a:lnTo>
                    <a:pt x="45" y="182"/>
                  </a:lnTo>
                  <a:lnTo>
                    <a:pt x="30" y="169"/>
                  </a:lnTo>
                  <a:lnTo>
                    <a:pt x="18" y="153"/>
                  </a:lnTo>
                  <a:lnTo>
                    <a:pt x="8" y="136"/>
                  </a:lnTo>
                  <a:lnTo>
                    <a:pt x="2" y="116"/>
                  </a:lnTo>
                  <a:lnTo>
                    <a:pt x="0" y="95"/>
                  </a:lnTo>
                  <a:lnTo>
                    <a:pt x="2" y="74"/>
                  </a:lnTo>
                  <a:lnTo>
                    <a:pt x="7" y="56"/>
                  </a:lnTo>
                  <a:lnTo>
                    <a:pt x="16" y="39"/>
                  </a:lnTo>
                  <a:lnTo>
                    <a:pt x="27" y="26"/>
                  </a:lnTo>
                  <a:lnTo>
                    <a:pt x="42" y="14"/>
                  </a:lnTo>
                  <a:lnTo>
                    <a:pt x="59" y="6"/>
                  </a:lnTo>
                  <a:lnTo>
                    <a:pt x="77" y="1"/>
                  </a:lnTo>
                  <a:lnTo>
                    <a:pt x="97" y="0"/>
                  </a:lnTo>
                  <a:lnTo>
                    <a:pt x="117" y="3"/>
                  </a:lnTo>
                  <a:lnTo>
                    <a:pt x="135" y="10"/>
                  </a:lnTo>
                  <a:lnTo>
                    <a:pt x="152" y="21"/>
                  </a:lnTo>
                  <a:lnTo>
                    <a:pt x="168" y="34"/>
                  </a:lnTo>
                  <a:lnTo>
                    <a:pt x="180" y="50"/>
                  </a:lnTo>
                  <a:lnTo>
                    <a:pt x="190" y="67"/>
                  </a:lnTo>
                  <a:lnTo>
                    <a:pt x="196" y="87"/>
                  </a:lnTo>
                  <a:lnTo>
                    <a:pt x="198" y="108"/>
                  </a:lnTo>
                  <a:lnTo>
                    <a:pt x="196" y="128"/>
                  </a:lnTo>
                  <a:lnTo>
                    <a:pt x="191" y="147"/>
                  </a:lnTo>
                  <a:lnTo>
                    <a:pt x="182" y="163"/>
                  </a:lnTo>
                  <a:lnTo>
                    <a:pt x="171" y="177"/>
                  </a:lnTo>
                  <a:lnTo>
                    <a:pt x="155" y="188"/>
                  </a:lnTo>
                  <a:lnTo>
                    <a:pt x="139" y="197"/>
                  </a:lnTo>
                  <a:lnTo>
                    <a:pt x="121" y="202"/>
                  </a:lnTo>
                  <a:lnTo>
                    <a:pt x="101"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46"/>
            <p:cNvSpPr/>
            <p:nvPr/>
          </p:nvSpPr>
          <p:spPr>
            <a:xfrm>
              <a:off x="2566" y="2272"/>
              <a:ext cx="22" cy="17"/>
            </a:xfrm>
            <a:custGeom>
              <a:rect b="b" l="l" r="r" t="t"/>
              <a:pathLst>
                <a:path extrusionOk="0" h="203" w="197">
                  <a:moveTo>
                    <a:pt x="100" y="203"/>
                  </a:moveTo>
                  <a:lnTo>
                    <a:pt x="81" y="200"/>
                  </a:lnTo>
                  <a:lnTo>
                    <a:pt x="62" y="192"/>
                  </a:lnTo>
                  <a:lnTo>
                    <a:pt x="45" y="182"/>
                  </a:lnTo>
                  <a:lnTo>
                    <a:pt x="30" y="169"/>
                  </a:lnTo>
                  <a:lnTo>
                    <a:pt x="18" y="153"/>
                  </a:lnTo>
                  <a:lnTo>
                    <a:pt x="8" y="135"/>
                  </a:lnTo>
                  <a:lnTo>
                    <a:pt x="2" y="116"/>
                  </a:lnTo>
                  <a:lnTo>
                    <a:pt x="0" y="95"/>
                  </a:lnTo>
                  <a:lnTo>
                    <a:pt x="2" y="74"/>
                  </a:lnTo>
                  <a:lnTo>
                    <a:pt x="7" y="56"/>
                  </a:lnTo>
                  <a:lnTo>
                    <a:pt x="16" y="39"/>
                  </a:lnTo>
                  <a:lnTo>
                    <a:pt x="27" y="26"/>
                  </a:lnTo>
                  <a:lnTo>
                    <a:pt x="42" y="14"/>
                  </a:lnTo>
                  <a:lnTo>
                    <a:pt x="58" y="6"/>
                  </a:lnTo>
                  <a:lnTo>
                    <a:pt x="77" y="1"/>
                  </a:lnTo>
                  <a:lnTo>
                    <a:pt x="96" y="0"/>
                  </a:lnTo>
                  <a:lnTo>
                    <a:pt x="116" y="3"/>
                  </a:lnTo>
                  <a:lnTo>
                    <a:pt x="134" y="10"/>
                  </a:lnTo>
                  <a:lnTo>
                    <a:pt x="151" y="21"/>
                  </a:lnTo>
                  <a:lnTo>
                    <a:pt x="166" y="34"/>
                  </a:lnTo>
                  <a:lnTo>
                    <a:pt x="178" y="49"/>
                  </a:lnTo>
                  <a:lnTo>
                    <a:pt x="189" y="67"/>
                  </a:lnTo>
                  <a:lnTo>
                    <a:pt x="195" y="87"/>
                  </a:lnTo>
                  <a:lnTo>
                    <a:pt x="197" y="107"/>
                  </a:lnTo>
                  <a:lnTo>
                    <a:pt x="195" y="128"/>
                  </a:lnTo>
                  <a:lnTo>
                    <a:pt x="190" y="147"/>
                  </a:lnTo>
                  <a:lnTo>
                    <a:pt x="180" y="163"/>
                  </a:lnTo>
                  <a:lnTo>
                    <a:pt x="169" y="177"/>
                  </a:lnTo>
                  <a:lnTo>
                    <a:pt x="154" y="188"/>
                  </a:lnTo>
                  <a:lnTo>
                    <a:pt x="138" y="196"/>
                  </a:lnTo>
                  <a:lnTo>
                    <a:pt x="120" y="202"/>
                  </a:lnTo>
                  <a:lnTo>
                    <a:pt x="100"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46"/>
            <p:cNvSpPr/>
            <p:nvPr/>
          </p:nvSpPr>
          <p:spPr>
            <a:xfrm>
              <a:off x="2513" y="2243"/>
              <a:ext cx="37" cy="18"/>
            </a:xfrm>
            <a:custGeom>
              <a:rect b="b" l="l" r="r" t="t"/>
              <a:pathLst>
                <a:path extrusionOk="0" h="217" w="340">
                  <a:moveTo>
                    <a:pt x="105" y="0"/>
                  </a:moveTo>
                  <a:lnTo>
                    <a:pt x="229" y="7"/>
                  </a:lnTo>
                  <a:lnTo>
                    <a:pt x="276" y="20"/>
                  </a:lnTo>
                  <a:lnTo>
                    <a:pt x="310" y="46"/>
                  </a:lnTo>
                  <a:lnTo>
                    <a:pt x="331" y="81"/>
                  </a:lnTo>
                  <a:lnTo>
                    <a:pt x="340" y="120"/>
                  </a:lnTo>
                  <a:lnTo>
                    <a:pt x="333" y="158"/>
                  </a:lnTo>
                  <a:lnTo>
                    <a:pt x="314" y="191"/>
                  </a:lnTo>
                  <a:lnTo>
                    <a:pt x="281" y="212"/>
                  </a:lnTo>
                  <a:lnTo>
                    <a:pt x="234" y="217"/>
                  </a:lnTo>
                  <a:lnTo>
                    <a:pt x="110" y="210"/>
                  </a:lnTo>
                  <a:lnTo>
                    <a:pt x="63" y="198"/>
                  </a:lnTo>
                  <a:lnTo>
                    <a:pt x="29" y="172"/>
                  </a:lnTo>
                  <a:lnTo>
                    <a:pt x="7" y="137"/>
                  </a:lnTo>
                  <a:lnTo>
                    <a:pt x="0" y="97"/>
                  </a:lnTo>
                  <a:lnTo>
                    <a:pt x="6" y="59"/>
                  </a:lnTo>
                  <a:lnTo>
                    <a:pt x="26" y="27"/>
                  </a:lnTo>
                  <a:lnTo>
                    <a:pt x="59"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46"/>
            <p:cNvSpPr/>
            <p:nvPr/>
          </p:nvSpPr>
          <p:spPr>
            <a:xfrm>
              <a:off x="2479" y="2268"/>
              <a:ext cx="31" cy="18"/>
            </a:xfrm>
            <a:custGeom>
              <a:rect b="b" l="l" r="r" t="t"/>
              <a:pathLst>
                <a:path extrusionOk="0" h="214" w="280">
                  <a:moveTo>
                    <a:pt x="105" y="0"/>
                  </a:moveTo>
                  <a:lnTo>
                    <a:pt x="170" y="4"/>
                  </a:lnTo>
                  <a:lnTo>
                    <a:pt x="218" y="16"/>
                  </a:lnTo>
                  <a:lnTo>
                    <a:pt x="252" y="42"/>
                  </a:lnTo>
                  <a:lnTo>
                    <a:pt x="272" y="76"/>
                  </a:lnTo>
                  <a:lnTo>
                    <a:pt x="280" y="115"/>
                  </a:lnTo>
                  <a:lnTo>
                    <a:pt x="274" y="153"/>
                  </a:lnTo>
                  <a:lnTo>
                    <a:pt x="254" y="187"/>
                  </a:lnTo>
                  <a:lnTo>
                    <a:pt x="222" y="208"/>
                  </a:lnTo>
                  <a:lnTo>
                    <a:pt x="175" y="214"/>
                  </a:lnTo>
                  <a:lnTo>
                    <a:pt x="110" y="210"/>
                  </a:lnTo>
                  <a:lnTo>
                    <a:pt x="62" y="198"/>
                  </a:lnTo>
                  <a:lnTo>
                    <a:pt x="28" y="172"/>
                  </a:lnTo>
                  <a:lnTo>
                    <a:pt x="7" y="137"/>
                  </a:lnTo>
                  <a:lnTo>
                    <a:pt x="0" y="97"/>
                  </a:lnTo>
                  <a:lnTo>
                    <a:pt x="6" y="59"/>
                  </a:lnTo>
                  <a:lnTo>
                    <a:pt x="25" y="27"/>
                  </a:lnTo>
                  <a:lnTo>
                    <a:pt x="58"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46"/>
            <p:cNvSpPr/>
            <p:nvPr/>
          </p:nvSpPr>
          <p:spPr>
            <a:xfrm>
              <a:off x="2558" y="2246"/>
              <a:ext cx="38" cy="18"/>
            </a:xfrm>
            <a:custGeom>
              <a:rect b="b" l="l" r="r" t="t"/>
              <a:pathLst>
                <a:path extrusionOk="0" h="217" w="338">
                  <a:moveTo>
                    <a:pt x="105" y="0"/>
                  </a:moveTo>
                  <a:lnTo>
                    <a:pt x="227" y="7"/>
                  </a:lnTo>
                  <a:lnTo>
                    <a:pt x="275" y="20"/>
                  </a:lnTo>
                  <a:lnTo>
                    <a:pt x="310" y="46"/>
                  </a:lnTo>
                  <a:lnTo>
                    <a:pt x="331" y="81"/>
                  </a:lnTo>
                  <a:lnTo>
                    <a:pt x="338" y="120"/>
                  </a:lnTo>
                  <a:lnTo>
                    <a:pt x="332" y="158"/>
                  </a:lnTo>
                  <a:lnTo>
                    <a:pt x="313" y="190"/>
                  </a:lnTo>
                  <a:lnTo>
                    <a:pt x="280" y="212"/>
                  </a:lnTo>
                  <a:lnTo>
                    <a:pt x="232" y="217"/>
                  </a:lnTo>
                  <a:lnTo>
                    <a:pt x="110" y="210"/>
                  </a:lnTo>
                  <a:lnTo>
                    <a:pt x="63" y="198"/>
                  </a:lnTo>
                  <a:lnTo>
                    <a:pt x="28" y="172"/>
                  </a:lnTo>
                  <a:lnTo>
                    <a:pt x="7" y="137"/>
                  </a:lnTo>
                  <a:lnTo>
                    <a:pt x="0" y="98"/>
                  </a:lnTo>
                  <a:lnTo>
                    <a:pt x="6" y="60"/>
                  </a:lnTo>
                  <a:lnTo>
                    <a:pt x="25" y="28"/>
                  </a:lnTo>
                  <a:lnTo>
                    <a:pt x="59" y="6"/>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46"/>
            <p:cNvSpPr/>
            <p:nvPr/>
          </p:nvSpPr>
          <p:spPr>
            <a:xfrm>
              <a:off x="2603" y="2247"/>
              <a:ext cx="23" cy="44"/>
            </a:xfrm>
            <a:custGeom>
              <a:rect b="b" l="l" r="r" t="t"/>
              <a:pathLst>
                <a:path extrusionOk="0" h="523" w="212">
                  <a:moveTo>
                    <a:pt x="7" y="415"/>
                  </a:moveTo>
                  <a:lnTo>
                    <a:pt x="0" y="98"/>
                  </a:lnTo>
                  <a:lnTo>
                    <a:pt x="1" y="74"/>
                  </a:lnTo>
                  <a:lnTo>
                    <a:pt x="7" y="53"/>
                  </a:lnTo>
                  <a:lnTo>
                    <a:pt x="17" y="36"/>
                  </a:lnTo>
                  <a:lnTo>
                    <a:pt x="29" y="22"/>
                  </a:lnTo>
                  <a:lnTo>
                    <a:pt x="44" y="12"/>
                  </a:lnTo>
                  <a:lnTo>
                    <a:pt x="61" y="5"/>
                  </a:lnTo>
                  <a:lnTo>
                    <a:pt x="80" y="1"/>
                  </a:lnTo>
                  <a:lnTo>
                    <a:pt x="99" y="0"/>
                  </a:lnTo>
                  <a:lnTo>
                    <a:pt x="118" y="3"/>
                  </a:lnTo>
                  <a:lnTo>
                    <a:pt x="137" y="9"/>
                  </a:lnTo>
                  <a:lnTo>
                    <a:pt x="154" y="18"/>
                  </a:lnTo>
                  <a:lnTo>
                    <a:pt x="170" y="31"/>
                  </a:lnTo>
                  <a:lnTo>
                    <a:pt x="184" y="46"/>
                  </a:lnTo>
                  <a:lnTo>
                    <a:pt x="195" y="65"/>
                  </a:lnTo>
                  <a:lnTo>
                    <a:pt x="202" y="86"/>
                  </a:lnTo>
                  <a:lnTo>
                    <a:pt x="205" y="110"/>
                  </a:lnTo>
                  <a:lnTo>
                    <a:pt x="212" y="427"/>
                  </a:lnTo>
                  <a:lnTo>
                    <a:pt x="210" y="452"/>
                  </a:lnTo>
                  <a:lnTo>
                    <a:pt x="205" y="473"/>
                  </a:lnTo>
                  <a:lnTo>
                    <a:pt x="195" y="489"/>
                  </a:lnTo>
                  <a:lnTo>
                    <a:pt x="183" y="502"/>
                  </a:lnTo>
                  <a:lnTo>
                    <a:pt x="167" y="512"/>
                  </a:lnTo>
                  <a:lnTo>
                    <a:pt x="150" y="518"/>
                  </a:lnTo>
                  <a:lnTo>
                    <a:pt x="132" y="522"/>
                  </a:lnTo>
                  <a:lnTo>
                    <a:pt x="113" y="523"/>
                  </a:lnTo>
                  <a:lnTo>
                    <a:pt x="92" y="521"/>
                  </a:lnTo>
                  <a:lnTo>
                    <a:pt x="73" y="516"/>
                  </a:lnTo>
                  <a:lnTo>
                    <a:pt x="55" y="507"/>
                  </a:lnTo>
                  <a:lnTo>
                    <a:pt x="40" y="494"/>
                  </a:lnTo>
                  <a:lnTo>
                    <a:pt x="27" y="479"/>
                  </a:lnTo>
                  <a:lnTo>
                    <a:pt x="18" y="460"/>
                  </a:lnTo>
                  <a:lnTo>
                    <a:pt x="11" y="439"/>
                  </a:lnTo>
                  <a:lnTo>
                    <a:pt x="7" y="4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46"/>
            <p:cNvSpPr/>
            <p:nvPr/>
          </p:nvSpPr>
          <p:spPr>
            <a:xfrm>
              <a:off x="2521" y="2269"/>
              <a:ext cx="22" cy="17"/>
            </a:xfrm>
            <a:custGeom>
              <a:rect b="b" l="l" r="r" t="t"/>
              <a:pathLst>
                <a:path extrusionOk="0" h="203" w="198">
                  <a:moveTo>
                    <a:pt x="101" y="203"/>
                  </a:moveTo>
                  <a:lnTo>
                    <a:pt x="81" y="199"/>
                  </a:lnTo>
                  <a:lnTo>
                    <a:pt x="63" y="192"/>
                  </a:lnTo>
                  <a:lnTo>
                    <a:pt x="45" y="182"/>
                  </a:lnTo>
                  <a:lnTo>
                    <a:pt x="30" y="168"/>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5" y="10"/>
                  </a:lnTo>
                  <a:lnTo>
                    <a:pt x="152" y="20"/>
                  </a:lnTo>
                  <a:lnTo>
                    <a:pt x="168" y="34"/>
                  </a:lnTo>
                  <a:lnTo>
                    <a:pt x="180" y="49"/>
                  </a:lnTo>
                  <a:lnTo>
                    <a:pt x="190" y="67"/>
                  </a:lnTo>
                  <a:lnTo>
                    <a:pt x="196" y="87"/>
                  </a:lnTo>
                  <a:lnTo>
                    <a:pt x="198" y="107"/>
                  </a:lnTo>
                  <a:lnTo>
                    <a:pt x="196" y="128"/>
                  </a:lnTo>
                  <a:lnTo>
                    <a:pt x="191" y="147"/>
                  </a:lnTo>
                  <a:lnTo>
                    <a:pt x="182" y="163"/>
                  </a:lnTo>
                  <a:lnTo>
                    <a:pt x="171" y="177"/>
                  </a:lnTo>
                  <a:lnTo>
                    <a:pt x="155" y="188"/>
                  </a:lnTo>
                  <a:lnTo>
                    <a:pt x="139" y="196"/>
                  </a:lnTo>
                  <a:lnTo>
                    <a:pt x="121" y="202"/>
                  </a:lnTo>
                  <a:lnTo>
                    <a:pt x="101" y="20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46"/>
            <p:cNvSpPr/>
            <p:nvPr/>
          </p:nvSpPr>
          <p:spPr>
            <a:xfrm>
              <a:off x="2567" y="2271"/>
              <a:ext cx="21" cy="17"/>
            </a:xfrm>
            <a:custGeom>
              <a:rect b="b" l="l" r="r" t="t"/>
              <a:pathLst>
                <a:path extrusionOk="0" h="202" w="197">
                  <a:moveTo>
                    <a:pt x="100" y="202"/>
                  </a:moveTo>
                  <a:lnTo>
                    <a:pt x="80" y="199"/>
                  </a:lnTo>
                  <a:lnTo>
                    <a:pt x="62" y="192"/>
                  </a:lnTo>
                  <a:lnTo>
                    <a:pt x="45" y="182"/>
                  </a:lnTo>
                  <a:lnTo>
                    <a:pt x="30" y="168"/>
                  </a:lnTo>
                  <a:lnTo>
                    <a:pt x="18" y="153"/>
                  </a:lnTo>
                  <a:lnTo>
                    <a:pt x="8" y="135"/>
                  </a:lnTo>
                  <a:lnTo>
                    <a:pt x="2" y="116"/>
                  </a:lnTo>
                  <a:lnTo>
                    <a:pt x="0" y="95"/>
                  </a:lnTo>
                  <a:lnTo>
                    <a:pt x="2" y="74"/>
                  </a:lnTo>
                  <a:lnTo>
                    <a:pt x="7" y="55"/>
                  </a:lnTo>
                  <a:lnTo>
                    <a:pt x="16" y="39"/>
                  </a:lnTo>
                  <a:lnTo>
                    <a:pt x="27" y="25"/>
                  </a:lnTo>
                  <a:lnTo>
                    <a:pt x="42" y="14"/>
                  </a:lnTo>
                  <a:lnTo>
                    <a:pt x="58" y="6"/>
                  </a:lnTo>
                  <a:lnTo>
                    <a:pt x="77" y="1"/>
                  </a:lnTo>
                  <a:lnTo>
                    <a:pt x="96" y="0"/>
                  </a:lnTo>
                  <a:lnTo>
                    <a:pt x="116" y="3"/>
                  </a:lnTo>
                  <a:lnTo>
                    <a:pt x="134" y="10"/>
                  </a:lnTo>
                  <a:lnTo>
                    <a:pt x="151" y="20"/>
                  </a:lnTo>
                  <a:lnTo>
                    <a:pt x="166" y="34"/>
                  </a:lnTo>
                  <a:lnTo>
                    <a:pt x="179" y="49"/>
                  </a:lnTo>
                  <a:lnTo>
                    <a:pt x="189" y="67"/>
                  </a:lnTo>
                  <a:lnTo>
                    <a:pt x="195" y="87"/>
                  </a:lnTo>
                  <a:lnTo>
                    <a:pt x="197" y="107"/>
                  </a:lnTo>
                  <a:lnTo>
                    <a:pt x="195" y="128"/>
                  </a:lnTo>
                  <a:lnTo>
                    <a:pt x="190" y="147"/>
                  </a:lnTo>
                  <a:lnTo>
                    <a:pt x="181" y="163"/>
                  </a:lnTo>
                  <a:lnTo>
                    <a:pt x="169" y="177"/>
                  </a:lnTo>
                  <a:lnTo>
                    <a:pt x="154" y="188"/>
                  </a:lnTo>
                  <a:lnTo>
                    <a:pt x="138" y="196"/>
                  </a:lnTo>
                  <a:lnTo>
                    <a:pt x="120" y="201"/>
                  </a:lnTo>
                  <a:lnTo>
                    <a:pt x="100" y="20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46"/>
            <p:cNvSpPr/>
            <p:nvPr/>
          </p:nvSpPr>
          <p:spPr>
            <a:xfrm>
              <a:off x="2514" y="2242"/>
              <a:ext cx="38" cy="19"/>
            </a:xfrm>
            <a:custGeom>
              <a:rect b="b" l="l" r="r" t="t"/>
              <a:pathLst>
                <a:path extrusionOk="0" h="218" w="340">
                  <a:moveTo>
                    <a:pt x="105" y="0"/>
                  </a:moveTo>
                  <a:lnTo>
                    <a:pt x="229" y="8"/>
                  </a:lnTo>
                  <a:lnTo>
                    <a:pt x="276" y="20"/>
                  </a:lnTo>
                  <a:lnTo>
                    <a:pt x="310" y="46"/>
                  </a:lnTo>
                  <a:lnTo>
                    <a:pt x="332" y="82"/>
                  </a:lnTo>
                  <a:lnTo>
                    <a:pt x="340" y="120"/>
                  </a:lnTo>
                  <a:lnTo>
                    <a:pt x="334" y="158"/>
                  </a:lnTo>
                  <a:lnTo>
                    <a:pt x="313" y="190"/>
                  </a:lnTo>
                  <a:lnTo>
                    <a:pt x="280" y="212"/>
                  </a:lnTo>
                  <a:lnTo>
                    <a:pt x="233" y="218"/>
                  </a:lnTo>
                  <a:lnTo>
                    <a:pt x="111" y="210"/>
                  </a:lnTo>
                  <a:lnTo>
                    <a:pt x="63" y="197"/>
                  </a:lnTo>
                  <a:lnTo>
                    <a:pt x="29" y="172"/>
                  </a:lnTo>
                  <a:lnTo>
                    <a:pt x="8" y="136"/>
                  </a:lnTo>
                  <a:lnTo>
                    <a:pt x="0" y="98"/>
                  </a:lnTo>
                  <a:lnTo>
                    <a:pt x="7" y="60"/>
                  </a:lnTo>
                  <a:lnTo>
                    <a:pt x="26" y="28"/>
                  </a:lnTo>
                  <a:lnTo>
                    <a:pt x="59" y="6"/>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46"/>
            <p:cNvSpPr/>
            <p:nvPr/>
          </p:nvSpPr>
          <p:spPr>
            <a:xfrm>
              <a:off x="2480" y="2267"/>
              <a:ext cx="31" cy="18"/>
            </a:xfrm>
            <a:custGeom>
              <a:rect b="b" l="l" r="r" t="t"/>
              <a:pathLst>
                <a:path extrusionOk="0" h="215" w="279">
                  <a:moveTo>
                    <a:pt x="105" y="0"/>
                  </a:moveTo>
                  <a:lnTo>
                    <a:pt x="169" y="5"/>
                  </a:lnTo>
                  <a:lnTo>
                    <a:pt x="217" y="16"/>
                  </a:lnTo>
                  <a:lnTo>
                    <a:pt x="251" y="42"/>
                  </a:lnTo>
                  <a:lnTo>
                    <a:pt x="272" y="76"/>
                  </a:lnTo>
                  <a:lnTo>
                    <a:pt x="279" y="116"/>
                  </a:lnTo>
                  <a:lnTo>
                    <a:pt x="273" y="154"/>
                  </a:lnTo>
                  <a:lnTo>
                    <a:pt x="254" y="186"/>
                  </a:lnTo>
                  <a:lnTo>
                    <a:pt x="221" y="209"/>
                  </a:lnTo>
                  <a:lnTo>
                    <a:pt x="174" y="215"/>
                  </a:lnTo>
                  <a:lnTo>
                    <a:pt x="110" y="210"/>
                  </a:lnTo>
                  <a:lnTo>
                    <a:pt x="62" y="198"/>
                  </a:lnTo>
                  <a:lnTo>
                    <a:pt x="28" y="172"/>
                  </a:lnTo>
                  <a:lnTo>
                    <a:pt x="7" y="136"/>
                  </a:lnTo>
                  <a:lnTo>
                    <a:pt x="0" y="97"/>
                  </a:lnTo>
                  <a:lnTo>
                    <a:pt x="6" y="59"/>
                  </a:lnTo>
                  <a:lnTo>
                    <a:pt x="25" y="27"/>
                  </a:lnTo>
                  <a:lnTo>
                    <a:pt x="58"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46"/>
            <p:cNvSpPr/>
            <p:nvPr/>
          </p:nvSpPr>
          <p:spPr>
            <a:xfrm>
              <a:off x="2559" y="2245"/>
              <a:ext cx="38" cy="18"/>
            </a:xfrm>
            <a:custGeom>
              <a:rect b="b" l="l" r="r" t="t"/>
              <a:pathLst>
                <a:path extrusionOk="0" h="217" w="338">
                  <a:moveTo>
                    <a:pt x="105" y="0"/>
                  </a:moveTo>
                  <a:lnTo>
                    <a:pt x="227" y="7"/>
                  </a:lnTo>
                  <a:lnTo>
                    <a:pt x="275" y="19"/>
                  </a:lnTo>
                  <a:lnTo>
                    <a:pt x="309" y="45"/>
                  </a:lnTo>
                  <a:lnTo>
                    <a:pt x="330" y="80"/>
                  </a:lnTo>
                  <a:lnTo>
                    <a:pt x="338" y="119"/>
                  </a:lnTo>
                  <a:lnTo>
                    <a:pt x="332" y="157"/>
                  </a:lnTo>
                  <a:lnTo>
                    <a:pt x="313" y="189"/>
                  </a:lnTo>
                  <a:lnTo>
                    <a:pt x="280" y="211"/>
                  </a:lnTo>
                  <a:lnTo>
                    <a:pt x="232" y="217"/>
                  </a:lnTo>
                  <a:lnTo>
                    <a:pt x="110" y="210"/>
                  </a:lnTo>
                  <a:lnTo>
                    <a:pt x="63" y="197"/>
                  </a:lnTo>
                  <a:lnTo>
                    <a:pt x="29" y="172"/>
                  </a:lnTo>
                  <a:lnTo>
                    <a:pt x="7" y="136"/>
                  </a:lnTo>
                  <a:lnTo>
                    <a:pt x="0" y="97"/>
                  </a:lnTo>
                  <a:lnTo>
                    <a:pt x="6" y="59"/>
                  </a:lnTo>
                  <a:lnTo>
                    <a:pt x="26" y="27"/>
                  </a:lnTo>
                  <a:lnTo>
                    <a:pt x="59"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46"/>
            <p:cNvSpPr/>
            <p:nvPr/>
          </p:nvSpPr>
          <p:spPr>
            <a:xfrm>
              <a:off x="2604" y="2246"/>
              <a:ext cx="23" cy="44"/>
            </a:xfrm>
            <a:custGeom>
              <a:rect b="b" l="l" r="r" t="t"/>
              <a:pathLst>
                <a:path extrusionOk="0" h="524" w="213">
                  <a:moveTo>
                    <a:pt x="8" y="415"/>
                  </a:moveTo>
                  <a:lnTo>
                    <a:pt x="0" y="99"/>
                  </a:lnTo>
                  <a:lnTo>
                    <a:pt x="2" y="75"/>
                  </a:lnTo>
                  <a:lnTo>
                    <a:pt x="7" y="53"/>
                  </a:lnTo>
                  <a:lnTo>
                    <a:pt x="17" y="37"/>
                  </a:lnTo>
                  <a:lnTo>
                    <a:pt x="30" y="22"/>
                  </a:lnTo>
                  <a:lnTo>
                    <a:pt x="44" y="12"/>
                  </a:lnTo>
                  <a:lnTo>
                    <a:pt x="62" y="5"/>
                  </a:lnTo>
                  <a:lnTo>
                    <a:pt x="80" y="0"/>
                  </a:lnTo>
                  <a:lnTo>
                    <a:pt x="99" y="0"/>
                  </a:lnTo>
                  <a:lnTo>
                    <a:pt x="119" y="3"/>
                  </a:lnTo>
                  <a:lnTo>
                    <a:pt x="137" y="10"/>
                  </a:lnTo>
                  <a:lnTo>
                    <a:pt x="155" y="19"/>
                  </a:lnTo>
                  <a:lnTo>
                    <a:pt x="172" y="31"/>
                  </a:lnTo>
                  <a:lnTo>
                    <a:pt x="185" y="47"/>
                  </a:lnTo>
                  <a:lnTo>
                    <a:pt x="195" y="66"/>
                  </a:lnTo>
                  <a:lnTo>
                    <a:pt x="202" y="86"/>
                  </a:lnTo>
                  <a:lnTo>
                    <a:pt x="205" y="111"/>
                  </a:lnTo>
                  <a:lnTo>
                    <a:pt x="213" y="428"/>
                  </a:lnTo>
                  <a:lnTo>
                    <a:pt x="211" y="453"/>
                  </a:lnTo>
                  <a:lnTo>
                    <a:pt x="206" y="473"/>
                  </a:lnTo>
                  <a:lnTo>
                    <a:pt x="196" y="490"/>
                  </a:lnTo>
                  <a:lnTo>
                    <a:pt x="184" y="502"/>
                  </a:lnTo>
                  <a:lnTo>
                    <a:pt x="169" y="513"/>
                  </a:lnTo>
                  <a:lnTo>
                    <a:pt x="151" y="519"/>
                  </a:lnTo>
                  <a:lnTo>
                    <a:pt x="133" y="523"/>
                  </a:lnTo>
                  <a:lnTo>
                    <a:pt x="114" y="524"/>
                  </a:lnTo>
                  <a:lnTo>
                    <a:pt x="93" y="522"/>
                  </a:lnTo>
                  <a:lnTo>
                    <a:pt x="74" y="517"/>
                  </a:lnTo>
                  <a:lnTo>
                    <a:pt x="55" y="508"/>
                  </a:lnTo>
                  <a:lnTo>
                    <a:pt x="40" y="495"/>
                  </a:lnTo>
                  <a:lnTo>
                    <a:pt x="28" y="480"/>
                  </a:lnTo>
                  <a:lnTo>
                    <a:pt x="18" y="461"/>
                  </a:lnTo>
                  <a:lnTo>
                    <a:pt x="11" y="439"/>
                  </a:lnTo>
                  <a:lnTo>
                    <a:pt x="8" y="415"/>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46"/>
            <p:cNvSpPr/>
            <p:nvPr/>
          </p:nvSpPr>
          <p:spPr>
            <a:xfrm>
              <a:off x="2523" y="2268"/>
              <a:ext cx="22" cy="17"/>
            </a:xfrm>
            <a:custGeom>
              <a:rect b="b" l="l" r="r" t="t"/>
              <a:pathLst>
                <a:path extrusionOk="0" h="203" w="198">
                  <a:moveTo>
                    <a:pt x="101" y="203"/>
                  </a:moveTo>
                  <a:lnTo>
                    <a:pt x="81" y="200"/>
                  </a:lnTo>
                  <a:lnTo>
                    <a:pt x="63" y="193"/>
                  </a:lnTo>
                  <a:lnTo>
                    <a:pt x="46" y="182"/>
                  </a:lnTo>
                  <a:lnTo>
                    <a:pt x="31" y="169"/>
                  </a:lnTo>
                  <a:lnTo>
                    <a:pt x="18" y="154"/>
                  </a:lnTo>
                  <a:lnTo>
                    <a:pt x="8" y="136"/>
                  </a:lnTo>
                  <a:lnTo>
                    <a:pt x="2" y="116"/>
                  </a:lnTo>
                  <a:lnTo>
                    <a:pt x="0" y="96"/>
                  </a:lnTo>
                  <a:lnTo>
                    <a:pt x="2" y="75"/>
                  </a:lnTo>
                  <a:lnTo>
                    <a:pt x="7" y="56"/>
                  </a:lnTo>
                  <a:lnTo>
                    <a:pt x="16" y="40"/>
                  </a:lnTo>
                  <a:lnTo>
                    <a:pt x="28" y="26"/>
                  </a:lnTo>
                  <a:lnTo>
                    <a:pt x="43" y="15"/>
                  </a:lnTo>
                  <a:lnTo>
                    <a:pt x="59" y="7"/>
                  </a:lnTo>
                  <a:lnTo>
                    <a:pt x="77" y="1"/>
                  </a:lnTo>
                  <a:lnTo>
                    <a:pt x="97" y="0"/>
                  </a:lnTo>
                  <a:lnTo>
                    <a:pt x="117" y="3"/>
                  </a:lnTo>
                  <a:lnTo>
                    <a:pt x="136" y="11"/>
                  </a:lnTo>
                  <a:lnTo>
                    <a:pt x="153" y="21"/>
                  </a:lnTo>
                  <a:lnTo>
                    <a:pt x="168" y="34"/>
                  </a:lnTo>
                  <a:lnTo>
                    <a:pt x="180" y="50"/>
                  </a:lnTo>
                  <a:lnTo>
                    <a:pt x="190" y="68"/>
                  </a:lnTo>
                  <a:lnTo>
                    <a:pt x="196" y="87"/>
                  </a:lnTo>
                  <a:lnTo>
                    <a:pt x="198" y="108"/>
                  </a:lnTo>
                  <a:lnTo>
                    <a:pt x="196" y="129"/>
                  </a:lnTo>
                  <a:lnTo>
                    <a:pt x="191" y="147"/>
                  </a:lnTo>
                  <a:lnTo>
                    <a:pt x="182" y="164"/>
                  </a:lnTo>
                  <a:lnTo>
                    <a:pt x="171" y="177"/>
                  </a:lnTo>
                  <a:lnTo>
                    <a:pt x="156" y="189"/>
                  </a:lnTo>
                  <a:lnTo>
                    <a:pt x="140" y="197"/>
                  </a:lnTo>
                  <a:lnTo>
                    <a:pt x="121" y="202"/>
                  </a:lnTo>
                  <a:lnTo>
                    <a:pt x="101"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46"/>
            <p:cNvSpPr/>
            <p:nvPr/>
          </p:nvSpPr>
          <p:spPr>
            <a:xfrm>
              <a:off x="2569" y="2271"/>
              <a:ext cx="22" cy="16"/>
            </a:xfrm>
            <a:custGeom>
              <a:rect b="b" l="l" r="r" t="t"/>
              <a:pathLst>
                <a:path extrusionOk="0" h="203" w="197">
                  <a:moveTo>
                    <a:pt x="100" y="203"/>
                  </a:moveTo>
                  <a:lnTo>
                    <a:pt x="80" y="200"/>
                  </a:lnTo>
                  <a:lnTo>
                    <a:pt x="62" y="193"/>
                  </a:lnTo>
                  <a:lnTo>
                    <a:pt x="45" y="182"/>
                  </a:lnTo>
                  <a:lnTo>
                    <a:pt x="30" y="169"/>
                  </a:lnTo>
                  <a:lnTo>
                    <a:pt x="18" y="153"/>
                  </a:lnTo>
                  <a:lnTo>
                    <a:pt x="8" y="136"/>
                  </a:lnTo>
                  <a:lnTo>
                    <a:pt x="2" y="116"/>
                  </a:lnTo>
                  <a:lnTo>
                    <a:pt x="0" y="95"/>
                  </a:lnTo>
                  <a:lnTo>
                    <a:pt x="2" y="75"/>
                  </a:lnTo>
                  <a:lnTo>
                    <a:pt x="7" y="56"/>
                  </a:lnTo>
                  <a:lnTo>
                    <a:pt x="16" y="40"/>
                  </a:lnTo>
                  <a:lnTo>
                    <a:pt x="27" y="26"/>
                  </a:lnTo>
                  <a:lnTo>
                    <a:pt x="42" y="15"/>
                  </a:lnTo>
                  <a:lnTo>
                    <a:pt x="59" y="6"/>
                  </a:lnTo>
                  <a:lnTo>
                    <a:pt x="76" y="1"/>
                  </a:lnTo>
                  <a:lnTo>
                    <a:pt x="96" y="0"/>
                  </a:lnTo>
                  <a:lnTo>
                    <a:pt x="116" y="3"/>
                  </a:lnTo>
                  <a:lnTo>
                    <a:pt x="134" y="11"/>
                  </a:lnTo>
                  <a:lnTo>
                    <a:pt x="151" y="21"/>
                  </a:lnTo>
                  <a:lnTo>
                    <a:pt x="167" y="34"/>
                  </a:lnTo>
                  <a:lnTo>
                    <a:pt x="179" y="50"/>
                  </a:lnTo>
                  <a:lnTo>
                    <a:pt x="189" y="67"/>
                  </a:lnTo>
                  <a:lnTo>
                    <a:pt x="195" y="87"/>
                  </a:lnTo>
                  <a:lnTo>
                    <a:pt x="197" y="108"/>
                  </a:lnTo>
                  <a:lnTo>
                    <a:pt x="195" y="129"/>
                  </a:lnTo>
                  <a:lnTo>
                    <a:pt x="190" y="147"/>
                  </a:lnTo>
                  <a:lnTo>
                    <a:pt x="181" y="164"/>
                  </a:lnTo>
                  <a:lnTo>
                    <a:pt x="170" y="177"/>
                  </a:lnTo>
                  <a:lnTo>
                    <a:pt x="155" y="189"/>
                  </a:lnTo>
                  <a:lnTo>
                    <a:pt x="138" y="197"/>
                  </a:lnTo>
                  <a:lnTo>
                    <a:pt x="120" y="202"/>
                  </a:lnTo>
                  <a:lnTo>
                    <a:pt x="100"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46"/>
            <p:cNvSpPr/>
            <p:nvPr/>
          </p:nvSpPr>
          <p:spPr>
            <a:xfrm>
              <a:off x="2516" y="2242"/>
              <a:ext cx="38" cy="18"/>
            </a:xfrm>
            <a:custGeom>
              <a:rect b="b" l="l" r="r" t="t"/>
              <a:pathLst>
                <a:path extrusionOk="0" h="217" w="339">
                  <a:moveTo>
                    <a:pt x="105" y="0"/>
                  </a:moveTo>
                  <a:lnTo>
                    <a:pt x="228" y="7"/>
                  </a:lnTo>
                  <a:lnTo>
                    <a:pt x="275" y="19"/>
                  </a:lnTo>
                  <a:lnTo>
                    <a:pt x="310" y="45"/>
                  </a:lnTo>
                  <a:lnTo>
                    <a:pt x="331" y="80"/>
                  </a:lnTo>
                  <a:lnTo>
                    <a:pt x="339" y="120"/>
                  </a:lnTo>
                  <a:lnTo>
                    <a:pt x="333" y="158"/>
                  </a:lnTo>
                  <a:lnTo>
                    <a:pt x="314" y="190"/>
                  </a:lnTo>
                  <a:lnTo>
                    <a:pt x="280" y="212"/>
                  </a:lnTo>
                  <a:lnTo>
                    <a:pt x="233" y="217"/>
                  </a:lnTo>
                  <a:lnTo>
                    <a:pt x="110" y="210"/>
                  </a:lnTo>
                  <a:lnTo>
                    <a:pt x="62" y="197"/>
                  </a:lnTo>
                  <a:lnTo>
                    <a:pt x="28" y="171"/>
                  </a:lnTo>
                  <a:lnTo>
                    <a:pt x="7" y="136"/>
                  </a:lnTo>
                  <a:lnTo>
                    <a:pt x="0" y="98"/>
                  </a:lnTo>
                  <a:lnTo>
                    <a:pt x="6" y="60"/>
                  </a:lnTo>
                  <a:lnTo>
                    <a:pt x="25" y="27"/>
                  </a:lnTo>
                  <a:lnTo>
                    <a:pt x="58" y="6"/>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46"/>
            <p:cNvSpPr/>
            <p:nvPr/>
          </p:nvSpPr>
          <p:spPr>
            <a:xfrm>
              <a:off x="2482" y="2267"/>
              <a:ext cx="31" cy="17"/>
            </a:xfrm>
            <a:custGeom>
              <a:rect b="b" l="l" r="r" t="t"/>
              <a:pathLst>
                <a:path extrusionOk="0" h="215" w="279">
                  <a:moveTo>
                    <a:pt x="105" y="0"/>
                  </a:moveTo>
                  <a:lnTo>
                    <a:pt x="169" y="5"/>
                  </a:lnTo>
                  <a:lnTo>
                    <a:pt x="217" y="16"/>
                  </a:lnTo>
                  <a:lnTo>
                    <a:pt x="251" y="42"/>
                  </a:lnTo>
                  <a:lnTo>
                    <a:pt x="272" y="76"/>
                  </a:lnTo>
                  <a:lnTo>
                    <a:pt x="279" y="116"/>
                  </a:lnTo>
                  <a:lnTo>
                    <a:pt x="273" y="154"/>
                  </a:lnTo>
                  <a:lnTo>
                    <a:pt x="254" y="186"/>
                  </a:lnTo>
                  <a:lnTo>
                    <a:pt x="221" y="209"/>
                  </a:lnTo>
                  <a:lnTo>
                    <a:pt x="174" y="215"/>
                  </a:lnTo>
                  <a:lnTo>
                    <a:pt x="110" y="210"/>
                  </a:lnTo>
                  <a:lnTo>
                    <a:pt x="62" y="197"/>
                  </a:lnTo>
                  <a:lnTo>
                    <a:pt x="28" y="171"/>
                  </a:lnTo>
                  <a:lnTo>
                    <a:pt x="7" y="136"/>
                  </a:lnTo>
                  <a:lnTo>
                    <a:pt x="0" y="97"/>
                  </a:lnTo>
                  <a:lnTo>
                    <a:pt x="6" y="59"/>
                  </a:lnTo>
                  <a:lnTo>
                    <a:pt x="25" y="27"/>
                  </a:lnTo>
                  <a:lnTo>
                    <a:pt x="58" y="5"/>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46"/>
            <p:cNvSpPr/>
            <p:nvPr/>
          </p:nvSpPr>
          <p:spPr>
            <a:xfrm>
              <a:off x="2561" y="2244"/>
              <a:ext cx="38" cy="18"/>
            </a:xfrm>
            <a:custGeom>
              <a:rect b="b" l="l" r="r" t="t"/>
              <a:pathLst>
                <a:path extrusionOk="0" h="219" w="339">
                  <a:moveTo>
                    <a:pt x="105" y="0"/>
                  </a:moveTo>
                  <a:lnTo>
                    <a:pt x="228" y="9"/>
                  </a:lnTo>
                  <a:lnTo>
                    <a:pt x="275" y="21"/>
                  </a:lnTo>
                  <a:lnTo>
                    <a:pt x="309" y="47"/>
                  </a:lnTo>
                  <a:lnTo>
                    <a:pt x="331" y="82"/>
                  </a:lnTo>
                  <a:lnTo>
                    <a:pt x="339" y="121"/>
                  </a:lnTo>
                  <a:lnTo>
                    <a:pt x="333" y="159"/>
                  </a:lnTo>
                  <a:lnTo>
                    <a:pt x="313" y="191"/>
                  </a:lnTo>
                  <a:lnTo>
                    <a:pt x="280" y="213"/>
                  </a:lnTo>
                  <a:lnTo>
                    <a:pt x="233" y="219"/>
                  </a:lnTo>
                  <a:lnTo>
                    <a:pt x="110" y="211"/>
                  </a:lnTo>
                  <a:lnTo>
                    <a:pt x="63" y="198"/>
                  </a:lnTo>
                  <a:lnTo>
                    <a:pt x="29" y="172"/>
                  </a:lnTo>
                  <a:lnTo>
                    <a:pt x="8" y="137"/>
                  </a:lnTo>
                  <a:lnTo>
                    <a:pt x="0" y="99"/>
                  </a:lnTo>
                  <a:lnTo>
                    <a:pt x="7" y="60"/>
                  </a:lnTo>
                  <a:lnTo>
                    <a:pt x="26" y="28"/>
                  </a:lnTo>
                  <a:lnTo>
                    <a:pt x="59" y="7"/>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46"/>
            <p:cNvSpPr/>
            <p:nvPr/>
          </p:nvSpPr>
          <p:spPr>
            <a:xfrm>
              <a:off x="2606" y="2246"/>
              <a:ext cx="23" cy="43"/>
            </a:xfrm>
            <a:custGeom>
              <a:rect b="b" l="l" r="r" t="t"/>
              <a:pathLst>
                <a:path extrusionOk="0" h="524" w="213">
                  <a:moveTo>
                    <a:pt x="8" y="415"/>
                  </a:moveTo>
                  <a:lnTo>
                    <a:pt x="0" y="98"/>
                  </a:lnTo>
                  <a:lnTo>
                    <a:pt x="2" y="75"/>
                  </a:lnTo>
                  <a:lnTo>
                    <a:pt x="7" y="53"/>
                  </a:lnTo>
                  <a:lnTo>
                    <a:pt x="17" y="36"/>
                  </a:lnTo>
                  <a:lnTo>
                    <a:pt x="30" y="22"/>
                  </a:lnTo>
                  <a:lnTo>
                    <a:pt x="45" y="12"/>
                  </a:lnTo>
                  <a:lnTo>
                    <a:pt x="62" y="4"/>
                  </a:lnTo>
                  <a:lnTo>
                    <a:pt x="80" y="0"/>
                  </a:lnTo>
                  <a:lnTo>
                    <a:pt x="99" y="0"/>
                  </a:lnTo>
                  <a:lnTo>
                    <a:pt x="119" y="3"/>
                  </a:lnTo>
                  <a:lnTo>
                    <a:pt x="138" y="9"/>
                  </a:lnTo>
                  <a:lnTo>
                    <a:pt x="156" y="19"/>
                  </a:lnTo>
                  <a:lnTo>
                    <a:pt x="172" y="31"/>
                  </a:lnTo>
                  <a:lnTo>
                    <a:pt x="185" y="47"/>
                  </a:lnTo>
                  <a:lnTo>
                    <a:pt x="196" y="65"/>
                  </a:lnTo>
                  <a:lnTo>
                    <a:pt x="203" y="86"/>
                  </a:lnTo>
                  <a:lnTo>
                    <a:pt x="206" y="111"/>
                  </a:lnTo>
                  <a:lnTo>
                    <a:pt x="213" y="428"/>
                  </a:lnTo>
                  <a:lnTo>
                    <a:pt x="211" y="452"/>
                  </a:lnTo>
                  <a:lnTo>
                    <a:pt x="206" y="473"/>
                  </a:lnTo>
                  <a:lnTo>
                    <a:pt x="196" y="490"/>
                  </a:lnTo>
                  <a:lnTo>
                    <a:pt x="184" y="502"/>
                  </a:lnTo>
                  <a:lnTo>
                    <a:pt x="169" y="513"/>
                  </a:lnTo>
                  <a:lnTo>
                    <a:pt x="152" y="519"/>
                  </a:lnTo>
                  <a:lnTo>
                    <a:pt x="133" y="523"/>
                  </a:lnTo>
                  <a:lnTo>
                    <a:pt x="114" y="524"/>
                  </a:lnTo>
                  <a:lnTo>
                    <a:pt x="93" y="522"/>
                  </a:lnTo>
                  <a:lnTo>
                    <a:pt x="74" y="517"/>
                  </a:lnTo>
                  <a:lnTo>
                    <a:pt x="56" y="507"/>
                  </a:lnTo>
                  <a:lnTo>
                    <a:pt x="41" y="494"/>
                  </a:lnTo>
                  <a:lnTo>
                    <a:pt x="28" y="478"/>
                  </a:lnTo>
                  <a:lnTo>
                    <a:pt x="18" y="460"/>
                  </a:lnTo>
                  <a:lnTo>
                    <a:pt x="11" y="439"/>
                  </a:lnTo>
                  <a:lnTo>
                    <a:pt x="8" y="415"/>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46"/>
            <p:cNvSpPr/>
            <p:nvPr/>
          </p:nvSpPr>
          <p:spPr>
            <a:xfrm>
              <a:off x="2482" y="2239"/>
              <a:ext cx="27" cy="20"/>
            </a:xfrm>
            <a:custGeom>
              <a:rect b="b" l="l" r="r" t="t"/>
              <a:pathLst>
                <a:path extrusionOk="0" h="245" w="238">
                  <a:moveTo>
                    <a:pt x="122" y="245"/>
                  </a:moveTo>
                  <a:lnTo>
                    <a:pt x="98" y="243"/>
                  </a:lnTo>
                  <a:lnTo>
                    <a:pt x="76" y="236"/>
                  </a:lnTo>
                  <a:lnTo>
                    <a:pt x="54" y="226"/>
                  </a:lnTo>
                  <a:lnTo>
                    <a:pt x="37" y="211"/>
                  </a:lnTo>
                  <a:lnTo>
                    <a:pt x="22" y="193"/>
                  </a:lnTo>
                  <a:lnTo>
                    <a:pt x="10" y="173"/>
                  </a:lnTo>
                  <a:lnTo>
                    <a:pt x="3" y="150"/>
                  </a:lnTo>
                  <a:lnTo>
                    <a:pt x="0" y="126"/>
                  </a:lnTo>
                  <a:lnTo>
                    <a:pt x="2" y="101"/>
                  </a:lnTo>
                  <a:lnTo>
                    <a:pt x="8" y="78"/>
                  </a:lnTo>
                  <a:lnTo>
                    <a:pt x="18" y="56"/>
                  </a:lnTo>
                  <a:lnTo>
                    <a:pt x="32" y="38"/>
                  </a:lnTo>
                  <a:lnTo>
                    <a:pt x="50" y="23"/>
                  </a:lnTo>
                  <a:lnTo>
                    <a:pt x="69" y="11"/>
                  </a:lnTo>
                  <a:lnTo>
                    <a:pt x="92" y="3"/>
                  </a:lnTo>
                  <a:lnTo>
                    <a:pt x="116" y="0"/>
                  </a:lnTo>
                  <a:lnTo>
                    <a:pt x="140" y="2"/>
                  </a:lnTo>
                  <a:lnTo>
                    <a:pt x="162" y="9"/>
                  </a:lnTo>
                  <a:lnTo>
                    <a:pt x="184" y="19"/>
                  </a:lnTo>
                  <a:lnTo>
                    <a:pt x="202" y="33"/>
                  </a:lnTo>
                  <a:lnTo>
                    <a:pt x="216" y="52"/>
                  </a:lnTo>
                  <a:lnTo>
                    <a:pt x="228" y="72"/>
                  </a:lnTo>
                  <a:lnTo>
                    <a:pt x="235" y="94"/>
                  </a:lnTo>
                  <a:lnTo>
                    <a:pt x="238" y="119"/>
                  </a:lnTo>
                  <a:lnTo>
                    <a:pt x="236" y="144"/>
                  </a:lnTo>
                  <a:lnTo>
                    <a:pt x="230" y="167"/>
                  </a:lnTo>
                  <a:lnTo>
                    <a:pt x="220" y="189"/>
                  </a:lnTo>
                  <a:lnTo>
                    <a:pt x="206" y="206"/>
                  </a:lnTo>
                  <a:lnTo>
                    <a:pt x="188" y="222"/>
                  </a:lnTo>
                  <a:lnTo>
                    <a:pt x="168" y="234"/>
                  </a:lnTo>
                  <a:lnTo>
                    <a:pt x="146" y="241"/>
                  </a:lnTo>
                  <a:lnTo>
                    <a:pt x="122" y="245"/>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46"/>
            <p:cNvSpPr/>
            <p:nvPr/>
          </p:nvSpPr>
          <p:spPr>
            <a:xfrm>
              <a:off x="2483" y="2241"/>
              <a:ext cx="23" cy="17"/>
            </a:xfrm>
            <a:custGeom>
              <a:rect b="b" l="l" r="r" t="t"/>
              <a:pathLst>
                <a:path extrusionOk="0" h="214" w="209">
                  <a:moveTo>
                    <a:pt x="106" y="214"/>
                  </a:moveTo>
                  <a:lnTo>
                    <a:pt x="85" y="213"/>
                  </a:lnTo>
                  <a:lnTo>
                    <a:pt x="66" y="207"/>
                  </a:lnTo>
                  <a:lnTo>
                    <a:pt x="47" y="198"/>
                  </a:lnTo>
                  <a:lnTo>
                    <a:pt x="32" y="185"/>
                  </a:lnTo>
                  <a:lnTo>
                    <a:pt x="19" y="170"/>
                  </a:lnTo>
                  <a:lnTo>
                    <a:pt x="9" y="151"/>
                  </a:lnTo>
                  <a:lnTo>
                    <a:pt x="2" y="131"/>
                  </a:lnTo>
                  <a:lnTo>
                    <a:pt x="0" y="110"/>
                  </a:lnTo>
                  <a:lnTo>
                    <a:pt x="1" y="88"/>
                  </a:lnTo>
                  <a:lnTo>
                    <a:pt x="7" y="68"/>
                  </a:lnTo>
                  <a:lnTo>
                    <a:pt x="16" y="50"/>
                  </a:lnTo>
                  <a:lnTo>
                    <a:pt x="28" y="33"/>
                  </a:lnTo>
                  <a:lnTo>
                    <a:pt x="43" y="20"/>
                  </a:lnTo>
                  <a:lnTo>
                    <a:pt x="61" y="9"/>
                  </a:lnTo>
                  <a:lnTo>
                    <a:pt x="81" y="3"/>
                  </a:lnTo>
                  <a:lnTo>
                    <a:pt x="102" y="0"/>
                  </a:lnTo>
                  <a:lnTo>
                    <a:pt x="123" y="2"/>
                  </a:lnTo>
                  <a:lnTo>
                    <a:pt x="142" y="7"/>
                  </a:lnTo>
                  <a:lnTo>
                    <a:pt x="160" y="18"/>
                  </a:lnTo>
                  <a:lnTo>
                    <a:pt x="177" y="30"/>
                  </a:lnTo>
                  <a:lnTo>
                    <a:pt x="190" y="46"/>
                  </a:lnTo>
                  <a:lnTo>
                    <a:pt x="200" y="64"/>
                  </a:lnTo>
                  <a:lnTo>
                    <a:pt x="206" y="84"/>
                  </a:lnTo>
                  <a:lnTo>
                    <a:pt x="209" y="106"/>
                  </a:lnTo>
                  <a:lnTo>
                    <a:pt x="207" y="127"/>
                  </a:lnTo>
                  <a:lnTo>
                    <a:pt x="202" y="147"/>
                  </a:lnTo>
                  <a:lnTo>
                    <a:pt x="192" y="166"/>
                  </a:lnTo>
                  <a:lnTo>
                    <a:pt x="180" y="181"/>
                  </a:lnTo>
                  <a:lnTo>
                    <a:pt x="164" y="195"/>
                  </a:lnTo>
                  <a:lnTo>
                    <a:pt x="146" y="205"/>
                  </a:lnTo>
                  <a:lnTo>
                    <a:pt x="127" y="212"/>
                  </a:lnTo>
                  <a:lnTo>
                    <a:pt x="106" y="2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46"/>
            <p:cNvSpPr/>
            <p:nvPr/>
          </p:nvSpPr>
          <p:spPr>
            <a:xfrm>
              <a:off x="2484" y="2240"/>
              <a:ext cx="23" cy="18"/>
            </a:xfrm>
            <a:custGeom>
              <a:rect b="b" l="l" r="r" t="t"/>
              <a:pathLst>
                <a:path extrusionOk="0" h="214" w="209">
                  <a:moveTo>
                    <a:pt x="106" y="214"/>
                  </a:moveTo>
                  <a:lnTo>
                    <a:pt x="85" y="213"/>
                  </a:lnTo>
                  <a:lnTo>
                    <a:pt x="66" y="207"/>
                  </a:lnTo>
                  <a:lnTo>
                    <a:pt x="47" y="197"/>
                  </a:lnTo>
                  <a:lnTo>
                    <a:pt x="32" y="185"/>
                  </a:lnTo>
                  <a:lnTo>
                    <a:pt x="19" y="170"/>
                  </a:lnTo>
                  <a:lnTo>
                    <a:pt x="9" y="151"/>
                  </a:lnTo>
                  <a:lnTo>
                    <a:pt x="2" y="131"/>
                  </a:lnTo>
                  <a:lnTo>
                    <a:pt x="0" y="110"/>
                  </a:lnTo>
                  <a:lnTo>
                    <a:pt x="1" y="88"/>
                  </a:lnTo>
                  <a:lnTo>
                    <a:pt x="7" y="68"/>
                  </a:lnTo>
                  <a:lnTo>
                    <a:pt x="16" y="49"/>
                  </a:lnTo>
                  <a:lnTo>
                    <a:pt x="28" y="33"/>
                  </a:lnTo>
                  <a:lnTo>
                    <a:pt x="43" y="19"/>
                  </a:lnTo>
                  <a:lnTo>
                    <a:pt x="62" y="9"/>
                  </a:lnTo>
                  <a:lnTo>
                    <a:pt x="81" y="3"/>
                  </a:lnTo>
                  <a:lnTo>
                    <a:pt x="102" y="0"/>
                  </a:lnTo>
                  <a:lnTo>
                    <a:pt x="123" y="2"/>
                  </a:lnTo>
                  <a:lnTo>
                    <a:pt x="142" y="7"/>
                  </a:lnTo>
                  <a:lnTo>
                    <a:pt x="160" y="17"/>
                  </a:lnTo>
                  <a:lnTo>
                    <a:pt x="177" y="30"/>
                  </a:lnTo>
                  <a:lnTo>
                    <a:pt x="190" y="45"/>
                  </a:lnTo>
                  <a:lnTo>
                    <a:pt x="200" y="64"/>
                  </a:lnTo>
                  <a:lnTo>
                    <a:pt x="206" y="84"/>
                  </a:lnTo>
                  <a:lnTo>
                    <a:pt x="209" y="105"/>
                  </a:lnTo>
                  <a:lnTo>
                    <a:pt x="207" y="127"/>
                  </a:lnTo>
                  <a:lnTo>
                    <a:pt x="202" y="147"/>
                  </a:lnTo>
                  <a:lnTo>
                    <a:pt x="192" y="165"/>
                  </a:lnTo>
                  <a:lnTo>
                    <a:pt x="180" y="181"/>
                  </a:lnTo>
                  <a:lnTo>
                    <a:pt x="164" y="194"/>
                  </a:lnTo>
                  <a:lnTo>
                    <a:pt x="146" y="205"/>
                  </a:lnTo>
                  <a:lnTo>
                    <a:pt x="127" y="212"/>
                  </a:lnTo>
                  <a:lnTo>
                    <a:pt x="106" y="214"/>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46"/>
            <p:cNvSpPr/>
            <p:nvPr/>
          </p:nvSpPr>
          <p:spPr>
            <a:xfrm>
              <a:off x="2485" y="2240"/>
              <a:ext cx="22" cy="17"/>
            </a:xfrm>
            <a:custGeom>
              <a:rect b="b" l="l" r="r" t="t"/>
              <a:pathLst>
                <a:path extrusionOk="0" h="203" w="198">
                  <a:moveTo>
                    <a:pt x="101" y="203"/>
                  </a:moveTo>
                  <a:lnTo>
                    <a:pt x="81" y="200"/>
                  </a:lnTo>
                  <a:lnTo>
                    <a:pt x="63" y="192"/>
                  </a:lnTo>
                  <a:lnTo>
                    <a:pt x="46" y="182"/>
                  </a:lnTo>
                  <a:lnTo>
                    <a:pt x="30" y="169"/>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5" y="10"/>
                  </a:lnTo>
                  <a:lnTo>
                    <a:pt x="152" y="21"/>
                  </a:lnTo>
                  <a:lnTo>
                    <a:pt x="168" y="34"/>
                  </a:lnTo>
                  <a:lnTo>
                    <a:pt x="180" y="50"/>
                  </a:lnTo>
                  <a:lnTo>
                    <a:pt x="190" y="67"/>
                  </a:lnTo>
                  <a:lnTo>
                    <a:pt x="196" y="87"/>
                  </a:lnTo>
                  <a:lnTo>
                    <a:pt x="198" y="107"/>
                  </a:lnTo>
                  <a:lnTo>
                    <a:pt x="196" y="128"/>
                  </a:lnTo>
                  <a:lnTo>
                    <a:pt x="191" y="147"/>
                  </a:lnTo>
                  <a:lnTo>
                    <a:pt x="182" y="163"/>
                  </a:lnTo>
                  <a:lnTo>
                    <a:pt x="171" y="177"/>
                  </a:lnTo>
                  <a:lnTo>
                    <a:pt x="156" y="188"/>
                  </a:lnTo>
                  <a:lnTo>
                    <a:pt x="139" y="196"/>
                  </a:lnTo>
                  <a:lnTo>
                    <a:pt x="121" y="202"/>
                  </a:lnTo>
                  <a:lnTo>
                    <a:pt x="101"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46"/>
            <p:cNvSpPr/>
            <p:nvPr/>
          </p:nvSpPr>
          <p:spPr>
            <a:xfrm>
              <a:off x="2485" y="2148"/>
              <a:ext cx="150" cy="88"/>
            </a:xfrm>
            <a:custGeom>
              <a:rect b="b" l="l" r="r" t="t"/>
              <a:pathLst>
                <a:path extrusionOk="0" h="1049" w="1349">
                  <a:moveTo>
                    <a:pt x="0" y="838"/>
                  </a:moveTo>
                  <a:lnTo>
                    <a:pt x="7" y="117"/>
                  </a:lnTo>
                  <a:lnTo>
                    <a:pt x="11" y="95"/>
                  </a:lnTo>
                  <a:lnTo>
                    <a:pt x="22" y="73"/>
                  </a:lnTo>
                  <a:lnTo>
                    <a:pt x="38" y="54"/>
                  </a:lnTo>
                  <a:lnTo>
                    <a:pt x="59" y="37"/>
                  </a:lnTo>
                  <a:lnTo>
                    <a:pt x="82" y="22"/>
                  </a:lnTo>
                  <a:lnTo>
                    <a:pt x="106" y="12"/>
                  </a:lnTo>
                  <a:lnTo>
                    <a:pt x="131" y="5"/>
                  </a:lnTo>
                  <a:lnTo>
                    <a:pt x="154" y="1"/>
                  </a:lnTo>
                  <a:lnTo>
                    <a:pt x="188" y="0"/>
                  </a:lnTo>
                  <a:lnTo>
                    <a:pt x="221" y="0"/>
                  </a:lnTo>
                  <a:lnTo>
                    <a:pt x="254" y="0"/>
                  </a:lnTo>
                  <a:lnTo>
                    <a:pt x="288" y="0"/>
                  </a:lnTo>
                  <a:lnTo>
                    <a:pt x="321" y="0"/>
                  </a:lnTo>
                  <a:lnTo>
                    <a:pt x="354" y="0"/>
                  </a:lnTo>
                  <a:lnTo>
                    <a:pt x="388" y="1"/>
                  </a:lnTo>
                  <a:lnTo>
                    <a:pt x="421" y="3"/>
                  </a:lnTo>
                  <a:lnTo>
                    <a:pt x="454" y="4"/>
                  </a:lnTo>
                  <a:lnTo>
                    <a:pt x="488" y="5"/>
                  </a:lnTo>
                  <a:lnTo>
                    <a:pt x="521" y="6"/>
                  </a:lnTo>
                  <a:lnTo>
                    <a:pt x="554" y="8"/>
                  </a:lnTo>
                  <a:lnTo>
                    <a:pt x="588" y="10"/>
                  </a:lnTo>
                  <a:lnTo>
                    <a:pt x="621" y="12"/>
                  </a:lnTo>
                  <a:lnTo>
                    <a:pt x="654" y="15"/>
                  </a:lnTo>
                  <a:lnTo>
                    <a:pt x="687" y="17"/>
                  </a:lnTo>
                  <a:lnTo>
                    <a:pt x="721" y="20"/>
                  </a:lnTo>
                  <a:lnTo>
                    <a:pt x="754" y="23"/>
                  </a:lnTo>
                  <a:lnTo>
                    <a:pt x="787" y="26"/>
                  </a:lnTo>
                  <a:lnTo>
                    <a:pt x="820" y="30"/>
                  </a:lnTo>
                  <a:lnTo>
                    <a:pt x="853" y="34"/>
                  </a:lnTo>
                  <a:lnTo>
                    <a:pt x="886" y="38"/>
                  </a:lnTo>
                  <a:lnTo>
                    <a:pt x="919" y="43"/>
                  </a:lnTo>
                  <a:lnTo>
                    <a:pt x="952" y="47"/>
                  </a:lnTo>
                  <a:lnTo>
                    <a:pt x="985" y="52"/>
                  </a:lnTo>
                  <a:lnTo>
                    <a:pt x="1017" y="57"/>
                  </a:lnTo>
                  <a:lnTo>
                    <a:pt x="1051" y="63"/>
                  </a:lnTo>
                  <a:lnTo>
                    <a:pt x="1083" y="68"/>
                  </a:lnTo>
                  <a:lnTo>
                    <a:pt x="1116" y="74"/>
                  </a:lnTo>
                  <a:lnTo>
                    <a:pt x="1149" y="80"/>
                  </a:lnTo>
                  <a:lnTo>
                    <a:pt x="1182" y="86"/>
                  </a:lnTo>
                  <a:lnTo>
                    <a:pt x="1214" y="93"/>
                  </a:lnTo>
                  <a:lnTo>
                    <a:pt x="1238" y="100"/>
                  </a:lnTo>
                  <a:lnTo>
                    <a:pt x="1259" y="113"/>
                  </a:lnTo>
                  <a:lnTo>
                    <a:pt x="1279" y="130"/>
                  </a:lnTo>
                  <a:lnTo>
                    <a:pt x="1297" y="151"/>
                  </a:lnTo>
                  <a:lnTo>
                    <a:pt x="1312" y="173"/>
                  </a:lnTo>
                  <a:lnTo>
                    <a:pt x="1323" y="198"/>
                  </a:lnTo>
                  <a:lnTo>
                    <a:pt x="1331" y="223"/>
                  </a:lnTo>
                  <a:lnTo>
                    <a:pt x="1334" y="249"/>
                  </a:lnTo>
                  <a:lnTo>
                    <a:pt x="1349" y="923"/>
                  </a:lnTo>
                  <a:lnTo>
                    <a:pt x="1345" y="947"/>
                  </a:lnTo>
                  <a:lnTo>
                    <a:pt x="1334" y="969"/>
                  </a:lnTo>
                  <a:lnTo>
                    <a:pt x="1319" y="990"/>
                  </a:lnTo>
                  <a:lnTo>
                    <a:pt x="1300" y="1009"/>
                  </a:lnTo>
                  <a:lnTo>
                    <a:pt x="1278" y="1024"/>
                  </a:lnTo>
                  <a:lnTo>
                    <a:pt x="1255" y="1036"/>
                  </a:lnTo>
                  <a:lnTo>
                    <a:pt x="1230" y="1043"/>
                  </a:lnTo>
                  <a:lnTo>
                    <a:pt x="1207" y="1046"/>
                  </a:lnTo>
                  <a:lnTo>
                    <a:pt x="1172" y="1047"/>
                  </a:lnTo>
                  <a:lnTo>
                    <a:pt x="1136" y="1048"/>
                  </a:lnTo>
                  <a:lnTo>
                    <a:pt x="1100" y="1048"/>
                  </a:lnTo>
                  <a:lnTo>
                    <a:pt x="1065" y="1049"/>
                  </a:lnTo>
                  <a:lnTo>
                    <a:pt x="1031" y="1049"/>
                  </a:lnTo>
                  <a:lnTo>
                    <a:pt x="995" y="1049"/>
                  </a:lnTo>
                  <a:lnTo>
                    <a:pt x="960" y="1049"/>
                  </a:lnTo>
                  <a:lnTo>
                    <a:pt x="926" y="1048"/>
                  </a:lnTo>
                  <a:lnTo>
                    <a:pt x="890" y="1048"/>
                  </a:lnTo>
                  <a:lnTo>
                    <a:pt x="856" y="1047"/>
                  </a:lnTo>
                  <a:lnTo>
                    <a:pt x="822" y="1046"/>
                  </a:lnTo>
                  <a:lnTo>
                    <a:pt x="788" y="1044"/>
                  </a:lnTo>
                  <a:lnTo>
                    <a:pt x="754" y="1043"/>
                  </a:lnTo>
                  <a:lnTo>
                    <a:pt x="720" y="1041"/>
                  </a:lnTo>
                  <a:lnTo>
                    <a:pt x="684" y="1039"/>
                  </a:lnTo>
                  <a:lnTo>
                    <a:pt x="651" y="1037"/>
                  </a:lnTo>
                  <a:lnTo>
                    <a:pt x="617" y="1034"/>
                  </a:lnTo>
                  <a:lnTo>
                    <a:pt x="582" y="1031"/>
                  </a:lnTo>
                  <a:lnTo>
                    <a:pt x="548" y="1028"/>
                  </a:lnTo>
                  <a:lnTo>
                    <a:pt x="514" y="1025"/>
                  </a:lnTo>
                  <a:lnTo>
                    <a:pt x="480" y="1022"/>
                  </a:lnTo>
                  <a:lnTo>
                    <a:pt x="445" y="1018"/>
                  </a:lnTo>
                  <a:lnTo>
                    <a:pt x="411" y="1014"/>
                  </a:lnTo>
                  <a:lnTo>
                    <a:pt x="377" y="1010"/>
                  </a:lnTo>
                  <a:lnTo>
                    <a:pt x="342" y="1006"/>
                  </a:lnTo>
                  <a:lnTo>
                    <a:pt x="307" y="1001"/>
                  </a:lnTo>
                  <a:lnTo>
                    <a:pt x="273" y="996"/>
                  </a:lnTo>
                  <a:lnTo>
                    <a:pt x="238" y="991"/>
                  </a:lnTo>
                  <a:lnTo>
                    <a:pt x="204" y="986"/>
                  </a:lnTo>
                  <a:lnTo>
                    <a:pt x="169" y="981"/>
                  </a:lnTo>
                  <a:lnTo>
                    <a:pt x="134" y="976"/>
                  </a:lnTo>
                  <a:lnTo>
                    <a:pt x="99" y="969"/>
                  </a:lnTo>
                  <a:lnTo>
                    <a:pt x="80" y="963"/>
                  </a:lnTo>
                  <a:lnTo>
                    <a:pt x="61" y="953"/>
                  </a:lnTo>
                  <a:lnTo>
                    <a:pt x="44" y="938"/>
                  </a:lnTo>
                  <a:lnTo>
                    <a:pt x="29" y="921"/>
                  </a:lnTo>
                  <a:lnTo>
                    <a:pt x="17" y="901"/>
                  </a:lnTo>
                  <a:lnTo>
                    <a:pt x="8" y="880"/>
                  </a:lnTo>
                  <a:lnTo>
                    <a:pt x="2" y="859"/>
                  </a:lnTo>
                  <a:lnTo>
                    <a:pt x="0" y="838"/>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46"/>
            <p:cNvSpPr/>
            <p:nvPr/>
          </p:nvSpPr>
          <p:spPr>
            <a:xfrm>
              <a:off x="2486" y="2149"/>
              <a:ext cx="147" cy="86"/>
            </a:xfrm>
            <a:custGeom>
              <a:rect b="b" l="l" r="r" t="t"/>
              <a:pathLst>
                <a:path extrusionOk="0" h="1029" w="1322">
                  <a:moveTo>
                    <a:pt x="0" y="821"/>
                  </a:moveTo>
                  <a:lnTo>
                    <a:pt x="9" y="113"/>
                  </a:lnTo>
                  <a:lnTo>
                    <a:pt x="13" y="91"/>
                  </a:lnTo>
                  <a:lnTo>
                    <a:pt x="23" y="70"/>
                  </a:lnTo>
                  <a:lnTo>
                    <a:pt x="40" y="51"/>
                  </a:lnTo>
                  <a:lnTo>
                    <a:pt x="60" y="34"/>
                  </a:lnTo>
                  <a:lnTo>
                    <a:pt x="82" y="20"/>
                  </a:lnTo>
                  <a:lnTo>
                    <a:pt x="106" y="10"/>
                  </a:lnTo>
                  <a:lnTo>
                    <a:pt x="131" y="3"/>
                  </a:lnTo>
                  <a:lnTo>
                    <a:pt x="155" y="1"/>
                  </a:lnTo>
                  <a:lnTo>
                    <a:pt x="187" y="0"/>
                  </a:lnTo>
                  <a:lnTo>
                    <a:pt x="220" y="0"/>
                  </a:lnTo>
                  <a:lnTo>
                    <a:pt x="253" y="0"/>
                  </a:lnTo>
                  <a:lnTo>
                    <a:pt x="285" y="0"/>
                  </a:lnTo>
                  <a:lnTo>
                    <a:pt x="317" y="0"/>
                  </a:lnTo>
                  <a:lnTo>
                    <a:pt x="350" y="0"/>
                  </a:lnTo>
                  <a:lnTo>
                    <a:pt x="383" y="1"/>
                  </a:lnTo>
                  <a:lnTo>
                    <a:pt x="415" y="2"/>
                  </a:lnTo>
                  <a:lnTo>
                    <a:pt x="448" y="3"/>
                  </a:lnTo>
                  <a:lnTo>
                    <a:pt x="481" y="4"/>
                  </a:lnTo>
                  <a:lnTo>
                    <a:pt x="513" y="5"/>
                  </a:lnTo>
                  <a:lnTo>
                    <a:pt x="545" y="7"/>
                  </a:lnTo>
                  <a:lnTo>
                    <a:pt x="579" y="9"/>
                  </a:lnTo>
                  <a:lnTo>
                    <a:pt x="611" y="11"/>
                  </a:lnTo>
                  <a:lnTo>
                    <a:pt x="643" y="13"/>
                  </a:lnTo>
                  <a:lnTo>
                    <a:pt x="675" y="15"/>
                  </a:lnTo>
                  <a:lnTo>
                    <a:pt x="709" y="18"/>
                  </a:lnTo>
                  <a:lnTo>
                    <a:pt x="741" y="22"/>
                  </a:lnTo>
                  <a:lnTo>
                    <a:pt x="773" y="25"/>
                  </a:lnTo>
                  <a:lnTo>
                    <a:pt x="805" y="29"/>
                  </a:lnTo>
                  <a:lnTo>
                    <a:pt x="837" y="32"/>
                  </a:lnTo>
                  <a:lnTo>
                    <a:pt x="869" y="36"/>
                  </a:lnTo>
                  <a:lnTo>
                    <a:pt x="903" y="40"/>
                  </a:lnTo>
                  <a:lnTo>
                    <a:pt x="935" y="44"/>
                  </a:lnTo>
                  <a:lnTo>
                    <a:pt x="967" y="49"/>
                  </a:lnTo>
                  <a:lnTo>
                    <a:pt x="999" y="55"/>
                  </a:lnTo>
                  <a:lnTo>
                    <a:pt x="1032" y="60"/>
                  </a:lnTo>
                  <a:lnTo>
                    <a:pt x="1064" y="65"/>
                  </a:lnTo>
                  <a:lnTo>
                    <a:pt x="1095" y="71"/>
                  </a:lnTo>
                  <a:lnTo>
                    <a:pt x="1128" y="77"/>
                  </a:lnTo>
                  <a:lnTo>
                    <a:pt x="1160" y="84"/>
                  </a:lnTo>
                  <a:lnTo>
                    <a:pt x="1192" y="90"/>
                  </a:lnTo>
                  <a:lnTo>
                    <a:pt x="1214" y="97"/>
                  </a:lnTo>
                  <a:lnTo>
                    <a:pt x="1236" y="110"/>
                  </a:lnTo>
                  <a:lnTo>
                    <a:pt x="1256" y="126"/>
                  </a:lnTo>
                  <a:lnTo>
                    <a:pt x="1273" y="146"/>
                  </a:lnTo>
                  <a:lnTo>
                    <a:pt x="1287" y="169"/>
                  </a:lnTo>
                  <a:lnTo>
                    <a:pt x="1298" y="193"/>
                  </a:lnTo>
                  <a:lnTo>
                    <a:pt x="1306" y="218"/>
                  </a:lnTo>
                  <a:lnTo>
                    <a:pt x="1308" y="243"/>
                  </a:lnTo>
                  <a:lnTo>
                    <a:pt x="1322" y="902"/>
                  </a:lnTo>
                  <a:lnTo>
                    <a:pt x="1319" y="925"/>
                  </a:lnTo>
                  <a:lnTo>
                    <a:pt x="1310" y="948"/>
                  </a:lnTo>
                  <a:lnTo>
                    <a:pt x="1296" y="969"/>
                  </a:lnTo>
                  <a:lnTo>
                    <a:pt x="1278" y="986"/>
                  </a:lnTo>
                  <a:lnTo>
                    <a:pt x="1256" y="1003"/>
                  </a:lnTo>
                  <a:lnTo>
                    <a:pt x="1233" y="1014"/>
                  </a:lnTo>
                  <a:lnTo>
                    <a:pt x="1208" y="1022"/>
                  </a:lnTo>
                  <a:lnTo>
                    <a:pt x="1185" y="1027"/>
                  </a:lnTo>
                  <a:lnTo>
                    <a:pt x="1150" y="1028"/>
                  </a:lnTo>
                  <a:lnTo>
                    <a:pt x="1116" y="1028"/>
                  </a:lnTo>
                  <a:lnTo>
                    <a:pt x="1081" y="1029"/>
                  </a:lnTo>
                  <a:lnTo>
                    <a:pt x="1046" y="1029"/>
                  </a:lnTo>
                  <a:lnTo>
                    <a:pt x="1012" y="1029"/>
                  </a:lnTo>
                  <a:lnTo>
                    <a:pt x="977" y="1029"/>
                  </a:lnTo>
                  <a:lnTo>
                    <a:pt x="943" y="1028"/>
                  </a:lnTo>
                  <a:lnTo>
                    <a:pt x="910" y="1028"/>
                  </a:lnTo>
                  <a:lnTo>
                    <a:pt x="875" y="1027"/>
                  </a:lnTo>
                  <a:lnTo>
                    <a:pt x="841" y="1026"/>
                  </a:lnTo>
                  <a:lnTo>
                    <a:pt x="808" y="1025"/>
                  </a:lnTo>
                  <a:lnTo>
                    <a:pt x="774" y="1022"/>
                  </a:lnTo>
                  <a:lnTo>
                    <a:pt x="741" y="1020"/>
                  </a:lnTo>
                  <a:lnTo>
                    <a:pt x="708" y="1019"/>
                  </a:lnTo>
                  <a:lnTo>
                    <a:pt x="673" y="1017"/>
                  </a:lnTo>
                  <a:lnTo>
                    <a:pt x="640" y="1014"/>
                  </a:lnTo>
                  <a:lnTo>
                    <a:pt x="607" y="1012"/>
                  </a:lnTo>
                  <a:lnTo>
                    <a:pt x="572" y="1010"/>
                  </a:lnTo>
                  <a:lnTo>
                    <a:pt x="539" y="1007"/>
                  </a:lnTo>
                  <a:lnTo>
                    <a:pt x="506" y="1004"/>
                  </a:lnTo>
                  <a:lnTo>
                    <a:pt x="472" y="1001"/>
                  </a:lnTo>
                  <a:lnTo>
                    <a:pt x="438" y="997"/>
                  </a:lnTo>
                  <a:lnTo>
                    <a:pt x="405" y="993"/>
                  </a:lnTo>
                  <a:lnTo>
                    <a:pt x="371" y="989"/>
                  </a:lnTo>
                  <a:lnTo>
                    <a:pt x="337" y="985"/>
                  </a:lnTo>
                  <a:lnTo>
                    <a:pt x="303" y="981"/>
                  </a:lnTo>
                  <a:lnTo>
                    <a:pt x="270" y="976"/>
                  </a:lnTo>
                  <a:lnTo>
                    <a:pt x="235" y="971"/>
                  </a:lnTo>
                  <a:lnTo>
                    <a:pt x="202" y="967"/>
                  </a:lnTo>
                  <a:lnTo>
                    <a:pt x="168" y="961"/>
                  </a:lnTo>
                  <a:lnTo>
                    <a:pt x="133" y="955"/>
                  </a:lnTo>
                  <a:lnTo>
                    <a:pt x="99" y="950"/>
                  </a:lnTo>
                  <a:lnTo>
                    <a:pt x="80" y="944"/>
                  </a:lnTo>
                  <a:lnTo>
                    <a:pt x="62" y="933"/>
                  </a:lnTo>
                  <a:lnTo>
                    <a:pt x="45" y="919"/>
                  </a:lnTo>
                  <a:lnTo>
                    <a:pt x="30" y="902"/>
                  </a:lnTo>
                  <a:lnTo>
                    <a:pt x="18" y="883"/>
                  </a:lnTo>
                  <a:lnTo>
                    <a:pt x="9" y="862"/>
                  </a:lnTo>
                  <a:lnTo>
                    <a:pt x="3" y="841"/>
                  </a:lnTo>
                  <a:lnTo>
                    <a:pt x="0" y="821"/>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46"/>
            <p:cNvSpPr/>
            <p:nvPr/>
          </p:nvSpPr>
          <p:spPr>
            <a:xfrm>
              <a:off x="2488" y="2150"/>
              <a:ext cx="143" cy="84"/>
            </a:xfrm>
            <a:custGeom>
              <a:rect b="b" l="l" r="r" t="t"/>
              <a:pathLst>
                <a:path extrusionOk="0" h="1002" w="1289">
                  <a:moveTo>
                    <a:pt x="0" y="801"/>
                  </a:moveTo>
                  <a:lnTo>
                    <a:pt x="9" y="112"/>
                  </a:lnTo>
                  <a:lnTo>
                    <a:pt x="13" y="90"/>
                  </a:lnTo>
                  <a:lnTo>
                    <a:pt x="23" y="71"/>
                  </a:lnTo>
                  <a:lnTo>
                    <a:pt x="38" y="52"/>
                  </a:lnTo>
                  <a:lnTo>
                    <a:pt x="57" y="36"/>
                  </a:lnTo>
                  <a:lnTo>
                    <a:pt x="79" y="22"/>
                  </a:lnTo>
                  <a:lnTo>
                    <a:pt x="102" y="12"/>
                  </a:lnTo>
                  <a:lnTo>
                    <a:pt x="127" y="4"/>
                  </a:lnTo>
                  <a:lnTo>
                    <a:pt x="150" y="1"/>
                  </a:lnTo>
                  <a:lnTo>
                    <a:pt x="181" y="1"/>
                  </a:lnTo>
                  <a:lnTo>
                    <a:pt x="213" y="0"/>
                  </a:lnTo>
                  <a:lnTo>
                    <a:pt x="245" y="0"/>
                  </a:lnTo>
                  <a:lnTo>
                    <a:pt x="276" y="0"/>
                  </a:lnTo>
                  <a:lnTo>
                    <a:pt x="308" y="1"/>
                  </a:lnTo>
                  <a:lnTo>
                    <a:pt x="339" y="1"/>
                  </a:lnTo>
                  <a:lnTo>
                    <a:pt x="372" y="2"/>
                  </a:lnTo>
                  <a:lnTo>
                    <a:pt x="403" y="2"/>
                  </a:lnTo>
                  <a:lnTo>
                    <a:pt x="435" y="3"/>
                  </a:lnTo>
                  <a:lnTo>
                    <a:pt x="467" y="5"/>
                  </a:lnTo>
                  <a:lnTo>
                    <a:pt x="499" y="7"/>
                  </a:lnTo>
                  <a:lnTo>
                    <a:pt x="530" y="9"/>
                  </a:lnTo>
                  <a:lnTo>
                    <a:pt x="563" y="10"/>
                  </a:lnTo>
                  <a:lnTo>
                    <a:pt x="594" y="12"/>
                  </a:lnTo>
                  <a:lnTo>
                    <a:pt x="626" y="14"/>
                  </a:lnTo>
                  <a:lnTo>
                    <a:pt x="657" y="17"/>
                  </a:lnTo>
                  <a:lnTo>
                    <a:pt x="690" y="19"/>
                  </a:lnTo>
                  <a:lnTo>
                    <a:pt x="721" y="22"/>
                  </a:lnTo>
                  <a:lnTo>
                    <a:pt x="752" y="25"/>
                  </a:lnTo>
                  <a:lnTo>
                    <a:pt x="785" y="29"/>
                  </a:lnTo>
                  <a:lnTo>
                    <a:pt x="815" y="32"/>
                  </a:lnTo>
                  <a:lnTo>
                    <a:pt x="846" y="37"/>
                  </a:lnTo>
                  <a:lnTo>
                    <a:pt x="877" y="41"/>
                  </a:lnTo>
                  <a:lnTo>
                    <a:pt x="910" y="45"/>
                  </a:lnTo>
                  <a:lnTo>
                    <a:pt x="941" y="50"/>
                  </a:lnTo>
                  <a:lnTo>
                    <a:pt x="972" y="55"/>
                  </a:lnTo>
                  <a:lnTo>
                    <a:pt x="1004" y="60"/>
                  </a:lnTo>
                  <a:lnTo>
                    <a:pt x="1035" y="66"/>
                  </a:lnTo>
                  <a:lnTo>
                    <a:pt x="1066" y="72"/>
                  </a:lnTo>
                  <a:lnTo>
                    <a:pt x="1098" y="77"/>
                  </a:lnTo>
                  <a:lnTo>
                    <a:pt x="1128" y="84"/>
                  </a:lnTo>
                  <a:lnTo>
                    <a:pt x="1159" y="90"/>
                  </a:lnTo>
                  <a:lnTo>
                    <a:pt x="1181" y="98"/>
                  </a:lnTo>
                  <a:lnTo>
                    <a:pt x="1202" y="109"/>
                  </a:lnTo>
                  <a:lnTo>
                    <a:pt x="1222" y="126"/>
                  </a:lnTo>
                  <a:lnTo>
                    <a:pt x="1239" y="144"/>
                  </a:lnTo>
                  <a:lnTo>
                    <a:pt x="1253" y="166"/>
                  </a:lnTo>
                  <a:lnTo>
                    <a:pt x="1264" y="190"/>
                  </a:lnTo>
                  <a:lnTo>
                    <a:pt x="1271" y="215"/>
                  </a:lnTo>
                  <a:lnTo>
                    <a:pt x="1274" y="238"/>
                  </a:lnTo>
                  <a:lnTo>
                    <a:pt x="1289" y="880"/>
                  </a:lnTo>
                  <a:lnTo>
                    <a:pt x="1286" y="903"/>
                  </a:lnTo>
                  <a:lnTo>
                    <a:pt x="1276" y="925"/>
                  </a:lnTo>
                  <a:lnTo>
                    <a:pt x="1262" y="945"/>
                  </a:lnTo>
                  <a:lnTo>
                    <a:pt x="1243" y="963"/>
                  </a:lnTo>
                  <a:lnTo>
                    <a:pt x="1222" y="977"/>
                  </a:lnTo>
                  <a:lnTo>
                    <a:pt x="1199" y="989"/>
                  </a:lnTo>
                  <a:lnTo>
                    <a:pt x="1176" y="997"/>
                  </a:lnTo>
                  <a:lnTo>
                    <a:pt x="1154" y="999"/>
                  </a:lnTo>
                  <a:lnTo>
                    <a:pt x="1120" y="1000"/>
                  </a:lnTo>
                  <a:lnTo>
                    <a:pt x="1086" y="1001"/>
                  </a:lnTo>
                  <a:lnTo>
                    <a:pt x="1052" y="1001"/>
                  </a:lnTo>
                  <a:lnTo>
                    <a:pt x="1019" y="1002"/>
                  </a:lnTo>
                  <a:lnTo>
                    <a:pt x="984" y="1002"/>
                  </a:lnTo>
                  <a:lnTo>
                    <a:pt x="951" y="1002"/>
                  </a:lnTo>
                  <a:lnTo>
                    <a:pt x="918" y="1002"/>
                  </a:lnTo>
                  <a:lnTo>
                    <a:pt x="885" y="1001"/>
                  </a:lnTo>
                  <a:lnTo>
                    <a:pt x="851" y="1001"/>
                  </a:lnTo>
                  <a:lnTo>
                    <a:pt x="818" y="1000"/>
                  </a:lnTo>
                  <a:lnTo>
                    <a:pt x="786" y="999"/>
                  </a:lnTo>
                  <a:lnTo>
                    <a:pt x="753" y="997"/>
                  </a:lnTo>
                  <a:lnTo>
                    <a:pt x="720" y="996"/>
                  </a:lnTo>
                  <a:lnTo>
                    <a:pt x="688" y="994"/>
                  </a:lnTo>
                  <a:lnTo>
                    <a:pt x="654" y="992"/>
                  </a:lnTo>
                  <a:lnTo>
                    <a:pt x="622" y="990"/>
                  </a:lnTo>
                  <a:lnTo>
                    <a:pt x="589" y="988"/>
                  </a:lnTo>
                  <a:lnTo>
                    <a:pt x="557" y="985"/>
                  </a:lnTo>
                  <a:lnTo>
                    <a:pt x="523" y="982"/>
                  </a:lnTo>
                  <a:lnTo>
                    <a:pt x="491" y="978"/>
                  </a:lnTo>
                  <a:lnTo>
                    <a:pt x="459" y="975"/>
                  </a:lnTo>
                  <a:lnTo>
                    <a:pt x="425" y="972"/>
                  </a:lnTo>
                  <a:lnTo>
                    <a:pt x="393" y="968"/>
                  </a:lnTo>
                  <a:lnTo>
                    <a:pt x="360" y="964"/>
                  </a:lnTo>
                  <a:lnTo>
                    <a:pt x="327" y="960"/>
                  </a:lnTo>
                  <a:lnTo>
                    <a:pt x="294" y="956"/>
                  </a:lnTo>
                  <a:lnTo>
                    <a:pt x="262" y="951"/>
                  </a:lnTo>
                  <a:lnTo>
                    <a:pt x="228" y="946"/>
                  </a:lnTo>
                  <a:lnTo>
                    <a:pt x="195" y="941"/>
                  </a:lnTo>
                  <a:lnTo>
                    <a:pt x="163" y="936"/>
                  </a:lnTo>
                  <a:lnTo>
                    <a:pt x="130" y="931"/>
                  </a:lnTo>
                  <a:lnTo>
                    <a:pt x="96" y="925"/>
                  </a:lnTo>
                  <a:lnTo>
                    <a:pt x="78" y="919"/>
                  </a:lnTo>
                  <a:lnTo>
                    <a:pt x="60" y="909"/>
                  </a:lnTo>
                  <a:lnTo>
                    <a:pt x="44" y="896"/>
                  </a:lnTo>
                  <a:lnTo>
                    <a:pt x="30" y="880"/>
                  </a:lnTo>
                  <a:lnTo>
                    <a:pt x="18"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46"/>
            <p:cNvSpPr/>
            <p:nvPr/>
          </p:nvSpPr>
          <p:spPr>
            <a:xfrm>
              <a:off x="2488" y="2150"/>
              <a:ext cx="143" cy="84"/>
            </a:xfrm>
            <a:custGeom>
              <a:rect b="b" l="l" r="r" t="t"/>
              <a:pathLst>
                <a:path extrusionOk="0" h="1002" w="1289">
                  <a:moveTo>
                    <a:pt x="0" y="801"/>
                  </a:moveTo>
                  <a:lnTo>
                    <a:pt x="9" y="112"/>
                  </a:lnTo>
                  <a:lnTo>
                    <a:pt x="13" y="90"/>
                  </a:lnTo>
                  <a:lnTo>
                    <a:pt x="23" y="71"/>
                  </a:lnTo>
                  <a:lnTo>
                    <a:pt x="38" y="52"/>
                  </a:lnTo>
                  <a:lnTo>
                    <a:pt x="57" y="36"/>
                  </a:lnTo>
                  <a:lnTo>
                    <a:pt x="79" y="22"/>
                  </a:lnTo>
                  <a:lnTo>
                    <a:pt x="102" y="12"/>
                  </a:lnTo>
                  <a:lnTo>
                    <a:pt x="127" y="4"/>
                  </a:lnTo>
                  <a:lnTo>
                    <a:pt x="150" y="1"/>
                  </a:lnTo>
                  <a:lnTo>
                    <a:pt x="181" y="1"/>
                  </a:lnTo>
                  <a:lnTo>
                    <a:pt x="213" y="0"/>
                  </a:lnTo>
                  <a:lnTo>
                    <a:pt x="245" y="0"/>
                  </a:lnTo>
                  <a:lnTo>
                    <a:pt x="276" y="0"/>
                  </a:lnTo>
                  <a:lnTo>
                    <a:pt x="308" y="1"/>
                  </a:lnTo>
                  <a:lnTo>
                    <a:pt x="339" y="1"/>
                  </a:lnTo>
                  <a:lnTo>
                    <a:pt x="372" y="2"/>
                  </a:lnTo>
                  <a:lnTo>
                    <a:pt x="403" y="2"/>
                  </a:lnTo>
                  <a:lnTo>
                    <a:pt x="435" y="3"/>
                  </a:lnTo>
                  <a:lnTo>
                    <a:pt x="467" y="5"/>
                  </a:lnTo>
                  <a:lnTo>
                    <a:pt x="499" y="7"/>
                  </a:lnTo>
                  <a:lnTo>
                    <a:pt x="530" y="9"/>
                  </a:lnTo>
                  <a:lnTo>
                    <a:pt x="563" y="10"/>
                  </a:lnTo>
                  <a:lnTo>
                    <a:pt x="594" y="12"/>
                  </a:lnTo>
                  <a:lnTo>
                    <a:pt x="626" y="14"/>
                  </a:lnTo>
                  <a:lnTo>
                    <a:pt x="657" y="17"/>
                  </a:lnTo>
                  <a:lnTo>
                    <a:pt x="690" y="19"/>
                  </a:lnTo>
                  <a:lnTo>
                    <a:pt x="721" y="22"/>
                  </a:lnTo>
                  <a:lnTo>
                    <a:pt x="752" y="25"/>
                  </a:lnTo>
                  <a:lnTo>
                    <a:pt x="785" y="29"/>
                  </a:lnTo>
                  <a:lnTo>
                    <a:pt x="815" y="32"/>
                  </a:lnTo>
                  <a:lnTo>
                    <a:pt x="846" y="37"/>
                  </a:lnTo>
                  <a:lnTo>
                    <a:pt x="877" y="41"/>
                  </a:lnTo>
                  <a:lnTo>
                    <a:pt x="910" y="45"/>
                  </a:lnTo>
                  <a:lnTo>
                    <a:pt x="941" y="50"/>
                  </a:lnTo>
                  <a:lnTo>
                    <a:pt x="972" y="55"/>
                  </a:lnTo>
                  <a:lnTo>
                    <a:pt x="1004" y="60"/>
                  </a:lnTo>
                  <a:lnTo>
                    <a:pt x="1035" y="66"/>
                  </a:lnTo>
                  <a:lnTo>
                    <a:pt x="1066" y="72"/>
                  </a:lnTo>
                  <a:lnTo>
                    <a:pt x="1098" y="77"/>
                  </a:lnTo>
                  <a:lnTo>
                    <a:pt x="1128" y="84"/>
                  </a:lnTo>
                  <a:lnTo>
                    <a:pt x="1159" y="90"/>
                  </a:lnTo>
                  <a:lnTo>
                    <a:pt x="1181" y="98"/>
                  </a:lnTo>
                  <a:lnTo>
                    <a:pt x="1202" y="109"/>
                  </a:lnTo>
                  <a:lnTo>
                    <a:pt x="1222" y="126"/>
                  </a:lnTo>
                  <a:lnTo>
                    <a:pt x="1239" y="144"/>
                  </a:lnTo>
                  <a:lnTo>
                    <a:pt x="1253" y="166"/>
                  </a:lnTo>
                  <a:lnTo>
                    <a:pt x="1264" y="190"/>
                  </a:lnTo>
                  <a:lnTo>
                    <a:pt x="1271" y="215"/>
                  </a:lnTo>
                  <a:lnTo>
                    <a:pt x="1274" y="238"/>
                  </a:lnTo>
                  <a:lnTo>
                    <a:pt x="1289" y="880"/>
                  </a:lnTo>
                  <a:lnTo>
                    <a:pt x="1286" y="903"/>
                  </a:lnTo>
                  <a:lnTo>
                    <a:pt x="1276" y="925"/>
                  </a:lnTo>
                  <a:lnTo>
                    <a:pt x="1262" y="945"/>
                  </a:lnTo>
                  <a:lnTo>
                    <a:pt x="1243" y="963"/>
                  </a:lnTo>
                  <a:lnTo>
                    <a:pt x="1222" y="977"/>
                  </a:lnTo>
                  <a:lnTo>
                    <a:pt x="1199" y="989"/>
                  </a:lnTo>
                  <a:lnTo>
                    <a:pt x="1176" y="997"/>
                  </a:lnTo>
                  <a:lnTo>
                    <a:pt x="1154" y="999"/>
                  </a:lnTo>
                  <a:lnTo>
                    <a:pt x="1120" y="1000"/>
                  </a:lnTo>
                  <a:lnTo>
                    <a:pt x="1086" y="1001"/>
                  </a:lnTo>
                  <a:lnTo>
                    <a:pt x="1052" y="1001"/>
                  </a:lnTo>
                  <a:lnTo>
                    <a:pt x="1019" y="1002"/>
                  </a:lnTo>
                  <a:lnTo>
                    <a:pt x="984" y="1002"/>
                  </a:lnTo>
                  <a:lnTo>
                    <a:pt x="951" y="1002"/>
                  </a:lnTo>
                  <a:lnTo>
                    <a:pt x="918" y="1002"/>
                  </a:lnTo>
                  <a:lnTo>
                    <a:pt x="885" y="1001"/>
                  </a:lnTo>
                  <a:lnTo>
                    <a:pt x="851" y="1001"/>
                  </a:lnTo>
                  <a:lnTo>
                    <a:pt x="818" y="1000"/>
                  </a:lnTo>
                  <a:lnTo>
                    <a:pt x="786" y="999"/>
                  </a:lnTo>
                  <a:lnTo>
                    <a:pt x="753" y="997"/>
                  </a:lnTo>
                  <a:lnTo>
                    <a:pt x="720" y="996"/>
                  </a:lnTo>
                  <a:lnTo>
                    <a:pt x="688" y="994"/>
                  </a:lnTo>
                  <a:lnTo>
                    <a:pt x="654" y="992"/>
                  </a:lnTo>
                  <a:lnTo>
                    <a:pt x="622" y="990"/>
                  </a:lnTo>
                  <a:lnTo>
                    <a:pt x="589" y="988"/>
                  </a:lnTo>
                  <a:lnTo>
                    <a:pt x="557" y="985"/>
                  </a:lnTo>
                  <a:lnTo>
                    <a:pt x="523" y="982"/>
                  </a:lnTo>
                  <a:lnTo>
                    <a:pt x="491" y="978"/>
                  </a:lnTo>
                  <a:lnTo>
                    <a:pt x="459" y="975"/>
                  </a:lnTo>
                  <a:lnTo>
                    <a:pt x="425" y="972"/>
                  </a:lnTo>
                  <a:lnTo>
                    <a:pt x="393" y="968"/>
                  </a:lnTo>
                  <a:lnTo>
                    <a:pt x="360" y="964"/>
                  </a:lnTo>
                  <a:lnTo>
                    <a:pt x="327" y="960"/>
                  </a:lnTo>
                  <a:lnTo>
                    <a:pt x="294" y="956"/>
                  </a:lnTo>
                  <a:lnTo>
                    <a:pt x="262" y="951"/>
                  </a:lnTo>
                  <a:lnTo>
                    <a:pt x="228" y="946"/>
                  </a:lnTo>
                  <a:lnTo>
                    <a:pt x="195" y="941"/>
                  </a:lnTo>
                  <a:lnTo>
                    <a:pt x="163" y="936"/>
                  </a:lnTo>
                  <a:lnTo>
                    <a:pt x="130" y="931"/>
                  </a:lnTo>
                  <a:lnTo>
                    <a:pt x="96" y="925"/>
                  </a:lnTo>
                  <a:lnTo>
                    <a:pt x="78" y="919"/>
                  </a:lnTo>
                  <a:lnTo>
                    <a:pt x="60" y="909"/>
                  </a:lnTo>
                  <a:lnTo>
                    <a:pt x="44" y="896"/>
                  </a:lnTo>
                  <a:lnTo>
                    <a:pt x="30" y="880"/>
                  </a:lnTo>
                  <a:lnTo>
                    <a:pt x="18"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46"/>
            <p:cNvSpPr/>
            <p:nvPr/>
          </p:nvSpPr>
          <p:spPr>
            <a:xfrm>
              <a:off x="2491" y="2212"/>
              <a:ext cx="137" cy="22"/>
            </a:xfrm>
            <a:custGeom>
              <a:rect b="b" l="l" r="r" t="t"/>
              <a:pathLst>
                <a:path extrusionOk="0" h="265" w="1233">
                  <a:moveTo>
                    <a:pt x="0" y="117"/>
                  </a:moveTo>
                  <a:lnTo>
                    <a:pt x="185" y="105"/>
                  </a:lnTo>
                  <a:lnTo>
                    <a:pt x="203" y="99"/>
                  </a:lnTo>
                  <a:lnTo>
                    <a:pt x="220" y="86"/>
                  </a:lnTo>
                  <a:lnTo>
                    <a:pt x="233" y="70"/>
                  </a:lnTo>
                  <a:lnTo>
                    <a:pt x="247" y="51"/>
                  </a:lnTo>
                  <a:lnTo>
                    <a:pt x="260" y="32"/>
                  </a:lnTo>
                  <a:lnTo>
                    <a:pt x="274" y="17"/>
                  </a:lnTo>
                  <a:lnTo>
                    <a:pt x="290" y="6"/>
                  </a:lnTo>
                  <a:lnTo>
                    <a:pt x="310" y="1"/>
                  </a:lnTo>
                  <a:lnTo>
                    <a:pt x="372" y="0"/>
                  </a:lnTo>
                  <a:lnTo>
                    <a:pt x="429" y="0"/>
                  </a:lnTo>
                  <a:lnTo>
                    <a:pt x="481" y="0"/>
                  </a:lnTo>
                  <a:lnTo>
                    <a:pt x="529" y="2"/>
                  </a:lnTo>
                  <a:lnTo>
                    <a:pt x="575" y="3"/>
                  </a:lnTo>
                  <a:lnTo>
                    <a:pt x="617" y="6"/>
                  </a:lnTo>
                  <a:lnTo>
                    <a:pt x="656" y="9"/>
                  </a:lnTo>
                  <a:lnTo>
                    <a:pt x="692" y="12"/>
                  </a:lnTo>
                  <a:lnTo>
                    <a:pt x="725" y="15"/>
                  </a:lnTo>
                  <a:lnTo>
                    <a:pt x="757" y="19"/>
                  </a:lnTo>
                  <a:lnTo>
                    <a:pt x="784" y="22"/>
                  </a:lnTo>
                  <a:lnTo>
                    <a:pt x="811" y="26"/>
                  </a:lnTo>
                  <a:lnTo>
                    <a:pt x="836" y="30"/>
                  </a:lnTo>
                  <a:lnTo>
                    <a:pt x="861" y="33"/>
                  </a:lnTo>
                  <a:lnTo>
                    <a:pt x="883" y="38"/>
                  </a:lnTo>
                  <a:lnTo>
                    <a:pt x="905" y="41"/>
                  </a:lnTo>
                  <a:lnTo>
                    <a:pt x="928" y="50"/>
                  </a:lnTo>
                  <a:lnTo>
                    <a:pt x="952" y="67"/>
                  </a:lnTo>
                  <a:lnTo>
                    <a:pt x="977" y="89"/>
                  </a:lnTo>
                  <a:lnTo>
                    <a:pt x="1000" y="114"/>
                  </a:lnTo>
                  <a:lnTo>
                    <a:pt x="1021" y="139"/>
                  </a:lnTo>
                  <a:lnTo>
                    <a:pt x="1039" y="160"/>
                  </a:lnTo>
                  <a:lnTo>
                    <a:pt x="1054" y="175"/>
                  </a:lnTo>
                  <a:lnTo>
                    <a:pt x="1064" y="181"/>
                  </a:lnTo>
                  <a:lnTo>
                    <a:pt x="1233" y="206"/>
                  </a:lnTo>
                  <a:lnTo>
                    <a:pt x="1230" y="218"/>
                  </a:lnTo>
                  <a:lnTo>
                    <a:pt x="1223" y="229"/>
                  </a:lnTo>
                  <a:lnTo>
                    <a:pt x="1214" y="238"/>
                  </a:lnTo>
                  <a:lnTo>
                    <a:pt x="1202" y="247"/>
                  </a:lnTo>
                  <a:lnTo>
                    <a:pt x="1187" y="254"/>
                  </a:lnTo>
                  <a:lnTo>
                    <a:pt x="1169" y="259"/>
                  </a:lnTo>
                  <a:lnTo>
                    <a:pt x="1151" y="262"/>
                  </a:lnTo>
                  <a:lnTo>
                    <a:pt x="1130" y="263"/>
                  </a:lnTo>
                  <a:lnTo>
                    <a:pt x="1096" y="264"/>
                  </a:lnTo>
                  <a:lnTo>
                    <a:pt x="1062" y="264"/>
                  </a:lnTo>
                  <a:lnTo>
                    <a:pt x="1028" y="265"/>
                  </a:lnTo>
                  <a:lnTo>
                    <a:pt x="995" y="265"/>
                  </a:lnTo>
                  <a:lnTo>
                    <a:pt x="961" y="265"/>
                  </a:lnTo>
                  <a:lnTo>
                    <a:pt x="927" y="265"/>
                  </a:lnTo>
                  <a:lnTo>
                    <a:pt x="894" y="265"/>
                  </a:lnTo>
                  <a:lnTo>
                    <a:pt x="861" y="264"/>
                  </a:lnTo>
                  <a:lnTo>
                    <a:pt x="828" y="264"/>
                  </a:lnTo>
                  <a:lnTo>
                    <a:pt x="795" y="263"/>
                  </a:lnTo>
                  <a:lnTo>
                    <a:pt x="763" y="262"/>
                  </a:lnTo>
                  <a:lnTo>
                    <a:pt x="730" y="260"/>
                  </a:lnTo>
                  <a:lnTo>
                    <a:pt x="697" y="259"/>
                  </a:lnTo>
                  <a:lnTo>
                    <a:pt x="664" y="257"/>
                  </a:lnTo>
                  <a:lnTo>
                    <a:pt x="631" y="255"/>
                  </a:lnTo>
                  <a:lnTo>
                    <a:pt x="599" y="253"/>
                  </a:lnTo>
                  <a:lnTo>
                    <a:pt x="566" y="251"/>
                  </a:lnTo>
                  <a:lnTo>
                    <a:pt x="533" y="248"/>
                  </a:lnTo>
                  <a:lnTo>
                    <a:pt x="500" y="246"/>
                  </a:lnTo>
                  <a:lnTo>
                    <a:pt x="468" y="243"/>
                  </a:lnTo>
                  <a:lnTo>
                    <a:pt x="435" y="239"/>
                  </a:lnTo>
                  <a:lnTo>
                    <a:pt x="402" y="235"/>
                  </a:lnTo>
                  <a:lnTo>
                    <a:pt x="370" y="232"/>
                  </a:lnTo>
                  <a:lnTo>
                    <a:pt x="337" y="228"/>
                  </a:lnTo>
                  <a:lnTo>
                    <a:pt x="304" y="224"/>
                  </a:lnTo>
                  <a:lnTo>
                    <a:pt x="271" y="220"/>
                  </a:lnTo>
                  <a:lnTo>
                    <a:pt x="238" y="215"/>
                  </a:lnTo>
                  <a:lnTo>
                    <a:pt x="205" y="210"/>
                  </a:lnTo>
                  <a:lnTo>
                    <a:pt x="172" y="205"/>
                  </a:lnTo>
                  <a:lnTo>
                    <a:pt x="139" y="200"/>
                  </a:lnTo>
                  <a:lnTo>
                    <a:pt x="106" y="195"/>
                  </a:lnTo>
                  <a:lnTo>
                    <a:pt x="72" y="189"/>
                  </a:lnTo>
                  <a:lnTo>
                    <a:pt x="55" y="186"/>
                  </a:lnTo>
                  <a:lnTo>
                    <a:pt x="40" y="180"/>
                  </a:lnTo>
                  <a:lnTo>
                    <a:pt x="27" y="175"/>
                  </a:lnTo>
                  <a:lnTo>
                    <a:pt x="17" y="169"/>
                  </a:lnTo>
                  <a:lnTo>
                    <a:pt x="10" y="160"/>
                  </a:lnTo>
                  <a:lnTo>
                    <a:pt x="4" y="149"/>
                  </a:lnTo>
                  <a:lnTo>
                    <a:pt x="1" y="135"/>
                  </a:lnTo>
                  <a:lnTo>
                    <a:pt x="0" y="117"/>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46"/>
            <p:cNvSpPr/>
            <p:nvPr/>
          </p:nvSpPr>
          <p:spPr>
            <a:xfrm>
              <a:off x="2489" y="2150"/>
              <a:ext cx="141" cy="40"/>
            </a:xfrm>
            <a:custGeom>
              <a:rect b="b" l="l" r="r" t="t"/>
              <a:pathLst>
                <a:path extrusionOk="0" h="481" w="1265">
                  <a:moveTo>
                    <a:pt x="210" y="357"/>
                  </a:moveTo>
                  <a:lnTo>
                    <a:pt x="0" y="112"/>
                  </a:lnTo>
                  <a:lnTo>
                    <a:pt x="6" y="89"/>
                  </a:lnTo>
                  <a:lnTo>
                    <a:pt x="19" y="69"/>
                  </a:lnTo>
                  <a:lnTo>
                    <a:pt x="34" y="50"/>
                  </a:lnTo>
                  <a:lnTo>
                    <a:pt x="52" y="34"/>
                  </a:lnTo>
                  <a:lnTo>
                    <a:pt x="72" y="21"/>
                  </a:lnTo>
                  <a:lnTo>
                    <a:pt x="94" y="11"/>
                  </a:lnTo>
                  <a:lnTo>
                    <a:pt x="118" y="4"/>
                  </a:lnTo>
                  <a:lnTo>
                    <a:pt x="141" y="1"/>
                  </a:lnTo>
                  <a:lnTo>
                    <a:pt x="172" y="1"/>
                  </a:lnTo>
                  <a:lnTo>
                    <a:pt x="204" y="0"/>
                  </a:lnTo>
                  <a:lnTo>
                    <a:pt x="236" y="0"/>
                  </a:lnTo>
                  <a:lnTo>
                    <a:pt x="267" y="0"/>
                  </a:lnTo>
                  <a:lnTo>
                    <a:pt x="299" y="1"/>
                  </a:lnTo>
                  <a:lnTo>
                    <a:pt x="330" y="1"/>
                  </a:lnTo>
                  <a:lnTo>
                    <a:pt x="363" y="2"/>
                  </a:lnTo>
                  <a:lnTo>
                    <a:pt x="394" y="2"/>
                  </a:lnTo>
                  <a:lnTo>
                    <a:pt x="426" y="3"/>
                  </a:lnTo>
                  <a:lnTo>
                    <a:pt x="458" y="5"/>
                  </a:lnTo>
                  <a:lnTo>
                    <a:pt x="490" y="7"/>
                  </a:lnTo>
                  <a:lnTo>
                    <a:pt x="521" y="9"/>
                  </a:lnTo>
                  <a:lnTo>
                    <a:pt x="554" y="10"/>
                  </a:lnTo>
                  <a:lnTo>
                    <a:pt x="585" y="12"/>
                  </a:lnTo>
                  <a:lnTo>
                    <a:pt x="617" y="14"/>
                  </a:lnTo>
                  <a:lnTo>
                    <a:pt x="648" y="17"/>
                  </a:lnTo>
                  <a:lnTo>
                    <a:pt x="681" y="19"/>
                  </a:lnTo>
                  <a:lnTo>
                    <a:pt x="712" y="22"/>
                  </a:lnTo>
                  <a:lnTo>
                    <a:pt x="743" y="25"/>
                  </a:lnTo>
                  <a:lnTo>
                    <a:pt x="776" y="29"/>
                  </a:lnTo>
                  <a:lnTo>
                    <a:pt x="806" y="32"/>
                  </a:lnTo>
                  <a:lnTo>
                    <a:pt x="837" y="37"/>
                  </a:lnTo>
                  <a:lnTo>
                    <a:pt x="868" y="41"/>
                  </a:lnTo>
                  <a:lnTo>
                    <a:pt x="901" y="45"/>
                  </a:lnTo>
                  <a:lnTo>
                    <a:pt x="932" y="50"/>
                  </a:lnTo>
                  <a:lnTo>
                    <a:pt x="963" y="55"/>
                  </a:lnTo>
                  <a:lnTo>
                    <a:pt x="995" y="60"/>
                  </a:lnTo>
                  <a:lnTo>
                    <a:pt x="1026" y="66"/>
                  </a:lnTo>
                  <a:lnTo>
                    <a:pt x="1057" y="72"/>
                  </a:lnTo>
                  <a:lnTo>
                    <a:pt x="1089" y="77"/>
                  </a:lnTo>
                  <a:lnTo>
                    <a:pt x="1119" y="84"/>
                  </a:lnTo>
                  <a:lnTo>
                    <a:pt x="1150" y="90"/>
                  </a:lnTo>
                  <a:lnTo>
                    <a:pt x="1172" y="97"/>
                  </a:lnTo>
                  <a:lnTo>
                    <a:pt x="1191" y="108"/>
                  </a:lnTo>
                  <a:lnTo>
                    <a:pt x="1210" y="122"/>
                  </a:lnTo>
                  <a:lnTo>
                    <a:pt x="1225" y="141"/>
                  </a:lnTo>
                  <a:lnTo>
                    <a:pt x="1239" y="162"/>
                  </a:lnTo>
                  <a:lnTo>
                    <a:pt x="1250" y="186"/>
                  </a:lnTo>
                  <a:lnTo>
                    <a:pt x="1259" y="211"/>
                  </a:lnTo>
                  <a:lnTo>
                    <a:pt x="1265" y="238"/>
                  </a:lnTo>
                  <a:lnTo>
                    <a:pt x="957" y="460"/>
                  </a:lnTo>
                  <a:lnTo>
                    <a:pt x="940" y="470"/>
                  </a:lnTo>
                  <a:lnTo>
                    <a:pt x="923" y="476"/>
                  </a:lnTo>
                  <a:lnTo>
                    <a:pt x="907" y="480"/>
                  </a:lnTo>
                  <a:lnTo>
                    <a:pt x="890" y="481"/>
                  </a:lnTo>
                  <a:lnTo>
                    <a:pt x="872" y="480"/>
                  </a:lnTo>
                  <a:lnTo>
                    <a:pt x="853" y="477"/>
                  </a:lnTo>
                  <a:lnTo>
                    <a:pt x="833" y="476"/>
                  </a:lnTo>
                  <a:lnTo>
                    <a:pt x="812" y="474"/>
                  </a:lnTo>
                  <a:lnTo>
                    <a:pt x="794" y="473"/>
                  </a:lnTo>
                  <a:lnTo>
                    <a:pt x="776" y="473"/>
                  </a:lnTo>
                  <a:lnTo>
                    <a:pt x="755" y="472"/>
                  </a:lnTo>
                  <a:lnTo>
                    <a:pt x="734" y="471"/>
                  </a:lnTo>
                  <a:lnTo>
                    <a:pt x="711" y="471"/>
                  </a:lnTo>
                  <a:lnTo>
                    <a:pt x="686" y="470"/>
                  </a:lnTo>
                  <a:lnTo>
                    <a:pt x="661" y="469"/>
                  </a:lnTo>
                  <a:lnTo>
                    <a:pt x="632" y="468"/>
                  </a:lnTo>
                  <a:lnTo>
                    <a:pt x="603" y="467"/>
                  </a:lnTo>
                  <a:lnTo>
                    <a:pt x="572" y="465"/>
                  </a:lnTo>
                  <a:lnTo>
                    <a:pt x="538" y="463"/>
                  </a:lnTo>
                  <a:lnTo>
                    <a:pt x="503" y="460"/>
                  </a:lnTo>
                  <a:lnTo>
                    <a:pt x="466" y="457"/>
                  </a:lnTo>
                  <a:lnTo>
                    <a:pt x="425" y="453"/>
                  </a:lnTo>
                  <a:lnTo>
                    <a:pt x="383" y="447"/>
                  </a:lnTo>
                  <a:lnTo>
                    <a:pt x="339" y="442"/>
                  </a:lnTo>
                  <a:lnTo>
                    <a:pt x="320" y="439"/>
                  </a:lnTo>
                  <a:lnTo>
                    <a:pt x="302" y="432"/>
                  </a:lnTo>
                  <a:lnTo>
                    <a:pt x="285" y="423"/>
                  </a:lnTo>
                  <a:lnTo>
                    <a:pt x="269" y="411"/>
                  </a:lnTo>
                  <a:lnTo>
                    <a:pt x="253" y="399"/>
                  </a:lnTo>
                  <a:lnTo>
                    <a:pt x="238" y="385"/>
                  </a:lnTo>
                  <a:lnTo>
                    <a:pt x="224" y="371"/>
                  </a:lnTo>
                  <a:lnTo>
                    <a:pt x="210" y="357"/>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1" name="Google Shape;931;p46"/>
            <p:cNvSpPr/>
            <p:nvPr/>
          </p:nvSpPr>
          <p:spPr>
            <a:xfrm>
              <a:off x="2502" y="2171"/>
              <a:ext cx="115" cy="58"/>
            </a:xfrm>
            <a:custGeom>
              <a:rect b="b" l="l" r="r" t="t"/>
              <a:pathLst>
                <a:path extrusionOk="0" h="691" w="1037">
                  <a:moveTo>
                    <a:pt x="999" y="691"/>
                  </a:moveTo>
                  <a:lnTo>
                    <a:pt x="969" y="691"/>
                  </a:lnTo>
                  <a:lnTo>
                    <a:pt x="940" y="690"/>
                  </a:lnTo>
                  <a:lnTo>
                    <a:pt x="911" y="689"/>
                  </a:lnTo>
                  <a:lnTo>
                    <a:pt x="882" y="689"/>
                  </a:lnTo>
                  <a:lnTo>
                    <a:pt x="851" y="688"/>
                  </a:lnTo>
                  <a:lnTo>
                    <a:pt x="822" y="687"/>
                  </a:lnTo>
                  <a:lnTo>
                    <a:pt x="793" y="686"/>
                  </a:lnTo>
                  <a:lnTo>
                    <a:pt x="764" y="685"/>
                  </a:lnTo>
                  <a:lnTo>
                    <a:pt x="734" y="684"/>
                  </a:lnTo>
                  <a:lnTo>
                    <a:pt x="705" y="683"/>
                  </a:lnTo>
                  <a:lnTo>
                    <a:pt x="676" y="681"/>
                  </a:lnTo>
                  <a:lnTo>
                    <a:pt x="647" y="680"/>
                  </a:lnTo>
                  <a:lnTo>
                    <a:pt x="618" y="678"/>
                  </a:lnTo>
                  <a:lnTo>
                    <a:pt x="589" y="676"/>
                  </a:lnTo>
                  <a:lnTo>
                    <a:pt x="559" y="675"/>
                  </a:lnTo>
                  <a:lnTo>
                    <a:pt x="529" y="672"/>
                  </a:lnTo>
                  <a:lnTo>
                    <a:pt x="500" y="670"/>
                  </a:lnTo>
                  <a:lnTo>
                    <a:pt x="470" y="668"/>
                  </a:lnTo>
                  <a:lnTo>
                    <a:pt x="441" y="664"/>
                  </a:lnTo>
                  <a:lnTo>
                    <a:pt x="410" y="662"/>
                  </a:lnTo>
                  <a:lnTo>
                    <a:pt x="381" y="659"/>
                  </a:lnTo>
                  <a:lnTo>
                    <a:pt x="351" y="656"/>
                  </a:lnTo>
                  <a:lnTo>
                    <a:pt x="321" y="653"/>
                  </a:lnTo>
                  <a:lnTo>
                    <a:pt x="291" y="649"/>
                  </a:lnTo>
                  <a:lnTo>
                    <a:pt x="261" y="646"/>
                  </a:lnTo>
                  <a:lnTo>
                    <a:pt x="231" y="642"/>
                  </a:lnTo>
                  <a:lnTo>
                    <a:pt x="200" y="638"/>
                  </a:lnTo>
                  <a:lnTo>
                    <a:pt x="170" y="632"/>
                  </a:lnTo>
                  <a:lnTo>
                    <a:pt x="139" y="628"/>
                  </a:lnTo>
                  <a:lnTo>
                    <a:pt x="108" y="623"/>
                  </a:lnTo>
                  <a:lnTo>
                    <a:pt x="78" y="618"/>
                  </a:lnTo>
                  <a:lnTo>
                    <a:pt x="47" y="613"/>
                  </a:lnTo>
                  <a:lnTo>
                    <a:pt x="38" y="611"/>
                  </a:lnTo>
                  <a:lnTo>
                    <a:pt x="30" y="607"/>
                  </a:lnTo>
                  <a:lnTo>
                    <a:pt x="23" y="603"/>
                  </a:lnTo>
                  <a:lnTo>
                    <a:pt x="17" y="597"/>
                  </a:lnTo>
                  <a:lnTo>
                    <a:pt x="11" y="591"/>
                  </a:lnTo>
                  <a:lnTo>
                    <a:pt x="7" y="584"/>
                  </a:lnTo>
                  <a:lnTo>
                    <a:pt x="5" y="576"/>
                  </a:lnTo>
                  <a:lnTo>
                    <a:pt x="4" y="568"/>
                  </a:lnTo>
                  <a:lnTo>
                    <a:pt x="1" y="434"/>
                  </a:lnTo>
                  <a:lnTo>
                    <a:pt x="0" y="303"/>
                  </a:lnTo>
                  <a:lnTo>
                    <a:pt x="0" y="174"/>
                  </a:lnTo>
                  <a:lnTo>
                    <a:pt x="4" y="39"/>
                  </a:lnTo>
                  <a:lnTo>
                    <a:pt x="5" y="31"/>
                  </a:lnTo>
                  <a:lnTo>
                    <a:pt x="7" y="23"/>
                  </a:lnTo>
                  <a:lnTo>
                    <a:pt x="11" y="16"/>
                  </a:lnTo>
                  <a:lnTo>
                    <a:pt x="16" y="10"/>
                  </a:lnTo>
                  <a:lnTo>
                    <a:pt x="21" y="6"/>
                  </a:lnTo>
                  <a:lnTo>
                    <a:pt x="28" y="3"/>
                  </a:lnTo>
                  <a:lnTo>
                    <a:pt x="36" y="1"/>
                  </a:lnTo>
                  <a:lnTo>
                    <a:pt x="45" y="0"/>
                  </a:lnTo>
                  <a:lnTo>
                    <a:pt x="74" y="0"/>
                  </a:lnTo>
                  <a:lnTo>
                    <a:pt x="103" y="1"/>
                  </a:lnTo>
                  <a:lnTo>
                    <a:pt x="133" y="2"/>
                  </a:lnTo>
                  <a:lnTo>
                    <a:pt x="162" y="2"/>
                  </a:lnTo>
                  <a:lnTo>
                    <a:pt x="191" y="3"/>
                  </a:lnTo>
                  <a:lnTo>
                    <a:pt x="221" y="4"/>
                  </a:lnTo>
                  <a:lnTo>
                    <a:pt x="250" y="5"/>
                  </a:lnTo>
                  <a:lnTo>
                    <a:pt x="279" y="6"/>
                  </a:lnTo>
                  <a:lnTo>
                    <a:pt x="308" y="7"/>
                  </a:lnTo>
                  <a:lnTo>
                    <a:pt x="338" y="8"/>
                  </a:lnTo>
                  <a:lnTo>
                    <a:pt x="367" y="9"/>
                  </a:lnTo>
                  <a:lnTo>
                    <a:pt x="396" y="11"/>
                  </a:lnTo>
                  <a:lnTo>
                    <a:pt x="425" y="12"/>
                  </a:lnTo>
                  <a:lnTo>
                    <a:pt x="455" y="14"/>
                  </a:lnTo>
                  <a:lnTo>
                    <a:pt x="484" y="16"/>
                  </a:lnTo>
                  <a:lnTo>
                    <a:pt x="513" y="17"/>
                  </a:lnTo>
                  <a:lnTo>
                    <a:pt x="543" y="20"/>
                  </a:lnTo>
                  <a:lnTo>
                    <a:pt x="572" y="22"/>
                  </a:lnTo>
                  <a:lnTo>
                    <a:pt x="601" y="25"/>
                  </a:lnTo>
                  <a:lnTo>
                    <a:pt x="630" y="27"/>
                  </a:lnTo>
                  <a:lnTo>
                    <a:pt x="660" y="30"/>
                  </a:lnTo>
                  <a:lnTo>
                    <a:pt x="688" y="32"/>
                  </a:lnTo>
                  <a:lnTo>
                    <a:pt x="717" y="35"/>
                  </a:lnTo>
                  <a:lnTo>
                    <a:pt x="746" y="38"/>
                  </a:lnTo>
                  <a:lnTo>
                    <a:pt x="776" y="41"/>
                  </a:lnTo>
                  <a:lnTo>
                    <a:pt x="806" y="44"/>
                  </a:lnTo>
                  <a:lnTo>
                    <a:pt x="835" y="49"/>
                  </a:lnTo>
                  <a:lnTo>
                    <a:pt x="864" y="53"/>
                  </a:lnTo>
                  <a:lnTo>
                    <a:pt x="895" y="56"/>
                  </a:lnTo>
                  <a:lnTo>
                    <a:pt x="924" y="60"/>
                  </a:lnTo>
                  <a:lnTo>
                    <a:pt x="953" y="65"/>
                  </a:lnTo>
                  <a:lnTo>
                    <a:pt x="984" y="69"/>
                  </a:lnTo>
                  <a:lnTo>
                    <a:pt x="993" y="71"/>
                  </a:lnTo>
                  <a:lnTo>
                    <a:pt x="1001" y="75"/>
                  </a:lnTo>
                  <a:lnTo>
                    <a:pt x="1008" y="80"/>
                  </a:lnTo>
                  <a:lnTo>
                    <a:pt x="1014" y="85"/>
                  </a:lnTo>
                  <a:lnTo>
                    <a:pt x="1019" y="91"/>
                  </a:lnTo>
                  <a:lnTo>
                    <a:pt x="1023" y="98"/>
                  </a:lnTo>
                  <a:lnTo>
                    <a:pt x="1026" y="105"/>
                  </a:lnTo>
                  <a:lnTo>
                    <a:pt x="1027" y="114"/>
                  </a:lnTo>
                  <a:lnTo>
                    <a:pt x="1031" y="248"/>
                  </a:lnTo>
                  <a:lnTo>
                    <a:pt x="1034" y="382"/>
                  </a:lnTo>
                  <a:lnTo>
                    <a:pt x="1035" y="516"/>
                  </a:lnTo>
                  <a:lnTo>
                    <a:pt x="1037" y="654"/>
                  </a:lnTo>
                  <a:lnTo>
                    <a:pt x="1037" y="662"/>
                  </a:lnTo>
                  <a:lnTo>
                    <a:pt x="1035" y="670"/>
                  </a:lnTo>
                  <a:lnTo>
                    <a:pt x="1032" y="676"/>
                  </a:lnTo>
                  <a:lnTo>
                    <a:pt x="1027" y="681"/>
                  </a:lnTo>
                  <a:lnTo>
                    <a:pt x="1022" y="685"/>
                  </a:lnTo>
                  <a:lnTo>
                    <a:pt x="1015" y="688"/>
                  </a:lnTo>
                  <a:lnTo>
                    <a:pt x="1007" y="690"/>
                  </a:lnTo>
                  <a:lnTo>
                    <a:pt x="999" y="6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2" name="Google Shape;932;p46"/>
            <p:cNvSpPr/>
            <p:nvPr/>
          </p:nvSpPr>
          <p:spPr>
            <a:xfrm>
              <a:off x="2502" y="2172"/>
              <a:ext cx="114" cy="57"/>
            </a:xfrm>
            <a:custGeom>
              <a:rect b="b" l="l" r="r" t="t"/>
              <a:pathLst>
                <a:path extrusionOk="0" h="684" w="1026">
                  <a:moveTo>
                    <a:pt x="988" y="684"/>
                  </a:moveTo>
                  <a:lnTo>
                    <a:pt x="958" y="683"/>
                  </a:lnTo>
                  <a:lnTo>
                    <a:pt x="929" y="683"/>
                  </a:lnTo>
                  <a:lnTo>
                    <a:pt x="901" y="682"/>
                  </a:lnTo>
                  <a:lnTo>
                    <a:pt x="872" y="681"/>
                  </a:lnTo>
                  <a:lnTo>
                    <a:pt x="842" y="680"/>
                  </a:lnTo>
                  <a:lnTo>
                    <a:pt x="813" y="679"/>
                  </a:lnTo>
                  <a:lnTo>
                    <a:pt x="785" y="678"/>
                  </a:lnTo>
                  <a:lnTo>
                    <a:pt x="755" y="677"/>
                  </a:lnTo>
                  <a:lnTo>
                    <a:pt x="726" y="676"/>
                  </a:lnTo>
                  <a:lnTo>
                    <a:pt x="697" y="675"/>
                  </a:lnTo>
                  <a:lnTo>
                    <a:pt x="669" y="673"/>
                  </a:lnTo>
                  <a:lnTo>
                    <a:pt x="640" y="672"/>
                  </a:lnTo>
                  <a:lnTo>
                    <a:pt x="611" y="670"/>
                  </a:lnTo>
                  <a:lnTo>
                    <a:pt x="582" y="669"/>
                  </a:lnTo>
                  <a:lnTo>
                    <a:pt x="553" y="667"/>
                  </a:lnTo>
                  <a:lnTo>
                    <a:pt x="523" y="665"/>
                  </a:lnTo>
                  <a:lnTo>
                    <a:pt x="494" y="663"/>
                  </a:lnTo>
                  <a:lnTo>
                    <a:pt x="465" y="659"/>
                  </a:lnTo>
                  <a:lnTo>
                    <a:pt x="436" y="657"/>
                  </a:lnTo>
                  <a:lnTo>
                    <a:pt x="406" y="654"/>
                  </a:lnTo>
                  <a:lnTo>
                    <a:pt x="377" y="651"/>
                  </a:lnTo>
                  <a:lnTo>
                    <a:pt x="348" y="648"/>
                  </a:lnTo>
                  <a:lnTo>
                    <a:pt x="317" y="645"/>
                  </a:lnTo>
                  <a:lnTo>
                    <a:pt x="288" y="642"/>
                  </a:lnTo>
                  <a:lnTo>
                    <a:pt x="258" y="638"/>
                  </a:lnTo>
                  <a:lnTo>
                    <a:pt x="228" y="635"/>
                  </a:lnTo>
                  <a:lnTo>
                    <a:pt x="198" y="631"/>
                  </a:lnTo>
                  <a:lnTo>
                    <a:pt x="168" y="625"/>
                  </a:lnTo>
                  <a:lnTo>
                    <a:pt x="138" y="621"/>
                  </a:lnTo>
                  <a:lnTo>
                    <a:pt x="107" y="616"/>
                  </a:lnTo>
                  <a:lnTo>
                    <a:pt x="76" y="611"/>
                  </a:lnTo>
                  <a:lnTo>
                    <a:pt x="46" y="606"/>
                  </a:lnTo>
                  <a:lnTo>
                    <a:pt x="38" y="604"/>
                  </a:lnTo>
                  <a:lnTo>
                    <a:pt x="31" y="599"/>
                  </a:lnTo>
                  <a:lnTo>
                    <a:pt x="24" y="595"/>
                  </a:lnTo>
                  <a:lnTo>
                    <a:pt x="18" y="589"/>
                  </a:lnTo>
                  <a:lnTo>
                    <a:pt x="12" y="584"/>
                  </a:lnTo>
                  <a:lnTo>
                    <a:pt x="8" y="577"/>
                  </a:lnTo>
                  <a:lnTo>
                    <a:pt x="6" y="569"/>
                  </a:lnTo>
                  <a:lnTo>
                    <a:pt x="5" y="561"/>
                  </a:lnTo>
                  <a:lnTo>
                    <a:pt x="2" y="429"/>
                  </a:lnTo>
                  <a:lnTo>
                    <a:pt x="0" y="298"/>
                  </a:lnTo>
                  <a:lnTo>
                    <a:pt x="0" y="170"/>
                  </a:lnTo>
                  <a:lnTo>
                    <a:pt x="5" y="37"/>
                  </a:lnTo>
                  <a:lnTo>
                    <a:pt x="6" y="29"/>
                  </a:lnTo>
                  <a:lnTo>
                    <a:pt x="8" y="23"/>
                  </a:lnTo>
                  <a:lnTo>
                    <a:pt x="12" y="16"/>
                  </a:lnTo>
                  <a:lnTo>
                    <a:pt x="16" y="10"/>
                  </a:lnTo>
                  <a:lnTo>
                    <a:pt x="22" y="6"/>
                  </a:lnTo>
                  <a:lnTo>
                    <a:pt x="29" y="3"/>
                  </a:lnTo>
                  <a:lnTo>
                    <a:pt x="36" y="1"/>
                  </a:lnTo>
                  <a:lnTo>
                    <a:pt x="44" y="0"/>
                  </a:lnTo>
                  <a:lnTo>
                    <a:pt x="73" y="0"/>
                  </a:lnTo>
                  <a:lnTo>
                    <a:pt x="102" y="1"/>
                  </a:lnTo>
                  <a:lnTo>
                    <a:pt x="131" y="1"/>
                  </a:lnTo>
                  <a:lnTo>
                    <a:pt x="160" y="2"/>
                  </a:lnTo>
                  <a:lnTo>
                    <a:pt x="189" y="2"/>
                  </a:lnTo>
                  <a:lnTo>
                    <a:pt x="219" y="3"/>
                  </a:lnTo>
                  <a:lnTo>
                    <a:pt x="247" y="4"/>
                  </a:lnTo>
                  <a:lnTo>
                    <a:pt x="276" y="5"/>
                  </a:lnTo>
                  <a:lnTo>
                    <a:pt x="305" y="6"/>
                  </a:lnTo>
                  <a:lnTo>
                    <a:pt x="334" y="7"/>
                  </a:lnTo>
                  <a:lnTo>
                    <a:pt x="363" y="8"/>
                  </a:lnTo>
                  <a:lnTo>
                    <a:pt x="392" y="10"/>
                  </a:lnTo>
                  <a:lnTo>
                    <a:pt x="420" y="12"/>
                  </a:lnTo>
                  <a:lnTo>
                    <a:pt x="450" y="14"/>
                  </a:lnTo>
                  <a:lnTo>
                    <a:pt x="478" y="16"/>
                  </a:lnTo>
                  <a:lnTo>
                    <a:pt x="507" y="17"/>
                  </a:lnTo>
                  <a:lnTo>
                    <a:pt x="536" y="19"/>
                  </a:lnTo>
                  <a:lnTo>
                    <a:pt x="565" y="21"/>
                  </a:lnTo>
                  <a:lnTo>
                    <a:pt x="594" y="24"/>
                  </a:lnTo>
                  <a:lnTo>
                    <a:pt x="623" y="26"/>
                  </a:lnTo>
                  <a:lnTo>
                    <a:pt x="653" y="29"/>
                  </a:lnTo>
                  <a:lnTo>
                    <a:pt x="680" y="31"/>
                  </a:lnTo>
                  <a:lnTo>
                    <a:pt x="709" y="34"/>
                  </a:lnTo>
                  <a:lnTo>
                    <a:pt x="738" y="37"/>
                  </a:lnTo>
                  <a:lnTo>
                    <a:pt x="768" y="40"/>
                  </a:lnTo>
                  <a:lnTo>
                    <a:pt x="797" y="44"/>
                  </a:lnTo>
                  <a:lnTo>
                    <a:pt x="826" y="48"/>
                  </a:lnTo>
                  <a:lnTo>
                    <a:pt x="855" y="51"/>
                  </a:lnTo>
                  <a:lnTo>
                    <a:pt x="885" y="55"/>
                  </a:lnTo>
                  <a:lnTo>
                    <a:pt x="914" y="59"/>
                  </a:lnTo>
                  <a:lnTo>
                    <a:pt x="944" y="63"/>
                  </a:lnTo>
                  <a:lnTo>
                    <a:pt x="974" y="67"/>
                  </a:lnTo>
                  <a:lnTo>
                    <a:pt x="982" y="69"/>
                  </a:lnTo>
                  <a:lnTo>
                    <a:pt x="989" y="74"/>
                  </a:lnTo>
                  <a:lnTo>
                    <a:pt x="995" y="78"/>
                  </a:lnTo>
                  <a:lnTo>
                    <a:pt x="1001" y="83"/>
                  </a:lnTo>
                  <a:lnTo>
                    <a:pt x="1006" y="90"/>
                  </a:lnTo>
                  <a:lnTo>
                    <a:pt x="1010" y="97"/>
                  </a:lnTo>
                  <a:lnTo>
                    <a:pt x="1013" y="105"/>
                  </a:lnTo>
                  <a:lnTo>
                    <a:pt x="1014" y="114"/>
                  </a:lnTo>
                  <a:lnTo>
                    <a:pt x="1018" y="245"/>
                  </a:lnTo>
                  <a:lnTo>
                    <a:pt x="1021" y="377"/>
                  </a:lnTo>
                  <a:lnTo>
                    <a:pt x="1023" y="509"/>
                  </a:lnTo>
                  <a:lnTo>
                    <a:pt x="1026" y="647"/>
                  </a:lnTo>
                  <a:lnTo>
                    <a:pt x="1025" y="655"/>
                  </a:lnTo>
                  <a:lnTo>
                    <a:pt x="1023" y="663"/>
                  </a:lnTo>
                  <a:lnTo>
                    <a:pt x="1020" y="669"/>
                  </a:lnTo>
                  <a:lnTo>
                    <a:pt x="1015" y="674"/>
                  </a:lnTo>
                  <a:lnTo>
                    <a:pt x="1010" y="678"/>
                  </a:lnTo>
                  <a:lnTo>
                    <a:pt x="1003" y="681"/>
                  </a:lnTo>
                  <a:lnTo>
                    <a:pt x="996" y="683"/>
                  </a:lnTo>
                  <a:lnTo>
                    <a:pt x="988" y="684"/>
                  </a:lnTo>
                  <a:close/>
                </a:path>
              </a:pathLst>
            </a:custGeom>
            <a:solidFill>
              <a:srgbClr val="0F141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46"/>
            <p:cNvSpPr/>
            <p:nvPr/>
          </p:nvSpPr>
          <p:spPr>
            <a:xfrm>
              <a:off x="2502" y="2173"/>
              <a:ext cx="113" cy="56"/>
            </a:xfrm>
            <a:custGeom>
              <a:rect b="b" l="l" r="r" t="t"/>
              <a:pathLst>
                <a:path extrusionOk="0" h="676" w="1014">
                  <a:moveTo>
                    <a:pt x="976" y="676"/>
                  </a:moveTo>
                  <a:lnTo>
                    <a:pt x="946" y="675"/>
                  </a:lnTo>
                  <a:lnTo>
                    <a:pt x="918" y="675"/>
                  </a:lnTo>
                  <a:lnTo>
                    <a:pt x="889" y="674"/>
                  </a:lnTo>
                  <a:lnTo>
                    <a:pt x="860" y="673"/>
                  </a:lnTo>
                  <a:lnTo>
                    <a:pt x="831" y="672"/>
                  </a:lnTo>
                  <a:lnTo>
                    <a:pt x="803" y="671"/>
                  </a:lnTo>
                  <a:lnTo>
                    <a:pt x="774" y="670"/>
                  </a:lnTo>
                  <a:lnTo>
                    <a:pt x="745" y="669"/>
                  </a:lnTo>
                  <a:lnTo>
                    <a:pt x="716" y="668"/>
                  </a:lnTo>
                  <a:lnTo>
                    <a:pt x="688" y="667"/>
                  </a:lnTo>
                  <a:lnTo>
                    <a:pt x="661" y="665"/>
                  </a:lnTo>
                  <a:lnTo>
                    <a:pt x="631" y="664"/>
                  </a:lnTo>
                  <a:lnTo>
                    <a:pt x="603" y="662"/>
                  </a:lnTo>
                  <a:lnTo>
                    <a:pt x="574" y="661"/>
                  </a:lnTo>
                  <a:lnTo>
                    <a:pt x="546" y="659"/>
                  </a:lnTo>
                  <a:lnTo>
                    <a:pt x="516" y="657"/>
                  </a:lnTo>
                  <a:lnTo>
                    <a:pt x="488" y="655"/>
                  </a:lnTo>
                  <a:lnTo>
                    <a:pt x="459" y="651"/>
                  </a:lnTo>
                  <a:lnTo>
                    <a:pt x="429" y="649"/>
                  </a:lnTo>
                  <a:lnTo>
                    <a:pt x="401" y="646"/>
                  </a:lnTo>
                  <a:lnTo>
                    <a:pt x="372" y="643"/>
                  </a:lnTo>
                  <a:lnTo>
                    <a:pt x="343" y="640"/>
                  </a:lnTo>
                  <a:lnTo>
                    <a:pt x="313" y="637"/>
                  </a:lnTo>
                  <a:lnTo>
                    <a:pt x="284" y="634"/>
                  </a:lnTo>
                  <a:lnTo>
                    <a:pt x="255" y="630"/>
                  </a:lnTo>
                  <a:lnTo>
                    <a:pt x="226" y="627"/>
                  </a:lnTo>
                  <a:lnTo>
                    <a:pt x="195" y="623"/>
                  </a:lnTo>
                  <a:lnTo>
                    <a:pt x="166" y="617"/>
                  </a:lnTo>
                  <a:lnTo>
                    <a:pt x="136" y="613"/>
                  </a:lnTo>
                  <a:lnTo>
                    <a:pt x="106" y="608"/>
                  </a:lnTo>
                  <a:lnTo>
                    <a:pt x="76" y="603"/>
                  </a:lnTo>
                  <a:lnTo>
                    <a:pt x="46" y="598"/>
                  </a:lnTo>
                  <a:lnTo>
                    <a:pt x="37" y="596"/>
                  </a:lnTo>
                  <a:lnTo>
                    <a:pt x="29" y="592"/>
                  </a:lnTo>
                  <a:lnTo>
                    <a:pt x="22" y="588"/>
                  </a:lnTo>
                  <a:lnTo>
                    <a:pt x="17" y="583"/>
                  </a:lnTo>
                  <a:lnTo>
                    <a:pt x="12" y="577"/>
                  </a:lnTo>
                  <a:lnTo>
                    <a:pt x="8" y="570"/>
                  </a:lnTo>
                  <a:lnTo>
                    <a:pt x="6" y="562"/>
                  </a:lnTo>
                  <a:lnTo>
                    <a:pt x="5" y="553"/>
                  </a:lnTo>
                  <a:lnTo>
                    <a:pt x="2" y="423"/>
                  </a:lnTo>
                  <a:lnTo>
                    <a:pt x="0" y="295"/>
                  </a:lnTo>
                  <a:lnTo>
                    <a:pt x="0" y="169"/>
                  </a:lnTo>
                  <a:lnTo>
                    <a:pt x="5" y="37"/>
                  </a:lnTo>
                  <a:lnTo>
                    <a:pt x="6" y="29"/>
                  </a:lnTo>
                  <a:lnTo>
                    <a:pt x="8" y="22"/>
                  </a:lnTo>
                  <a:lnTo>
                    <a:pt x="12" y="16"/>
                  </a:lnTo>
                  <a:lnTo>
                    <a:pt x="16" y="11"/>
                  </a:lnTo>
                  <a:lnTo>
                    <a:pt x="22" y="7"/>
                  </a:lnTo>
                  <a:lnTo>
                    <a:pt x="29" y="4"/>
                  </a:lnTo>
                  <a:lnTo>
                    <a:pt x="36" y="1"/>
                  </a:lnTo>
                  <a:lnTo>
                    <a:pt x="44" y="0"/>
                  </a:lnTo>
                  <a:lnTo>
                    <a:pt x="72" y="0"/>
                  </a:lnTo>
                  <a:lnTo>
                    <a:pt x="101" y="1"/>
                  </a:lnTo>
                  <a:lnTo>
                    <a:pt x="130" y="1"/>
                  </a:lnTo>
                  <a:lnTo>
                    <a:pt x="158" y="2"/>
                  </a:lnTo>
                  <a:lnTo>
                    <a:pt x="187" y="4"/>
                  </a:lnTo>
                  <a:lnTo>
                    <a:pt x="215" y="5"/>
                  </a:lnTo>
                  <a:lnTo>
                    <a:pt x="244" y="5"/>
                  </a:lnTo>
                  <a:lnTo>
                    <a:pt x="273" y="6"/>
                  </a:lnTo>
                  <a:lnTo>
                    <a:pt x="301" y="7"/>
                  </a:lnTo>
                  <a:lnTo>
                    <a:pt x="330" y="9"/>
                  </a:lnTo>
                  <a:lnTo>
                    <a:pt x="359" y="10"/>
                  </a:lnTo>
                  <a:lnTo>
                    <a:pt x="387" y="11"/>
                  </a:lnTo>
                  <a:lnTo>
                    <a:pt x="415" y="13"/>
                  </a:lnTo>
                  <a:lnTo>
                    <a:pt x="444" y="14"/>
                  </a:lnTo>
                  <a:lnTo>
                    <a:pt x="473" y="16"/>
                  </a:lnTo>
                  <a:lnTo>
                    <a:pt x="501" y="18"/>
                  </a:lnTo>
                  <a:lnTo>
                    <a:pt x="529" y="20"/>
                  </a:lnTo>
                  <a:lnTo>
                    <a:pt x="559" y="22"/>
                  </a:lnTo>
                  <a:lnTo>
                    <a:pt x="587" y="24"/>
                  </a:lnTo>
                  <a:lnTo>
                    <a:pt x="616" y="27"/>
                  </a:lnTo>
                  <a:lnTo>
                    <a:pt x="644" y="29"/>
                  </a:lnTo>
                  <a:lnTo>
                    <a:pt x="672" y="32"/>
                  </a:lnTo>
                  <a:lnTo>
                    <a:pt x="701" y="35"/>
                  </a:lnTo>
                  <a:lnTo>
                    <a:pt x="729" y="38"/>
                  </a:lnTo>
                  <a:lnTo>
                    <a:pt x="759" y="42"/>
                  </a:lnTo>
                  <a:lnTo>
                    <a:pt x="788" y="45"/>
                  </a:lnTo>
                  <a:lnTo>
                    <a:pt x="816" y="48"/>
                  </a:lnTo>
                  <a:lnTo>
                    <a:pt x="845" y="52"/>
                  </a:lnTo>
                  <a:lnTo>
                    <a:pt x="875" y="56"/>
                  </a:lnTo>
                  <a:lnTo>
                    <a:pt x="903" y="60"/>
                  </a:lnTo>
                  <a:lnTo>
                    <a:pt x="932" y="65"/>
                  </a:lnTo>
                  <a:lnTo>
                    <a:pt x="961" y="69"/>
                  </a:lnTo>
                  <a:lnTo>
                    <a:pt x="970" y="71"/>
                  </a:lnTo>
                  <a:lnTo>
                    <a:pt x="978" y="75"/>
                  </a:lnTo>
                  <a:lnTo>
                    <a:pt x="985" y="79"/>
                  </a:lnTo>
                  <a:lnTo>
                    <a:pt x="990" y="84"/>
                  </a:lnTo>
                  <a:lnTo>
                    <a:pt x="995" y="90"/>
                  </a:lnTo>
                  <a:lnTo>
                    <a:pt x="998" y="97"/>
                  </a:lnTo>
                  <a:lnTo>
                    <a:pt x="1001" y="105"/>
                  </a:lnTo>
                  <a:lnTo>
                    <a:pt x="1002" y="113"/>
                  </a:lnTo>
                  <a:lnTo>
                    <a:pt x="1007" y="243"/>
                  </a:lnTo>
                  <a:lnTo>
                    <a:pt x="1010" y="373"/>
                  </a:lnTo>
                  <a:lnTo>
                    <a:pt x="1012" y="504"/>
                  </a:lnTo>
                  <a:lnTo>
                    <a:pt x="1014" y="639"/>
                  </a:lnTo>
                  <a:lnTo>
                    <a:pt x="1013" y="647"/>
                  </a:lnTo>
                  <a:lnTo>
                    <a:pt x="1011" y="655"/>
                  </a:lnTo>
                  <a:lnTo>
                    <a:pt x="1008" y="661"/>
                  </a:lnTo>
                  <a:lnTo>
                    <a:pt x="1003" y="666"/>
                  </a:lnTo>
                  <a:lnTo>
                    <a:pt x="998" y="670"/>
                  </a:lnTo>
                  <a:lnTo>
                    <a:pt x="991" y="673"/>
                  </a:lnTo>
                  <a:lnTo>
                    <a:pt x="984" y="675"/>
                  </a:lnTo>
                  <a:lnTo>
                    <a:pt x="976" y="676"/>
                  </a:lnTo>
                  <a:close/>
                </a:path>
              </a:pathLst>
            </a:custGeom>
            <a:solidFill>
              <a:srgbClr val="1E2B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46"/>
            <p:cNvSpPr/>
            <p:nvPr/>
          </p:nvSpPr>
          <p:spPr>
            <a:xfrm>
              <a:off x="2502" y="2173"/>
              <a:ext cx="111" cy="56"/>
            </a:xfrm>
            <a:custGeom>
              <a:rect b="b" l="l" r="r" t="t"/>
              <a:pathLst>
                <a:path extrusionOk="0" h="666" w="1002">
                  <a:moveTo>
                    <a:pt x="963" y="666"/>
                  </a:moveTo>
                  <a:lnTo>
                    <a:pt x="935" y="665"/>
                  </a:lnTo>
                  <a:lnTo>
                    <a:pt x="907" y="665"/>
                  </a:lnTo>
                  <a:lnTo>
                    <a:pt x="879" y="664"/>
                  </a:lnTo>
                  <a:lnTo>
                    <a:pt x="849" y="663"/>
                  </a:lnTo>
                  <a:lnTo>
                    <a:pt x="821" y="662"/>
                  </a:lnTo>
                  <a:lnTo>
                    <a:pt x="793" y="661"/>
                  </a:lnTo>
                  <a:lnTo>
                    <a:pt x="765" y="660"/>
                  </a:lnTo>
                  <a:lnTo>
                    <a:pt x="736" y="659"/>
                  </a:lnTo>
                  <a:lnTo>
                    <a:pt x="708" y="658"/>
                  </a:lnTo>
                  <a:lnTo>
                    <a:pt x="680" y="657"/>
                  </a:lnTo>
                  <a:lnTo>
                    <a:pt x="653" y="655"/>
                  </a:lnTo>
                  <a:lnTo>
                    <a:pt x="624" y="654"/>
                  </a:lnTo>
                  <a:lnTo>
                    <a:pt x="596" y="652"/>
                  </a:lnTo>
                  <a:lnTo>
                    <a:pt x="568" y="651"/>
                  </a:lnTo>
                  <a:lnTo>
                    <a:pt x="538" y="649"/>
                  </a:lnTo>
                  <a:lnTo>
                    <a:pt x="510" y="647"/>
                  </a:lnTo>
                  <a:lnTo>
                    <a:pt x="482" y="645"/>
                  </a:lnTo>
                  <a:lnTo>
                    <a:pt x="454" y="643"/>
                  </a:lnTo>
                  <a:lnTo>
                    <a:pt x="424" y="639"/>
                  </a:lnTo>
                  <a:lnTo>
                    <a:pt x="396" y="637"/>
                  </a:lnTo>
                  <a:lnTo>
                    <a:pt x="368" y="634"/>
                  </a:lnTo>
                  <a:lnTo>
                    <a:pt x="339" y="631"/>
                  </a:lnTo>
                  <a:lnTo>
                    <a:pt x="309" y="628"/>
                  </a:lnTo>
                  <a:lnTo>
                    <a:pt x="281" y="625"/>
                  </a:lnTo>
                  <a:lnTo>
                    <a:pt x="252" y="621"/>
                  </a:lnTo>
                  <a:lnTo>
                    <a:pt x="223" y="618"/>
                  </a:lnTo>
                  <a:lnTo>
                    <a:pt x="193" y="614"/>
                  </a:lnTo>
                  <a:lnTo>
                    <a:pt x="164" y="609"/>
                  </a:lnTo>
                  <a:lnTo>
                    <a:pt x="135" y="604"/>
                  </a:lnTo>
                  <a:lnTo>
                    <a:pt x="105" y="600"/>
                  </a:lnTo>
                  <a:lnTo>
                    <a:pt x="75" y="595"/>
                  </a:lnTo>
                  <a:lnTo>
                    <a:pt x="46" y="590"/>
                  </a:lnTo>
                  <a:lnTo>
                    <a:pt x="37" y="588"/>
                  </a:lnTo>
                  <a:lnTo>
                    <a:pt x="29" y="584"/>
                  </a:lnTo>
                  <a:lnTo>
                    <a:pt x="22" y="579"/>
                  </a:lnTo>
                  <a:lnTo>
                    <a:pt x="17" y="574"/>
                  </a:lnTo>
                  <a:lnTo>
                    <a:pt x="12" y="568"/>
                  </a:lnTo>
                  <a:lnTo>
                    <a:pt x="8" y="561"/>
                  </a:lnTo>
                  <a:lnTo>
                    <a:pt x="6" y="554"/>
                  </a:lnTo>
                  <a:lnTo>
                    <a:pt x="5" y="545"/>
                  </a:lnTo>
                  <a:lnTo>
                    <a:pt x="2" y="416"/>
                  </a:lnTo>
                  <a:lnTo>
                    <a:pt x="0" y="291"/>
                  </a:lnTo>
                  <a:lnTo>
                    <a:pt x="0" y="165"/>
                  </a:lnTo>
                  <a:lnTo>
                    <a:pt x="5" y="37"/>
                  </a:lnTo>
                  <a:lnTo>
                    <a:pt x="6" y="29"/>
                  </a:lnTo>
                  <a:lnTo>
                    <a:pt x="8" y="20"/>
                  </a:lnTo>
                  <a:lnTo>
                    <a:pt x="12" y="14"/>
                  </a:lnTo>
                  <a:lnTo>
                    <a:pt x="16" y="9"/>
                  </a:lnTo>
                  <a:lnTo>
                    <a:pt x="22" y="5"/>
                  </a:lnTo>
                  <a:lnTo>
                    <a:pt x="29" y="2"/>
                  </a:lnTo>
                  <a:lnTo>
                    <a:pt x="36" y="1"/>
                  </a:lnTo>
                  <a:lnTo>
                    <a:pt x="44" y="0"/>
                  </a:lnTo>
                  <a:lnTo>
                    <a:pt x="72" y="0"/>
                  </a:lnTo>
                  <a:lnTo>
                    <a:pt x="100" y="1"/>
                  </a:lnTo>
                  <a:lnTo>
                    <a:pt x="129" y="1"/>
                  </a:lnTo>
                  <a:lnTo>
                    <a:pt x="158" y="1"/>
                  </a:lnTo>
                  <a:lnTo>
                    <a:pt x="186" y="2"/>
                  </a:lnTo>
                  <a:lnTo>
                    <a:pt x="214" y="3"/>
                  </a:lnTo>
                  <a:lnTo>
                    <a:pt x="243" y="4"/>
                  </a:lnTo>
                  <a:lnTo>
                    <a:pt x="271" y="5"/>
                  </a:lnTo>
                  <a:lnTo>
                    <a:pt x="298" y="6"/>
                  </a:lnTo>
                  <a:lnTo>
                    <a:pt x="327" y="7"/>
                  </a:lnTo>
                  <a:lnTo>
                    <a:pt x="355" y="8"/>
                  </a:lnTo>
                  <a:lnTo>
                    <a:pt x="383" y="9"/>
                  </a:lnTo>
                  <a:lnTo>
                    <a:pt x="411" y="11"/>
                  </a:lnTo>
                  <a:lnTo>
                    <a:pt x="440" y="12"/>
                  </a:lnTo>
                  <a:lnTo>
                    <a:pt x="468" y="14"/>
                  </a:lnTo>
                  <a:lnTo>
                    <a:pt x="496" y="16"/>
                  </a:lnTo>
                  <a:lnTo>
                    <a:pt x="524" y="18"/>
                  </a:lnTo>
                  <a:lnTo>
                    <a:pt x="553" y="20"/>
                  </a:lnTo>
                  <a:lnTo>
                    <a:pt x="581" y="22"/>
                  </a:lnTo>
                  <a:lnTo>
                    <a:pt x="609" y="26"/>
                  </a:lnTo>
                  <a:lnTo>
                    <a:pt x="637" y="28"/>
                  </a:lnTo>
                  <a:lnTo>
                    <a:pt x="665" y="31"/>
                  </a:lnTo>
                  <a:lnTo>
                    <a:pt x="693" y="34"/>
                  </a:lnTo>
                  <a:lnTo>
                    <a:pt x="721" y="37"/>
                  </a:lnTo>
                  <a:lnTo>
                    <a:pt x="749" y="40"/>
                  </a:lnTo>
                  <a:lnTo>
                    <a:pt x="778" y="43"/>
                  </a:lnTo>
                  <a:lnTo>
                    <a:pt x="806" y="47"/>
                  </a:lnTo>
                  <a:lnTo>
                    <a:pt x="834" y="50"/>
                  </a:lnTo>
                  <a:lnTo>
                    <a:pt x="863" y="55"/>
                  </a:lnTo>
                  <a:lnTo>
                    <a:pt x="892" y="59"/>
                  </a:lnTo>
                  <a:lnTo>
                    <a:pt x="921" y="63"/>
                  </a:lnTo>
                  <a:lnTo>
                    <a:pt x="949" y="67"/>
                  </a:lnTo>
                  <a:lnTo>
                    <a:pt x="958" y="69"/>
                  </a:lnTo>
                  <a:lnTo>
                    <a:pt x="965" y="72"/>
                  </a:lnTo>
                  <a:lnTo>
                    <a:pt x="972" y="76"/>
                  </a:lnTo>
                  <a:lnTo>
                    <a:pt x="979" y="81"/>
                  </a:lnTo>
                  <a:lnTo>
                    <a:pt x="984" y="88"/>
                  </a:lnTo>
                  <a:lnTo>
                    <a:pt x="987" y="95"/>
                  </a:lnTo>
                  <a:lnTo>
                    <a:pt x="989" y="102"/>
                  </a:lnTo>
                  <a:lnTo>
                    <a:pt x="990" y="112"/>
                  </a:lnTo>
                  <a:lnTo>
                    <a:pt x="996" y="239"/>
                  </a:lnTo>
                  <a:lnTo>
                    <a:pt x="998" y="367"/>
                  </a:lnTo>
                  <a:lnTo>
                    <a:pt x="1000" y="497"/>
                  </a:lnTo>
                  <a:lnTo>
                    <a:pt x="1002" y="629"/>
                  </a:lnTo>
                  <a:lnTo>
                    <a:pt x="1001" y="637"/>
                  </a:lnTo>
                  <a:lnTo>
                    <a:pt x="999" y="645"/>
                  </a:lnTo>
                  <a:lnTo>
                    <a:pt x="996" y="651"/>
                  </a:lnTo>
                  <a:lnTo>
                    <a:pt x="991" y="656"/>
                  </a:lnTo>
                  <a:lnTo>
                    <a:pt x="986" y="660"/>
                  </a:lnTo>
                  <a:lnTo>
                    <a:pt x="979" y="663"/>
                  </a:lnTo>
                  <a:lnTo>
                    <a:pt x="971" y="665"/>
                  </a:lnTo>
                  <a:lnTo>
                    <a:pt x="963" y="666"/>
                  </a:lnTo>
                  <a:close/>
                </a:path>
              </a:pathLst>
            </a:custGeom>
            <a:solidFill>
              <a:srgbClr val="2C40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46"/>
            <p:cNvSpPr/>
            <p:nvPr/>
          </p:nvSpPr>
          <p:spPr>
            <a:xfrm>
              <a:off x="2502" y="2174"/>
              <a:ext cx="110" cy="55"/>
            </a:xfrm>
            <a:custGeom>
              <a:rect b="b" l="l" r="r" t="t"/>
              <a:pathLst>
                <a:path extrusionOk="0" h="659" w="990">
                  <a:moveTo>
                    <a:pt x="951" y="659"/>
                  </a:moveTo>
                  <a:lnTo>
                    <a:pt x="923" y="659"/>
                  </a:lnTo>
                  <a:lnTo>
                    <a:pt x="896" y="658"/>
                  </a:lnTo>
                  <a:lnTo>
                    <a:pt x="868" y="657"/>
                  </a:lnTo>
                  <a:lnTo>
                    <a:pt x="839" y="657"/>
                  </a:lnTo>
                  <a:lnTo>
                    <a:pt x="812" y="656"/>
                  </a:lnTo>
                  <a:lnTo>
                    <a:pt x="784" y="655"/>
                  </a:lnTo>
                  <a:lnTo>
                    <a:pt x="755" y="654"/>
                  </a:lnTo>
                  <a:lnTo>
                    <a:pt x="728" y="653"/>
                  </a:lnTo>
                  <a:lnTo>
                    <a:pt x="700" y="652"/>
                  </a:lnTo>
                  <a:lnTo>
                    <a:pt x="672" y="651"/>
                  </a:lnTo>
                  <a:lnTo>
                    <a:pt x="644" y="649"/>
                  </a:lnTo>
                  <a:lnTo>
                    <a:pt x="617" y="648"/>
                  </a:lnTo>
                  <a:lnTo>
                    <a:pt x="589" y="646"/>
                  </a:lnTo>
                  <a:lnTo>
                    <a:pt x="561" y="645"/>
                  </a:lnTo>
                  <a:lnTo>
                    <a:pt x="532" y="643"/>
                  </a:lnTo>
                  <a:lnTo>
                    <a:pt x="504" y="641"/>
                  </a:lnTo>
                  <a:lnTo>
                    <a:pt x="476" y="639"/>
                  </a:lnTo>
                  <a:lnTo>
                    <a:pt x="448" y="637"/>
                  </a:lnTo>
                  <a:lnTo>
                    <a:pt x="419" y="633"/>
                  </a:lnTo>
                  <a:lnTo>
                    <a:pt x="391" y="631"/>
                  </a:lnTo>
                  <a:lnTo>
                    <a:pt x="363" y="628"/>
                  </a:lnTo>
                  <a:lnTo>
                    <a:pt x="335" y="625"/>
                  </a:lnTo>
                  <a:lnTo>
                    <a:pt x="305" y="622"/>
                  </a:lnTo>
                  <a:lnTo>
                    <a:pt x="277" y="619"/>
                  </a:lnTo>
                  <a:lnTo>
                    <a:pt x="249" y="615"/>
                  </a:lnTo>
                  <a:lnTo>
                    <a:pt x="220" y="612"/>
                  </a:lnTo>
                  <a:lnTo>
                    <a:pt x="190" y="608"/>
                  </a:lnTo>
                  <a:lnTo>
                    <a:pt x="161" y="603"/>
                  </a:lnTo>
                  <a:lnTo>
                    <a:pt x="132" y="599"/>
                  </a:lnTo>
                  <a:lnTo>
                    <a:pt x="102" y="594"/>
                  </a:lnTo>
                  <a:lnTo>
                    <a:pt x="73" y="590"/>
                  </a:lnTo>
                  <a:lnTo>
                    <a:pt x="44" y="585"/>
                  </a:lnTo>
                  <a:lnTo>
                    <a:pt x="36" y="583"/>
                  </a:lnTo>
                  <a:lnTo>
                    <a:pt x="29" y="580"/>
                  </a:lnTo>
                  <a:lnTo>
                    <a:pt x="22" y="574"/>
                  </a:lnTo>
                  <a:lnTo>
                    <a:pt x="16" y="569"/>
                  </a:lnTo>
                  <a:lnTo>
                    <a:pt x="12" y="563"/>
                  </a:lnTo>
                  <a:lnTo>
                    <a:pt x="8" y="556"/>
                  </a:lnTo>
                  <a:lnTo>
                    <a:pt x="6" y="549"/>
                  </a:lnTo>
                  <a:lnTo>
                    <a:pt x="5" y="540"/>
                  </a:lnTo>
                  <a:lnTo>
                    <a:pt x="2" y="412"/>
                  </a:lnTo>
                  <a:lnTo>
                    <a:pt x="0" y="288"/>
                  </a:lnTo>
                  <a:lnTo>
                    <a:pt x="0" y="164"/>
                  </a:lnTo>
                  <a:lnTo>
                    <a:pt x="5" y="37"/>
                  </a:lnTo>
                  <a:lnTo>
                    <a:pt x="6" y="30"/>
                  </a:lnTo>
                  <a:lnTo>
                    <a:pt x="8" y="23"/>
                  </a:lnTo>
                  <a:lnTo>
                    <a:pt x="11" y="17"/>
                  </a:lnTo>
                  <a:lnTo>
                    <a:pt x="16" y="11"/>
                  </a:lnTo>
                  <a:lnTo>
                    <a:pt x="21" y="7"/>
                  </a:lnTo>
                  <a:lnTo>
                    <a:pt x="27" y="4"/>
                  </a:lnTo>
                  <a:lnTo>
                    <a:pt x="34" y="2"/>
                  </a:lnTo>
                  <a:lnTo>
                    <a:pt x="41" y="0"/>
                  </a:lnTo>
                  <a:lnTo>
                    <a:pt x="69" y="0"/>
                  </a:lnTo>
                  <a:lnTo>
                    <a:pt x="97" y="1"/>
                  </a:lnTo>
                  <a:lnTo>
                    <a:pt x="126" y="1"/>
                  </a:lnTo>
                  <a:lnTo>
                    <a:pt x="154" y="2"/>
                  </a:lnTo>
                  <a:lnTo>
                    <a:pt x="182" y="2"/>
                  </a:lnTo>
                  <a:lnTo>
                    <a:pt x="209" y="3"/>
                  </a:lnTo>
                  <a:lnTo>
                    <a:pt x="238" y="4"/>
                  </a:lnTo>
                  <a:lnTo>
                    <a:pt x="266" y="5"/>
                  </a:lnTo>
                  <a:lnTo>
                    <a:pt x="293" y="6"/>
                  </a:lnTo>
                  <a:lnTo>
                    <a:pt x="321" y="7"/>
                  </a:lnTo>
                  <a:lnTo>
                    <a:pt x="350" y="8"/>
                  </a:lnTo>
                  <a:lnTo>
                    <a:pt x="377" y="10"/>
                  </a:lnTo>
                  <a:lnTo>
                    <a:pt x="405" y="11"/>
                  </a:lnTo>
                  <a:lnTo>
                    <a:pt x="434" y="13"/>
                  </a:lnTo>
                  <a:lnTo>
                    <a:pt x="461" y="15"/>
                  </a:lnTo>
                  <a:lnTo>
                    <a:pt x="489" y="17"/>
                  </a:lnTo>
                  <a:lnTo>
                    <a:pt x="517" y="19"/>
                  </a:lnTo>
                  <a:lnTo>
                    <a:pt x="545" y="21"/>
                  </a:lnTo>
                  <a:lnTo>
                    <a:pt x="573" y="24"/>
                  </a:lnTo>
                  <a:lnTo>
                    <a:pt x="601" y="26"/>
                  </a:lnTo>
                  <a:lnTo>
                    <a:pt x="629" y="29"/>
                  </a:lnTo>
                  <a:lnTo>
                    <a:pt x="657" y="31"/>
                  </a:lnTo>
                  <a:lnTo>
                    <a:pt x="684" y="34"/>
                  </a:lnTo>
                  <a:lnTo>
                    <a:pt x="712" y="37"/>
                  </a:lnTo>
                  <a:lnTo>
                    <a:pt x="740" y="40"/>
                  </a:lnTo>
                  <a:lnTo>
                    <a:pt x="769" y="43"/>
                  </a:lnTo>
                  <a:lnTo>
                    <a:pt x="797" y="48"/>
                  </a:lnTo>
                  <a:lnTo>
                    <a:pt x="825" y="51"/>
                  </a:lnTo>
                  <a:lnTo>
                    <a:pt x="853" y="55"/>
                  </a:lnTo>
                  <a:lnTo>
                    <a:pt x="882" y="59"/>
                  </a:lnTo>
                  <a:lnTo>
                    <a:pt x="911" y="63"/>
                  </a:lnTo>
                  <a:lnTo>
                    <a:pt x="939" y="67"/>
                  </a:lnTo>
                  <a:lnTo>
                    <a:pt x="946" y="69"/>
                  </a:lnTo>
                  <a:lnTo>
                    <a:pt x="953" y="72"/>
                  </a:lnTo>
                  <a:lnTo>
                    <a:pt x="959" y="77"/>
                  </a:lnTo>
                  <a:lnTo>
                    <a:pt x="965" y="82"/>
                  </a:lnTo>
                  <a:lnTo>
                    <a:pt x="970" y="88"/>
                  </a:lnTo>
                  <a:lnTo>
                    <a:pt x="975" y="95"/>
                  </a:lnTo>
                  <a:lnTo>
                    <a:pt x="977" y="102"/>
                  </a:lnTo>
                  <a:lnTo>
                    <a:pt x="978" y="112"/>
                  </a:lnTo>
                  <a:lnTo>
                    <a:pt x="983" y="238"/>
                  </a:lnTo>
                  <a:lnTo>
                    <a:pt x="986" y="364"/>
                  </a:lnTo>
                  <a:lnTo>
                    <a:pt x="988" y="493"/>
                  </a:lnTo>
                  <a:lnTo>
                    <a:pt x="990" y="625"/>
                  </a:lnTo>
                  <a:lnTo>
                    <a:pt x="989" y="633"/>
                  </a:lnTo>
                  <a:lnTo>
                    <a:pt x="987" y="640"/>
                  </a:lnTo>
                  <a:lnTo>
                    <a:pt x="984" y="646"/>
                  </a:lnTo>
                  <a:lnTo>
                    <a:pt x="979" y="651"/>
                  </a:lnTo>
                  <a:lnTo>
                    <a:pt x="974" y="655"/>
                  </a:lnTo>
                  <a:lnTo>
                    <a:pt x="966" y="658"/>
                  </a:lnTo>
                  <a:lnTo>
                    <a:pt x="959" y="659"/>
                  </a:lnTo>
                  <a:lnTo>
                    <a:pt x="951" y="659"/>
                  </a:lnTo>
                  <a:close/>
                </a:path>
              </a:pathLst>
            </a:custGeom>
            <a:solidFill>
              <a:srgbClr val="3D574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46"/>
            <p:cNvSpPr/>
            <p:nvPr/>
          </p:nvSpPr>
          <p:spPr>
            <a:xfrm>
              <a:off x="2502" y="2175"/>
              <a:ext cx="109" cy="54"/>
            </a:xfrm>
            <a:custGeom>
              <a:rect b="b" l="l" r="r" t="t"/>
              <a:pathLst>
                <a:path extrusionOk="0" h="649" w="978">
                  <a:moveTo>
                    <a:pt x="939" y="649"/>
                  </a:moveTo>
                  <a:lnTo>
                    <a:pt x="911" y="649"/>
                  </a:lnTo>
                  <a:lnTo>
                    <a:pt x="884" y="648"/>
                  </a:lnTo>
                  <a:lnTo>
                    <a:pt x="856" y="647"/>
                  </a:lnTo>
                  <a:lnTo>
                    <a:pt x="828" y="647"/>
                  </a:lnTo>
                  <a:lnTo>
                    <a:pt x="801" y="646"/>
                  </a:lnTo>
                  <a:lnTo>
                    <a:pt x="773" y="645"/>
                  </a:lnTo>
                  <a:lnTo>
                    <a:pt x="745" y="644"/>
                  </a:lnTo>
                  <a:lnTo>
                    <a:pt x="718" y="643"/>
                  </a:lnTo>
                  <a:lnTo>
                    <a:pt x="691" y="642"/>
                  </a:lnTo>
                  <a:lnTo>
                    <a:pt x="663" y="641"/>
                  </a:lnTo>
                  <a:lnTo>
                    <a:pt x="636" y="640"/>
                  </a:lnTo>
                  <a:lnTo>
                    <a:pt x="609" y="639"/>
                  </a:lnTo>
                  <a:lnTo>
                    <a:pt x="581" y="637"/>
                  </a:lnTo>
                  <a:lnTo>
                    <a:pt x="554" y="635"/>
                  </a:lnTo>
                  <a:lnTo>
                    <a:pt x="525" y="634"/>
                  </a:lnTo>
                  <a:lnTo>
                    <a:pt x="498" y="632"/>
                  </a:lnTo>
                  <a:lnTo>
                    <a:pt x="471" y="630"/>
                  </a:lnTo>
                  <a:lnTo>
                    <a:pt x="443" y="628"/>
                  </a:lnTo>
                  <a:lnTo>
                    <a:pt x="414" y="624"/>
                  </a:lnTo>
                  <a:lnTo>
                    <a:pt x="387" y="622"/>
                  </a:lnTo>
                  <a:lnTo>
                    <a:pt x="359" y="619"/>
                  </a:lnTo>
                  <a:lnTo>
                    <a:pt x="331" y="616"/>
                  </a:lnTo>
                  <a:lnTo>
                    <a:pt x="302" y="613"/>
                  </a:lnTo>
                  <a:lnTo>
                    <a:pt x="274" y="610"/>
                  </a:lnTo>
                  <a:lnTo>
                    <a:pt x="246" y="606"/>
                  </a:lnTo>
                  <a:lnTo>
                    <a:pt x="218" y="603"/>
                  </a:lnTo>
                  <a:lnTo>
                    <a:pt x="189" y="599"/>
                  </a:lnTo>
                  <a:lnTo>
                    <a:pt x="160" y="594"/>
                  </a:lnTo>
                  <a:lnTo>
                    <a:pt x="132" y="589"/>
                  </a:lnTo>
                  <a:lnTo>
                    <a:pt x="102" y="585"/>
                  </a:lnTo>
                  <a:lnTo>
                    <a:pt x="73" y="580"/>
                  </a:lnTo>
                  <a:lnTo>
                    <a:pt x="44" y="575"/>
                  </a:lnTo>
                  <a:lnTo>
                    <a:pt x="36" y="573"/>
                  </a:lnTo>
                  <a:lnTo>
                    <a:pt x="29" y="570"/>
                  </a:lnTo>
                  <a:lnTo>
                    <a:pt x="22" y="565"/>
                  </a:lnTo>
                  <a:lnTo>
                    <a:pt x="16" y="560"/>
                  </a:lnTo>
                  <a:lnTo>
                    <a:pt x="12" y="555"/>
                  </a:lnTo>
                  <a:lnTo>
                    <a:pt x="8" y="549"/>
                  </a:lnTo>
                  <a:lnTo>
                    <a:pt x="6" y="542"/>
                  </a:lnTo>
                  <a:lnTo>
                    <a:pt x="5" y="533"/>
                  </a:lnTo>
                  <a:lnTo>
                    <a:pt x="2" y="407"/>
                  </a:lnTo>
                  <a:lnTo>
                    <a:pt x="0" y="283"/>
                  </a:lnTo>
                  <a:lnTo>
                    <a:pt x="0" y="160"/>
                  </a:lnTo>
                  <a:lnTo>
                    <a:pt x="5" y="34"/>
                  </a:lnTo>
                  <a:lnTo>
                    <a:pt x="6" y="27"/>
                  </a:lnTo>
                  <a:lnTo>
                    <a:pt x="8" y="20"/>
                  </a:lnTo>
                  <a:lnTo>
                    <a:pt x="11" y="14"/>
                  </a:lnTo>
                  <a:lnTo>
                    <a:pt x="15" y="10"/>
                  </a:lnTo>
                  <a:lnTo>
                    <a:pt x="20" y="5"/>
                  </a:lnTo>
                  <a:lnTo>
                    <a:pt x="27" y="2"/>
                  </a:lnTo>
                  <a:lnTo>
                    <a:pt x="33" y="1"/>
                  </a:lnTo>
                  <a:lnTo>
                    <a:pt x="41" y="0"/>
                  </a:lnTo>
                  <a:lnTo>
                    <a:pt x="69" y="0"/>
                  </a:lnTo>
                  <a:lnTo>
                    <a:pt x="96" y="1"/>
                  </a:lnTo>
                  <a:lnTo>
                    <a:pt x="125" y="1"/>
                  </a:lnTo>
                  <a:lnTo>
                    <a:pt x="152" y="1"/>
                  </a:lnTo>
                  <a:lnTo>
                    <a:pt x="179" y="2"/>
                  </a:lnTo>
                  <a:lnTo>
                    <a:pt x="207" y="3"/>
                  </a:lnTo>
                  <a:lnTo>
                    <a:pt x="235" y="3"/>
                  </a:lnTo>
                  <a:lnTo>
                    <a:pt x="262" y="4"/>
                  </a:lnTo>
                  <a:lnTo>
                    <a:pt x="290" y="5"/>
                  </a:lnTo>
                  <a:lnTo>
                    <a:pt x="317" y="7"/>
                  </a:lnTo>
                  <a:lnTo>
                    <a:pt x="345" y="8"/>
                  </a:lnTo>
                  <a:lnTo>
                    <a:pt x="373" y="10"/>
                  </a:lnTo>
                  <a:lnTo>
                    <a:pt x="400" y="11"/>
                  </a:lnTo>
                  <a:lnTo>
                    <a:pt x="427" y="13"/>
                  </a:lnTo>
                  <a:lnTo>
                    <a:pt x="456" y="14"/>
                  </a:lnTo>
                  <a:lnTo>
                    <a:pt x="483" y="16"/>
                  </a:lnTo>
                  <a:lnTo>
                    <a:pt x="510" y="18"/>
                  </a:lnTo>
                  <a:lnTo>
                    <a:pt x="538" y="20"/>
                  </a:lnTo>
                  <a:lnTo>
                    <a:pt x="566" y="22"/>
                  </a:lnTo>
                  <a:lnTo>
                    <a:pt x="593" y="24"/>
                  </a:lnTo>
                  <a:lnTo>
                    <a:pt x="621" y="27"/>
                  </a:lnTo>
                  <a:lnTo>
                    <a:pt x="648" y="29"/>
                  </a:lnTo>
                  <a:lnTo>
                    <a:pt x="676" y="32"/>
                  </a:lnTo>
                  <a:lnTo>
                    <a:pt x="703" y="36"/>
                  </a:lnTo>
                  <a:lnTo>
                    <a:pt x="731" y="39"/>
                  </a:lnTo>
                  <a:lnTo>
                    <a:pt x="759" y="42"/>
                  </a:lnTo>
                  <a:lnTo>
                    <a:pt x="787" y="45"/>
                  </a:lnTo>
                  <a:lnTo>
                    <a:pt x="815" y="48"/>
                  </a:lnTo>
                  <a:lnTo>
                    <a:pt x="842" y="52"/>
                  </a:lnTo>
                  <a:lnTo>
                    <a:pt x="871" y="56"/>
                  </a:lnTo>
                  <a:lnTo>
                    <a:pt x="899" y="60"/>
                  </a:lnTo>
                  <a:lnTo>
                    <a:pt x="927" y="64"/>
                  </a:lnTo>
                  <a:lnTo>
                    <a:pt x="935" y="67"/>
                  </a:lnTo>
                  <a:lnTo>
                    <a:pt x="942" y="70"/>
                  </a:lnTo>
                  <a:lnTo>
                    <a:pt x="948" y="74"/>
                  </a:lnTo>
                  <a:lnTo>
                    <a:pt x="954" y="79"/>
                  </a:lnTo>
                  <a:lnTo>
                    <a:pt x="958" y="85"/>
                  </a:lnTo>
                  <a:lnTo>
                    <a:pt x="962" y="91"/>
                  </a:lnTo>
                  <a:lnTo>
                    <a:pt x="964" y="99"/>
                  </a:lnTo>
                  <a:lnTo>
                    <a:pt x="966" y="107"/>
                  </a:lnTo>
                  <a:lnTo>
                    <a:pt x="970" y="232"/>
                  </a:lnTo>
                  <a:lnTo>
                    <a:pt x="974" y="357"/>
                  </a:lnTo>
                  <a:lnTo>
                    <a:pt x="976" y="485"/>
                  </a:lnTo>
                  <a:lnTo>
                    <a:pt x="978" y="615"/>
                  </a:lnTo>
                  <a:lnTo>
                    <a:pt x="977" y="623"/>
                  </a:lnTo>
                  <a:lnTo>
                    <a:pt x="975" y="630"/>
                  </a:lnTo>
                  <a:lnTo>
                    <a:pt x="971" y="636"/>
                  </a:lnTo>
                  <a:lnTo>
                    <a:pt x="966" y="641"/>
                  </a:lnTo>
                  <a:lnTo>
                    <a:pt x="961" y="645"/>
                  </a:lnTo>
                  <a:lnTo>
                    <a:pt x="954" y="648"/>
                  </a:lnTo>
                  <a:lnTo>
                    <a:pt x="947" y="649"/>
                  </a:lnTo>
                  <a:lnTo>
                    <a:pt x="939" y="649"/>
                  </a:lnTo>
                  <a:close/>
                </a:path>
              </a:pathLst>
            </a:custGeom>
            <a:solidFill>
              <a:srgbClr val="4C6B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7" name="Google Shape;937;p46"/>
          <p:cNvSpPr/>
          <p:nvPr/>
        </p:nvSpPr>
        <p:spPr>
          <a:xfrm>
            <a:off x="3713164" y="3454400"/>
            <a:ext cx="169862" cy="84138"/>
          </a:xfrm>
          <a:custGeom>
            <a:rect b="b" l="l" r="r" t="t"/>
            <a:pathLst>
              <a:path extrusionOk="0" h="641" w="964">
                <a:moveTo>
                  <a:pt x="928" y="641"/>
                </a:moveTo>
                <a:lnTo>
                  <a:pt x="901" y="641"/>
                </a:lnTo>
                <a:lnTo>
                  <a:pt x="874" y="640"/>
                </a:lnTo>
                <a:lnTo>
                  <a:pt x="846" y="640"/>
                </a:lnTo>
                <a:lnTo>
                  <a:pt x="819" y="639"/>
                </a:lnTo>
                <a:lnTo>
                  <a:pt x="792" y="638"/>
                </a:lnTo>
                <a:lnTo>
                  <a:pt x="765" y="638"/>
                </a:lnTo>
                <a:lnTo>
                  <a:pt x="737" y="637"/>
                </a:lnTo>
                <a:lnTo>
                  <a:pt x="710" y="636"/>
                </a:lnTo>
                <a:lnTo>
                  <a:pt x="683" y="635"/>
                </a:lnTo>
                <a:lnTo>
                  <a:pt x="657" y="634"/>
                </a:lnTo>
                <a:lnTo>
                  <a:pt x="629" y="633"/>
                </a:lnTo>
                <a:lnTo>
                  <a:pt x="602" y="631"/>
                </a:lnTo>
                <a:lnTo>
                  <a:pt x="574" y="630"/>
                </a:lnTo>
                <a:lnTo>
                  <a:pt x="547" y="628"/>
                </a:lnTo>
                <a:lnTo>
                  <a:pt x="519" y="626"/>
                </a:lnTo>
                <a:lnTo>
                  <a:pt x="492" y="625"/>
                </a:lnTo>
                <a:lnTo>
                  <a:pt x="465" y="623"/>
                </a:lnTo>
                <a:lnTo>
                  <a:pt x="437" y="620"/>
                </a:lnTo>
                <a:lnTo>
                  <a:pt x="409" y="618"/>
                </a:lnTo>
                <a:lnTo>
                  <a:pt x="381" y="616"/>
                </a:lnTo>
                <a:lnTo>
                  <a:pt x="354" y="612"/>
                </a:lnTo>
                <a:lnTo>
                  <a:pt x="325" y="609"/>
                </a:lnTo>
                <a:lnTo>
                  <a:pt x="298" y="606"/>
                </a:lnTo>
                <a:lnTo>
                  <a:pt x="270" y="603"/>
                </a:lnTo>
                <a:lnTo>
                  <a:pt x="242" y="599"/>
                </a:lnTo>
                <a:lnTo>
                  <a:pt x="213" y="596"/>
                </a:lnTo>
                <a:lnTo>
                  <a:pt x="185" y="592"/>
                </a:lnTo>
                <a:lnTo>
                  <a:pt x="157" y="588"/>
                </a:lnTo>
                <a:lnTo>
                  <a:pt x="129" y="582"/>
                </a:lnTo>
                <a:lnTo>
                  <a:pt x="99" y="578"/>
                </a:lnTo>
                <a:lnTo>
                  <a:pt x="71" y="573"/>
                </a:lnTo>
                <a:lnTo>
                  <a:pt x="42" y="568"/>
                </a:lnTo>
                <a:lnTo>
                  <a:pt x="34" y="566"/>
                </a:lnTo>
                <a:lnTo>
                  <a:pt x="27" y="563"/>
                </a:lnTo>
                <a:lnTo>
                  <a:pt x="21" y="560"/>
                </a:lnTo>
                <a:lnTo>
                  <a:pt x="15" y="554"/>
                </a:lnTo>
                <a:lnTo>
                  <a:pt x="10" y="548"/>
                </a:lnTo>
                <a:lnTo>
                  <a:pt x="7" y="541"/>
                </a:lnTo>
                <a:lnTo>
                  <a:pt x="5" y="534"/>
                </a:lnTo>
                <a:lnTo>
                  <a:pt x="4" y="525"/>
                </a:lnTo>
                <a:lnTo>
                  <a:pt x="1" y="400"/>
                </a:lnTo>
                <a:lnTo>
                  <a:pt x="0" y="279"/>
                </a:lnTo>
                <a:lnTo>
                  <a:pt x="0" y="159"/>
                </a:lnTo>
                <a:lnTo>
                  <a:pt x="4" y="35"/>
                </a:lnTo>
                <a:lnTo>
                  <a:pt x="5" y="27"/>
                </a:lnTo>
                <a:lnTo>
                  <a:pt x="7" y="19"/>
                </a:lnTo>
                <a:lnTo>
                  <a:pt x="10" y="14"/>
                </a:lnTo>
                <a:lnTo>
                  <a:pt x="15" y="9"/>
                </a:lnTo>
                <a:lnTo>
                  <a:pt x="20" y="5"/>
                </a:lnTo>
                <a:lnTo>
                  <a:pt x="26" y="2"/>
                </a:lnTo>
                <a:lnTo>
                  <a:pt x="33" y="1"/>
                </a:lnTo>
                <a:lnTo>
                  <a:pt x="40" y="0"/>
                </a:lnTo>
                <a:lnTo>
                  <a:pt x="67" y="0"/>
                </a:lnTo>
                <a:lnTo>
                  <a:pt x="94" y="1"/>
                </a:lnTo>
                <a:lnTo>
                  <a:pt x="123" y="1"/>
                </a:lnTo>
                <a:lnTo>
                  <a:pt x="150" y="2"/>
                </a:lnTo>
                <a:lnTo>
                  <a:pt x="177" y="2"/>
                </a:lnTo>
                <a:lnTo>
                  <a:pt x="204" y="3"/>
                </a:lnTo>
                <a:lnTo>
                  <a:pt x="232" y="4"/>
                </a:lnTo>
                <a:lnTo>
                  <a:pt x="259" y="5"/>
                </a:lnTo>
                <a:lnTo>
                  <a:pt x="286" y="6"/>
                </a:lnTo>
                <a:lnTo>
                  <a:pt x="313" y="7"/>
                </a:lnTo>
                <a:lnTo>
                  <a:pt x="341" y="8"/>
                </a:lnTo>
                <a:lnTo>
                  <a:pt x="368" y="9"/>
                </a:lnTo>
                <a:lnTo>
                  <a:pt x="395" y="10"/>
                </a:lnTo>
                <a:lnTo>
                  <a:pt x="422" y="12"/>
                </a:lnTo>
                <a:lnTo>
                  <a:pt x="450" y="14"/>
                </a:lnTo>
                <a:lnTo>
                  <a:pt x="477" y="15"/>
                </a:lnTo>
                <a:lnTo>
                  <a:pt x="504" y="17"/>
                </a:lnTo>
                <a:lnTo>
                  <a:pt x="531" y="19"/>
                </a:lnTo>
                <a:lnTo>
                  <a:pt x="559" y="21"/>
                </a:lnTo>
                <a:lnTo>
                  <a:pt x="586" y="23"/>
                </a:lnTo>
                <a:lnTo>
                  <a:pt x="613" y="27"/>
                </a:lnTo>
                <a:lnTo>
                  <a:pt x="640" y="29"/>
                </a:lnTo>
                <a:lnTo>
                  <a:pt x="667" y="32"/>
                </a:lnTo>
                <a:lnTo>
                  <a:pt x="694" y="35"/>
                </a:lnTo>
                <a:lnTo>
                  <a:pt x="722" y="38"/>
                </a:lnTo>
                <a:lnTo>
                  <a:pt x="749" y="41"/>
                </a:lnTo>
                <a:lnTo>
                  <a:pt x="777" y="44"/>
                </a:lnTo>
                <a:lnTo>
                  <a:pt x="805" y="48"/>
                </a:lnTo>
                <a:lnTo>
                  <a:pt x="832" y="51"/>
                </a:lnTo>
                <a:lnTo>
                  <a:pt x="860" y="56"/>
                </a:lnTo>
                <a:lnTo>
                  <a:pt x="888" y="60"/>
                </a:lnTo>
                <a:lnTo>
                  <a:pt x="916" y="64"/>
                </a:lnTo>
                <a:lnTo>
                  <a:pt x="924" y="66"/>
                </a:lnTo>
                <a:lnTo>
                  <a:pt x="931" y="69"/>
                </a:lnTo>
                <a:lnTo>
                  <a:pt x="937" y="73"/>
                </a:lnTo>
                <a:lnTo>
                  <a:pt x="943" y="77"/>
                </a:lnTo>
                <a:lnTo>
                  <a:pt x="947" y="83"/>
                </a:lnTo>
                <a:lnTo>
                  <a:pt x="951" y="90"/>
                </a:lnTo>
                <a:lnTo>
                  <a:pt x="953" y="97"/>
                </a:lnTo>
                <a:lnTo>
                  <a:pt x="955" y="104"/>
                </a:lnTo>
                <a:lnTo>
                  <a:pt x="959" y="229"/>
                </a:lnTo>
                <a:lnTo>
                  <a:pt x="961" y="354"/>
                </a:lnTo>
                <a:lnTo>
                  <a:pt x="963" y="478"/>
                </a:lnTo>
                <a:lnTo>
                  <a:pt x="964" y="607"/>
                </a:lnTo>
                <a:lnTo>
                  <a:pt x="964" y="614"/>
                </a:lnTo>
                <a:lnTo>
                  <a:pt x="963" y="621"/>
                </a:lnTo>
                <a:lnTo>
                  <a:pt x="960" y="627"/>
                </a:lnTo>
                <a:lnTo>
                  <a:pt x="955" y="632"/>
                </a:lnTo>
                <a:lnTo>
                  <a:pt x="950" y="636"/>
                </a:lnTo>
                <a:lnTo>
                  <a:pt x="943" y="639"/>
                </a:lnTo>
                <a:lnTo>
                  <a:pt x="936" y="640"/>
                </a:lnTo>
                <a:lnTo>
                  <a:pt x="928" y="641"/>
                </a:lnTo>
                <a:close/>
              </a:path>
            </a:pathLst>
          </a:custGeom>
          <a:solidFill>
            <a:srgbClr val="5C82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46"/>
          <p:cNvSpPr/>
          <p:nvPr/>
        </p:nvSpPr>
        <p:spPr>
          <a:xfrm>
            <a:off x="3743325" y="3417888"/>
            <a:ext cx="127000" cy="11112"/>
          </a:xfrm>
          <a:custGeom>
            <a:rect b="b" l="l" r="r" t="t"/>
            <a:pathLst>
              <a:path extrusionOk="0" h="77" w="720">
                <a:moveTo>
                  <a:pt x="720" y="65"/>
                </a:moveTo>
                <a:lnTo>
                  <a:pt x="720" y="65"/>
                </a:lnTo>
                <a:lnTo>
                  <a:pt x="2" y="0"/>
                </a:lnTo>
                <a:lnTo>
                  <a:pt x="0" y="13"/>
                </a:lnTo>
                <a:lnTo>
                  <a:pt x="718" y="77"/>
                </a:lnTo>
                <a:lnTo>
                  <a:pt x="718" y="77"/>
                </a:lnTo>
                <a:lnTo>
                  <a:pt x="720" y="65"/>
                </a:lnTo>
                <a:lnTo>
                  <a:pt x="720" y="65"/>
                </a:lnTo>
                <a:lnTo>
                  <a:pt x="720" y="6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46"/>
          <p:cNvSpPr/>
          <p:nvPr/>
        </p:nvSpPr>
        <p:spPr>
          <a:xfrm>
            <a:off x="3868739" y="3427415"/>
            <a:ext cx="3175" cy="1587"/>
          </a:xfrm>
          <a:custGeom>
            <a:rect b="b" l="l" r="r" t="t"/>
            <a:pathLst>
              <a:path extrusionOk="0" h="13" w="11">
                <a:moveTo>
                  <a:pt x="11" y="2"/>
                </a:moveTo>
                <a:lnTo>
                  <a:pt x="9" y="1"/>
                </a:lnTo>
                <a:lnTo>
                  <a:pt x="2" y="0"/>
                </a:lnTo>
                <a:lnTo>
                  <a:pt x="0" y="12"/>
                </a:lnTo>
                <a:lnTo>
                  <a:pt x="7" y="13"/>
                </a:lnTo>
                <a:lnTo>
                  <a:pt x="5" y="12"/>
                </a:lnTo>
                <a:lnTo>
                  <a:pt x="11" y="2"/>
                </a:lnTo>
                <a:lnTo>
                  <a:pt x="10" y="1"/>
                </a:lnTo>
                <a:lnTo>
                  <a:pt x="9" y="1"/>
                </a:lnTo>
                <a:lnTo>
                  <a:pt x="11" y="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46"/>
          <p:cNvSpPr/>
          <p:nvPr/>
        </p:nvSpPr>
        <p:spPr>
          <a:xfrm>
            <a:off x="3870326" y="3427415"/>
            <a:ext cx="1588" cy="1587"/>
          </a:xfrm>
          <a:custGeom>
            <a:rect b="b" l="l" r="r" t="t"/>
            <a:pathLst>
              <a:path extrusionOk="0" h="14" w="14">
                <a:moveTo>
                  <a:pt x="14" y="5"/>
                </a:moveTo>
                <a:lnTo>
                  <a:pt x="12" y="4"/>
                </a:lnTo>
                <a:lnTo>
                  <a:pt x="6" y="0"/>
                </a:lnTo>
                <a:lnTo>
                  <a:pt x="0" y="10"/>
                </a:lnTo>
                <a:lnTo>
                  <a:pt x="6" y="14"/>
                </a:lnTo>
                <a:lnTo>
                  <a:pt x="4" y="13"/>
                </a:lnTo>
                <a:lnTo>
                  <a:pt x="14" y="5"/>
                </a:lnTo>
                <a:lnTo>
                  <a:pt x="13" y="5"/>
                </a:lnTo>
                <a:lnTo>
                  <a:pt x="12" y="4"/>
                </a:lnTo>
                <a:lnTo>
                  <a:pt x="14" y="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46"/>
          <p:cNvSpPr/>
          <p:nvPr/>
        </p:nvSpPr>
        <p:spPr>
          <a:xfrm>
            <a:off x="3870326" y="3427415"/>
            <a:ext cx="3175" cy="1587"/>
          </a:xfrm>
          <a:custGeom>
            <a:rect b="b" l="l" r="r" t="t"/>
            <a:pathLst>
              <a:path extrusionOk="0" h="13" w="15">
                <a:moveTo>
                  <a:pt x="15" y="7"/>
                </a:moveTo>
                <a:lnTo>
                  <a:pt x="14" y="5"/>
                </a:lnTo>
                <a:lnTo>
                  <a:pt x="10" y="0"/>
                </a:lnTo>
                <a:lnTo>
                  <a:pt x="0" y="8"/>
                </a:lnTo>
                <a:lnTo>
                  <a:pt x="4" y="13"/>
                </a:lnTo>
                <a:lnTo>
                  <a:pt x="3" y="11"/>
                </a:lnTo>
                <a:lnTo>
                  <a:pt x="15" y="7"/>
                </a:lnTo>
                <a:lnTo>
                  <a:pt x="14" y="6"/>
                </a:lnTo>
                <a:lnTo>
                  <a:pt x="14" y="5"/>
                </a:lnTo>
                <a:lnTo>
                  <a:pt x="15" y="7"/>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46"/>
          <p:cNvSpPr/>
          <p:nvPr/>
        </p:nvSpPr>
        <p:spPr>
          <a:xfrm>
            <a:off x="3871913" y="3429000"/>
            <a:ext cx="1587" cy="1588"/>
          </a:xfrm>
          <a:custGeom>
            <a:rect b="b" l="l" r="r" t="t"/>
            <a:pathLst>
              <a:path extrusionOk="0" h="12" w="14">
                <a:moveTo>
                  <a:pt x="14" y="10"/>
                </a:moveTo>
                <a:lnTo>
                  <a:pt x="14" y="7"/>
                </a:lnTo>
                <a:lnTo>
                  <a:pt x="12" y="0"/>
                </a:lnTo>
                <a:lnTo>
                  <a:pt x="0" y="4"/>
                </a:lnTo>
                <a:lnTo>
                  <a:pt x="2" y="12"/>
                </a:lnTo>
                <a:lnTo>
                  <a:pt x="2" y="8"/>
                </a:lnTo>
                <a:lnTo>
                  <a:pt x="14" y="10"/>
                </a:lnTo>
                <a:lnTo>
                  <a:pt x="14" y="9"/>
                </a:lnTo>
                <a:lnTo>
                  <a:pt x="14" y="7"/>
                </a:lnTo>
                <a:lnTo>
                  <a:pt x="14" y="1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3" name="Google Shape;943;p46"/>
          <p:cNvSpPr/>
          <p:nvPr/>
        </p:nvSpPr>
        <p:spPr>
          <a:xfrm>
            <a:off x="3867151" y="3429000"/>
            <a:ext cx="6350" cy="19050"/>
          </a:xfrm>
          <a:custGeom>
            <a:rect b="b" l="l" r="r" t="t"/>
            <a:pathLst>
              <a:path extrusionOk="0" h="134" w="38">
                <a:moveTo>
                  <a:pt x="11" y="134"/>
                </a:moveTo>
                <a:lnTo>
                  <a:pt x="12" y="131"/>
                </a:lnTo>
                <a:lnTo>
                  <a:pt x="38" y="2"/>
                </a:lnTo>
                <a:lnTo>
                  <a:pt x="26" y="0"/>
                </a:lnTo>
                <a:lnTo>
                  <a:pt x="0" y="129"/>
                </a:lnTo>
                <a:lnTo>
                  <a:pt x="1" y="126"/>
                </a:lnTo>
                <a:lnTo>
                  <a:pt x="11" y="134"/>
                </a:lnTo>
                <a:lnTo>
                  <a:pt x="12" y="133"/>
                </a:lnTo>
                <a:lnTo>
                  <a:pt x="12" y="131"/>
                </a:lnTo>
                <a:lnTo>
                  <a:pt x="11" y="13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4" name="Google Shape;944;p46"/>
          <p:cNvSpPr/>
          <p:nvPr/>
        </p:nvSpPr>
        <p:spPr>
          <a:xfrm>
            <a:off x="3867150" y="3446463"/>
            <a:ext cx="1588" cy="1587"/>
          </a:xfrm>
          <a:custGeom>
            <a:rect b="b" l="l" r="r" t="t"/>
            <a:pathLst>
              <a:path extrusionOk="0" h="13" w="13">
                <a:moveTo>
                  <a:pt x="9" y="13"/>
                </a:moveTo>
                <a:lnTo>
                  <a:pt x="10" y="12"/>
                </a:lnTo>
                <a:lnTo>
                  <a:pt x="13" y="8"/>
                </a:lnTo>
                <a:lnTo>
                  <a:pt x="3" y="0"/>
                </a:lnTo>
                <a:lnTo>
                  <a:pt x="0" y="4"/>
                </a:lnTo>
                <a:lnTo>
                  <a:pt x="1" y="3"/>
                </a:lnTo>
                <a:lnTo>
                  <a:pt x="9" y="13"/>
                </a:lnTo>
                <a:lnTo>
                  <a:pt x="9" y="12"/>
                </a:lnTo>
                <a:lnTo>
                  <a:pt x="10" y="12"/>
                </a:lnTo>
                <a:lnTo>
                  <a:pt x="9"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46"/>
          <p:cNvSpPr/>
          <p:nvPr/>
        </p:nvSpPr>
        <p:spPr>
          <a:xfrm>
            <a:off x="3865564" y="3446463"/>
            <a:ext cx="3175" cy="1587"/>
          </a:xfrm>
          <a:custGeom>
            <a:rect b="b" l="l" r="r" t="t"/>
            <a:pathLst>
              <a:path extrusionOk="0" h="14" w="13">
                <a:moveTo>
                  <a:pt x="7" y="14"/>
                </a:moveTo>
                <a:lnTo>
                  <a:pt x="8" y="14"/>
                </a:lnTo>
                <a:lnTo>
                  <a:pt x="13" y="10"/>
                </a:lnTo>
                <a:lnTo>
                  <a:pt x="5" y="0"/>
                </a:lnTo>
                <a:lnTo>
                  <a:pt x="0" y="4"/>
                </a:lnTo>
                <a:lnTo>
                  <a:pt x="1" y="4"/>
                </a:lnTo>
                <a:lnTo>
                  <a:pt x="7" y="14"/>
                </a:lnTo>
                <a:lnTo>
                  <a:pt x="7" y="14"/>
                </a:lnTo>
                <a:lnTo>
                  <a:pt x="8" y="14"/>
                </a:lnTo>
                <a:lnTo>
                  <a:pt x="7"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46"/>
          <p:cNvSpPr/>
          <p:nvPr/>
        </p:nvSpPr>
        <p:spPr>
          <a:xfrm>
            <a:off x="3865564" y="3446465"/>
            <a:ext cx="1587" cy="3175"/>
          </a:xfrm>
          <a:custGeom>
            <a:rect b="b" l="l" r="r" t="t"/>
            <a:pathLst>
              <a:path extrusionOk="0" h="14" w="13">
                <a:moveTo>
                  <a:pt x="5" y="14"/>
                </a:moveTo>
                <a:lnTo>
                  <a:pt x="7" y="13"/>
                </a:lnTo>
                <a:lnTo>
                  <a:pt x="13" y="10"/>
                </a:lnTo>
                <a:lnTo>
                  <a:pt x="7" y="0"/>
                </a:lnTo>
                <a:lnTo>
                  <a:pt x="0" y="3"/>
                </a:lnTo>
                <a:lnTo>
                  <a:pt x="2" y="2"/>
                </a:lnTo>
                <a:lnTo>
                  <a:pt x="5" y="14"/>
                </a:lnTo>
                <a:lnTo>
                  <a:pt x="6" y="14"/>
                </a:lnTo>
                <a:lnTo>
                  <a:pt x="7" y="13"/>
                </a:lnTo>
                <a:lnTo>
                  <a:pt x="5"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46"/>
          <p:cNvSpPr/>
          <p:nvPr/>
        </p:nvSpPr>
        <p:spPr>
          <a:xfrm>
            <a:off x="3863976" y="3448050"/>
            <a:ext cx="1588" cy="1588"/>
          </a:xfrm>
          <a:custGeom>
            <a:rect b="b" l="l" r="r" t="t"/>
            <a:pathLst>
              <a:path extrusionOk="0" h="13" w="9">
                <a:moveTo>
                  <a:pt x="1" y="13"/>
                </a:moveTo>
                <a:lnTo>
                  <a:pt x="2" y="13"/>
                </a:lnTo>
                <a:lnTo>
                  <a:pt x="9" y="12"/>
                </a:lnTo>
                <a:lnTo>
                  <a:pt x="6" y="0"/>
                </a:lnTo>
                <a:lnTo>
                  <a:pt x="0" y="1"/>
                </a:lnTo>
                <a:lnTo>
                  <a:pt x="1" y="1"/>
                </a:lnTo>
                <a:lnTo>
                  <a:pt x="1" y="13"/>
                </a:lnTo>
                <a:lnTo>
                  <a:pt x="1" y="13"/>
                </a:lnTo>
                <a:lnTo>
                  <a:pt x="2" y="13"/>
                </a:lnTo>
                <a:lnTo>
                  <a:pt x="1"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8" name="Google Shape;948;p46"/>
          <p:cNvSpPr/>
          <p:nvPr/>
        </p:nvSpPr>
        <p:spPr>
          <a:xfrm>
            <a:off x="3740150" y="3440115"/>
            <a:ext cx="123825" cy="9525"/>
          </a:xfrm>
          <a:custGeom>
            <a:rect b="b" l="l" r="r" t="t"/>
            <a:pathLst>
              <a:path extrusionOk="0" h="72" w="703">
                <a:moveTo>
                  <a:pt x="0" y="12"/>
                </a:moveTo>
                <a:lnTo>
                  <a:pt x="1" y="12"/>
                </a:lnTo>
                <a:lnTo>
                  <a:pt x="703" y="72"/>
                </a:lnTo>
                <a:lnTo>
                  <a:pt x="703" y="60"/>
                </a:lnTo>
                <a:lnTo>
                  <a:pt x="1" y="0"/>
                </a:lnTo>
                <a:lnTo>
                  <a:pt x="2" y="0"/>
                </a:lnTo>
                <a:lnTo>
                  <a:pt x="0" y="12"/>
                </a:lnTo>
                <a:lnTo>
                  <a:pt x="0" y="12"/>
                </a:lnTo>
                <a:lnTo>
                  <a:pt x="1" y="12"/>
                </a:lnTo>
                <a:lnTo>
                  <a:pt x="0" y="1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9" name="Google Shape;949;p46"/>
          <p:cNvSpPr/>
          <p:nvPr/>
        </p:nvSpPr>
        <p:spPr>
          <a:xfrm>
            <a:off x="3738563" y="3440115"/>
            <a:ext cx="1587" cy="1587"/>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0" name="Google Shape;950;p46"/>
          <p:cNvSpPr/>
          <p:nvPr/>
        </p:nvSpPr>
        <p:spPr>
          <a:xfrm>
            <a:off x="3736976" y="3438525"/>
            <a:ext cx="3175" cy="3175"/>
          </a:xfrm>
          <a:custGeom>
            <a:rect b="b" l="l" r="r" t="t"/>
            <a:pathLst>
              <a:path extrusionOk="0" h="13" w="14">
                <a:moveTo>
                  <a:pt x="0" y="8"/>
                </a:moveTo>
                <a:lnTo>
                  <a:pt x="2" y="10"/>
                </a:lnTo>
                <a:lnTo>
                  <a:pt x="8" y="13"/>
                </a:lnTo>
                <a:lnTo>
                  <a:pt x="14" y="3"/>
                </a:lnTo>
                <a:lnTo>
                  <a:pt x="8" y="0"/>
                </a:lnTo>
                <a:lnTo>
                  <a:pt x="10" y="2"/>
                </a:lnTo>
                <a:lnTo>
                  <a:pt x="0" y="8"/>
                </a:lnTo>
                <a:lnTo>
                  <a:pt x="1" y="10"/>
                </a:lnTo>
                <a:lnTo>
                  <a:pt x="2" y="10"/>
                </a:lnTo>
                <a:lnTo>
                  <a:pt x="0" y="8"/>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1" name="Google Shape;951;p46"/>
          <p:cNvSpPr/>
          <p:nvPr/>
        </p:nvSpPr>
        <p:spPr>
          <a:xfrm>
            <a:off x="3736976" y="3438525"/>
            <a:ext cx="1588" cy="1588"/>
          </a:xfrm>
          <a:custGeom>
            <a:rect b="b" l="l" r="r" t="t"/>
            <a:pathLst>
              <a:path extrusionOk="0" h="12" w="15">
                <a:moveTo>
                  <a:pt x="0" y="4"/>
                </a:moveTo>
                <a:lnTo>
                  <a:pt x="1" y="6"/>
                </a:lnTo>
                <a:lnTo>
                  <a:pt x="5" y="12"/>
                </a:lnTo>
                <a:lnTo>
                  <a:pt x="15" y="6"/>
                </a:lnTo>
                <a:lnTo>
                  <a:pt x="11" y="0"/>
                </a:lnTo>
                <a:lnTo>
                  <a:pt x="12" y="2"/>
                </a:lnTo>
                <a:lnTo>
                  <a:pt x="0" y="4"/>
                </a:lnTo>
                <a:lnTo>
                  <a:pt x="0" y="5"/>
                </a:lnTo>
                <a:lnTo>
                  <a:pt x="1" y="6"/>
                </a:lnTo>
                <a:lnTo>
                  <a:pt x="0" y="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2" name="Google Shape;952;p46"/>
          <p:cNvSpPr/>
          <p:nvPr/>
        </p:nvSpPr>
        <p:spPr>
          <a:xfrm>
            <a:off x="3736976" y="3438525"/>
            <a:ext cx="1588" cy="1588"/>
          </a:xfrm>
          <a:custGeom>
            <a:rect b="b" l="l" r="r" t="t"/>
            <a:pathLst>
              <a:path extrusionOk="0" h="7" w="13">
                <a:moveTo>
                  <a:pt x="0" y="0"/>
                </a:moveTo>
                <a:lnTo>
                  <a:pt x="0" y="2"/>
                </a:lnTo>
                <a:lnTo>
                  <a:pt x="1" y="7"/>
                </a:lnTo>
                <a:lnTo>
                  <a:pt x="13" y="5"/>
                </a:lnTo>
                <a:lnTo>
                  <a:pt x="12" y="0"/>
                </a:lnTo>
                <a:lnTo>
                  <a:pt x="12" y="2"/>
                </a:lnTo>
                <a:lnTo>
                  <a:pt x="0" y="0"/>
                </a:lnTo>
                <a:lnTo>
                  <a:pt x="0" y="1"/>
                </a:lnTo>
                <a:lnTo>
                  <a:pt x="0" y="2"/>
                </a:lnTo>
                <a:lnTo>
                  <a:pt x="0"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3" name="Google Shape;953;p46"/>
          <p:cNvSpPr/>
          <p:nvPr/>
        </p:nvSpPr>
        <p:spPr>
          <a:xfrm>
            <a:off x="3736976" y="3421063"/>
            <a:ext cx="3175" cy="17462"/>
          </a:xfrm>
          <a:custGeom>
            <a:rect b="b" l="l" r="r" t="t"/>
            <a:pathLst>
              <a:path extrusionOk="0" h="137" w="24">
                <a:moveTo>
                  <a:pt x="12" y="0"/>
                </a:moveTo>
                <a:lnTo>
                  <a:pt x="12" y="1"/>
                </a:lnTo>
                <a:lnTo>
                  <a:pt x="0" y="135"/>
                </a:lnTo>
                <a:lnTo>
                  <a:pt x="12" y="137"/>
                </a:lnTo>
                <a:lnTo>
                  <a:pt x="24" y="3"/>
                </a:lnTo>
                <a:lnTo>
                  <a:pt x="24" y="4"/>
                </a:lnTo>
                <a:lnTo>
                  <a:pt x="12" y="0"/>
                </a:lnTo>
                <a:lnTo>
                  <a:pt x="12" y="1"/>
                </a:lnTo>
                <a:lnTo>
                  <a:pt x="12" y="1"/>
                </a:lnTo>
                <a:lnTo>
                  <a:pt x="12"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4" name="Google Shape;954;p46"/>
          <p:cNvSpPr/>
          <p:nvPr/>
        </p:nvSpPr>
        <p:spPr>
          <a:xfrm>
            <a:off x="3738563" y="3419475"/>
            <a:ext cx="1587"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5" name="Google Shape;955;p46"/>
          <p:cNvSpPr/>
          <p:nvPr/>
        </p:nvSpPr>
        <p:spPr>
          <a:xfrm>
            <a:off x="3738564" y="3417890"/>
            <a:ext cx="3175" cy="3175"/>
          </a:xfrm>
          <a:custGeom>
            <a:rect b="b" l="l" r="r" t="t"/>
            <a:pathLst>
              <a:path extrusionOk="0" h="14" w="12">
                <a:moveTo>
                  <a:pt x="6" y="0"/>
                </a:moveTo>
                <a:lnTo>
                  <a:pt x="4" y="2"/>
                </a:lnTo>
                <a:lnTo>
                  <a:pt x="0" y="6"/>
                </a:lnTo>
                <a:lnTo>
                  <a:pt x="8" y="14"/>
                </a:lnTo>
                <a:lnTo>
                  <a:pt x="12" y="10"/>
                </a:lnTo>
                <a:lnTo>
                  <a:pt x="10" y="12"/>
                </a:lnTo>
                <a:lnTo>
                  <a:pt x="6" y="0"/>
                </a:lnTo>
                <a:lnTo>
                  <a:pt x="5" y="1"/>
                </a:lnTo>
                <a:lnTo>
                  <a:pt x="4" y="2"/>
                </a:lnTo>
                <a:lnTo>
                  <a:pt x="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6" name="Google Shape;956;p46"/>
          <p:cNvSpPr/>
          <p:nvPr/>
        </p:nvSpPr>
        <p:spPr>
          <a:xfrm>
            <a:off x="3740151" y="3417890"/>
            <a:ext cx="1588" cy="1587"/>
          </a:xfrm>
          <a:custGeom>
            <a:rect b="b" l="l" r="r" t="t"/>
            <a:pathLst>
              <a:path extrusionOk="0" h="14" w="10">
                <a:moveTo>
                  <a:pt x="7" y="0"/>
                </a:moveTo>
                <a:lnTo>
                  <a:pt x="6" y="0"/>
                </a:lnTo>
                <a:lnTo>
                  <a:pt x="0" y="2"/>
                </a:lnTo>
                <a:lnTo>
                  <a:pt x="4" y="14"/>
                </a:lnTo>
                <a:lnTo>
                  <a:pt x="10" y="12"/>
                </a:lnTo>
                <a:lnTo>
                  <a:pt x="9" y="12"/>
                </a:lnTo>
                <a:lnTo>
                  <a:pt x="7" y="0"/>
                </a:lnTo>
                <a:lnTo>
                  <a:pt x="7" y="0"/>
                </a:lnTo>
                <a:lnTo>
                  <a:pt x="6" y="0"/>
                </a:lnTo>
                <a:lnTo>
                  <a:pt x="7"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7" name="Google Shape;957;p46"/>
          <p:cNvSpPr/>
          <p:nvPr/>
        </p:nvSpPr>
        <p:spPr>
          <a:xfrm>
            <a:off x="3741739" y="3417890"/>
            <a:ext cx="1587" cy="1587"/>
          </a:xfrm>
          <a:custGeom>
            <a:rect b="b" l="l" r="r" t="t"/>
            <a:pathLst>
              <a:path extrusionOk="0" h="14" w="9">
                <a:moveTo>
                  <a:pt x="9" y="0"/>
                </a:moveTo>
                <a:lnTo>
                  <a:pt x="7" y="0"/>
                </a:lnTo>
                <a:lnTo>
                  <a:pt x="0" y="2"/>
                </a:lnTo>
                <a:lnTo>
                  <a:pt x="2" y="14"/>
                </a:lnTo>
                <a:lnTo>
                  <a:pt x="9" y="13"/>
                </a:lnTo>
                <a:lnTo>
                  <a:pt x="7" y="13"/>
                </a:lnTo>
                <a:lnTo>
                  <a:pt x="9" y="0"/>
                </a:lnTo>
                <a:lnTo>
                  <a:pt x="8" y="0"/>
                </a:lnTo>
                <a:lnTo>
                  <a:pt x="7" y="0"/>
                </a:lnTo>
                <a:lnTo>
                  <a:pt x="9"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46"/>
          <p:cNvSpPr/>
          <p:nvPr/>
        </p:nvSpPr>
        <p:spPr>
          <a:xfrm>
            <a:off x="3741738" y="3417890"/>
            <a:ext cx="127000" cy="9525"/>
          </a:xfrm>
          <a:custGeom>
            <a:rect b="b" l="l" r="r" t="t"/>
            <a:pathLst>
              <a:path extrusionOk="0" h="77" w="720">
                <a:moveTo>
                  <a:pt x="720" y="64"/>
                </a:moveTo>
                <a:lnTo>
                  <a:pt x="720" y="64"/>
                </a:lnTo>
                <a:lnTo>
                  <a:pt x="2" y="0"/>
                </a:lnTo>
                <a:lnTo>
                  <a:pt x="0" y="13"/>
                </a:lnTo>
                <a:lnTo>
                  <a:pt x="718" y="77"/>
                </a:lnTo>
                <a:lnTo>
                  <a:pt x="718" y="77"/>
                </a:lnTo>
                <a:lnTo>
                  <a:pt x="720" y="64"/>
                </a:lnTo>
                <a:lnTo>
                  <a:pt x="720" y="64"/>
                </a:lnTo>
                <a:lnTo>
                  <a:pt x="720" y="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46"/>
          <p:cNvSpPr/>
          <p:nvPr/>
        </p:nvSpPr>
        <p:spPr>
          <a:xfrm>
            <a:off x="3868739" y="3425825"/>
            <a:ext cx="1587" cy="1588"/>
          </a:xfrm>
          <a:custGeom>
            <a:rect b="b" l="l" r="r" t="t"/>
            <a:pathLst>
              <a:path extrusionOk="0" h="14" w="11">
                <a:moveTo>
                  <a:pt x="11" y="3"/>
                </a:moveTo>
                <a:lnTo>
                  <a:pt x="9" y="2"/>
                </a:lnTo>
                <a:lnTo>
                  <a:pt x="2" y="0"/>
                </a:lnTo>
                <a:lnTo>
                  <a:pt x="0" y="13"/>
                </a:lnTo>
                <a:lnTo>
                  <a:pt x="7" y="14"/>
                </a:lnTo>
                <a:lnTo>
                  <a:pt x="5" y="13"/>
                </a:lnTo>
                <a:lnTo>
                  <a:pt x="11" y="3"/>
                </a:lnTo>
                <a:lnTo>
                  <a:pt x="10" y="2"/>
                </a:lnTo>
                <a:lnTo>
                  <a:pt x="9" y="2"/>
                </a:lnTo>
                <a:lnTo>
                  <a:pt x="11"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0" name="Google Shape;960;p46"/>
          <p:cNvSpPr/>
          <p:nvPr/>
        </p:nvSpPr>
        <p:spPr>
          <a:xfrm>
            <a:off x="3870326" y="3425827"/>
            <a:ext cx="1588" cy="3175"/>
          </a:xfrm>
          <a:custGeom>
            <a:rect b="b" l="l" r="r" t="t"/>
            <a:pathLst>
              <a:path extrusionOk="0" h="14" w="14">
                <a:moveTo>
                  <a:pt x="14" y="5"/>
                </a:moveTo>
                <a:lnTo>
                  <a:pt x="12" y="4"/>
                </a:lnTo>
                <a:lnTo>
                  <a:pt x="6" y="0"/>
                </a:lnTo>
                <a:lnTo>
                  <a:pt x="0" y="10"/>
                </a:lnTo>
                <a:lnTo>
                  <a:pt x="6" y="14"/>
                </a:lnTo>
                <a:lnTo>
                  <a:pt x="4" y="13"/>
                </a:lnTo>
                <a:lnTo>
                  <a:pt x="14" y="5"/>
                </a:lnTo>
                <a:lnTo>
                  <a:pt x="13" y="5"/>
                </a:lnTo>
                <a:lnTo>
                  <a:pt x="12" y="4"/>
                </a:lnTo>
                <a:lnTo>
                  <a:pt x="1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1" name="Google Shape;961;p46"/>
          <p:cNvSpPr/>
          <p:nvPr/>
        </p:nvSpPr>
        <p:spPr>
          <a:xfrm>
            <a:off x="3870326" y="3427415"/>
            <a:ext cx="3175" cy="1587"/>
          </a:xfrm>
          <a:custGeom>
            <a:rect b="b" l="l" r="r" t="t"/>
            <a:pathLst>
              <a:path extrusionOk="0" h="13" w="15">
                <a:moveTo>
                  <a:pt x="15" y="7"/>
                </a:moveTo>
                <a:lnTo>
                  <a:pt x="14" y="5"/>
                </a:lnTo>
                <a:lnTo>
                  <a:pt x="10" y="0"/>
                </a:lnTo>
                <a:lnTo>
                  <a:pt x="0" y="8"/>
                </a:lnTo>
                <a:lnTo>
                  <a:pt x="4" y="13"/>
                </a:lnTo>
                <a:lnTo>
                  <a:pt x="3" y="11"/>
                </a:lnTo>
                <a:lnTo>
                  <a:pt x="15" y="7"/>
                </a:lnTo>
                <a:lnTo>
                  <a:pt x="14" y="6"/>
                </a:lnTo>
                <a:lnTo>
                  <a:pt x="14" y="5"/>
                </a:lnTo>
                <a:lnTo>
                  <a:pt x="15"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2" name="Google Shape;962;p46"/>
          <p:cNvSpPr/>
          <p:nvPr/>
        </p:nvSpPr>
        <p:spPr>
          <a:xfrm>
            <a:off x="3870326" y="3427415"/>
            <a:ext cx="3175" cy="1587"/>
          </a:xfrm>
          <a:custGeom>
            <a:rect b="b" l="l" r="r" t="t"/>
            <a:pathLst>
              <a:path extrusionOk="0" h="11" w="14">
                <a:moveTo>
                  <a:pt x="14" y="10"/>
                </a:moveTo>
                <a:lnTo>
                  <a:pt x="14" y="7"/>
                </a:lnTo>
                <a:lnTo>
                  <a:pt x="12" y="0"/>
                </a:lnTo>
                <a:lnTo>
                  <a:pt x="0" y="4"/>
                </a:lnTo>
                <a:lnTo>
                  <a:pt x="2" y="11"/>
                </a:lnTo>
                <a:lnTo>
                  <a:pt x="2" y="8"/>
                </a:lnTo>
                <a:lnTo>
                  <a:pt x="14" y="10"/>
                </a:lnTo>
                <a:lnTo>
                  <a:pt x="14" y="9"/>
                </a:lnTo>
                <a:lnTo>
                  <a:pt x="14" y="7"/>
                </a:lnTo>
                <a:lnTo>
                  <a:pt x="14"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3" name="Google Shape;963;p46"/>
          <p:cNvSpPr/>
          <p:nvPr/>
        </p:nvSpPr>
        <p:spPr>
          <a:xfrm>
            <a:off x="3867151" y="3429000"/>
            <a:ext cx="6350" cy="17463"/>
          </a:xfrm>
          <a:custGeom>
            <a:rect b="b" l="l" r="r" t="t"/>
            <a:pathLst>
              <a:path extrusionOk="0" h="134" w="38">
                <a:moveTo>
                  <a:pt x="11" y="134"/>
                </a:moveTo>
                <a:lnTo>
                  <a:pt x="12" y="131"/>
                </a:lnTo>
                <a:lnTo>
                  <a:pt x="38" y="2"/>
                </a:lnTo>
                <a:lnTo>
                  <a:pt x="26" y="0"/>
                </a:lnTo>
                <a:lnTo>
                  <a:pt x="0" y="129"/>
                </a:lnTo>
                <a:lnTo>
                  <a:pt x="1" y="125"/>
                </a:lnTo>
                <a:lnTo>
                  <a:pt x="11" y="134"/>
                </a:lnTo>
                <a:lnTo>
                  <a:pt x="12" y="133"/>
                </a:lnTo>
                <a:lnTo>
                  <a:pt x="12" y="131"/>
                </a:lnTo>
                <a:lnTo>
                  <a:pt x="11" y="1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46"/>
          <p:cNvSpPr/>
          <p:nvPr/>
        </p:nvSpPr>
        <p:spPr>
          <a:xfrm>
            <a:off x="3865564" y="3444877"/>
            <a:ext cx="3175" cy="3175"/>
          </a:xfrm>
          <a:custGeom>
            <a:rect b="b" l="l" r="r" t="t"/>
            <a:pathLst>
              <a:path extrusionOk="0" h="14" w="13">
                <a:moveTo>
                  <a:pt x="9" y="14"/>
                </a:moveTo>
                <a:lnTo>
                  <a:pt x="10" y="13"/>
                </a:lnTo>
                <a:lnTo>
                  <a:pt x="13" y="9"/>
                </a:lnTo>
                <a:lnTo>
                  <a:pt x="3" y="0"/>
                </a:lnTo>
                <a:lnTo>
                  <a:pt x="0" y="5"/>
                </a:lnTo>
                <a:lnTo>
                  <a:pt x="1" y="4"/>
                </a:lnTo>
                <a:lnTo>
                  <a:pt x="9" y="14"/>
                </a:lnTo>
                <a:lnTo>
                  <a:pt x="9" y="13"/>
                </a:lnTo>
                <a:lnTo>
                  <a:pt x="10" y="13"/>
                </a:lnTo>
                <a:lnTo>
                  <a:pt x="9"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5" name="Google Shape;965;p46"/>
          <p:cNvSpPr/>
          <p:nvPr/>
        </p:nvSpPr>
        <p:spPr>
          <a:xfrm>
            <a:off x="3865564" y="3446463"/>
            <a:ext cx="1587" cy="1587"/>
          </a:xfrm>
          <a:custGeom>
            <a:rect b="b" l="l" r="r" t="t"/>
            <a:pathLst>
              <a:path extrusionOk="0" h="14" w="14">
                <a:moveTo>
                  <a:pt x="8" y="14"/>
                </a:moveTo>
                <a:lnTo>
                  <a:pt x="9" y="14"/>
                </a:lnTo>
                <a:lnTo>
                  <a:pt x="14" y="10"/>
                </a:lnTo>
                <a:lnTo>
                  <a:pt x="6" y="0"/>
                </a:lnTo>
                <a:lnTo>
                  <a:pt x="0" y="4"/>
                </a:lnTo>
                <a:lnTo>
                  <a:pt x="2" y="4"/>
                </a:lnTo>
                <a:lnTo>
                  <a:pt x="8" y="14"/>
                </a:lnTo>
                <a:lnTo>
                  <a:pt x="8" y="14"/>
                </a:lnTo>
                <a:lnTo>
                  <a:pt x="9" y="14"/>
                </a:lnTo>
                <a:lnTo>
                  <a:pt x="8"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46"/>
          <p:cNvSpPr/>
          <p:nvPr/>
        </p:nvSpPr>
        <p:spPr>
          <a:xfrm>
            <a:off x="3863976" y="3446463"/>
            <a:ext cx="3175" cy="1587"/>
          </a:xfrm>
          <a:custGeom>
            <a:rect b="b" l="l" r="r" t="t"/>
            <a:pathLst>
              <a:path extrusionOk="0" h="14" w="12">
                <a:moveTo>
                  <a:pt x="4" y="14"/>
                </a:moveTo>
                <a:lnTo>
                  <a:pt x="7" y="13"/>
                </a:lnTo>
                <a:lnTo>
                  <a:pt x="12" y="10"/>
                </a:lnTo>
                <a:lnTo>
                  <a:pt x="6" y="0"/>
                </a:lnTo>
                <a:lnTo>
                  <a:pt x="0" y="3"/>
                </a:lnTo>
                <a:lnTo>
                  <a:pt x="2" y="2"/>
                </a:lnTo>
                <a:lnTo>
                  <a:pt x="4" y="14"/>
                </a:lnTo>
                <a:lnTo>
                  <a:pt x="6" y="14"/>
                </a:lnTo>
                <a:lnTo>
                  <a:pt x="7" y="13"/>
                </a:lnTo>
                <a:lnTo>
                  <a:pt x="4"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46"/>
          <p:cNvSpPr/>
          <p:nvPr/>
        </p:nvSpPr>
        <p:spPr>
          <a:xfrm>
            <a:off x="3863976" y="3446463"/>
            <a:ext cx="1588" cy="1587"/>
          </a:xfrm>
          <a:custGeom>
            <a:rect b="b" l="l" r="r" t="t"/>
            <a:pathLst>
              <a:path extrusionOk="0" h="13" w="8">
                <a:moveTo>
                  <a:pt x="1" y="13"/>
                </a:moveTo>
                <a:lnTo>
                  <a:pt x="2" y="13"/>
                </a:lnTo>
                <a:lnTo>
                  <a:pt x="8" y="12"/>
                </a:lnTo>
                <a:lnTo>
                  <a:pt x="6" y="0"/>
                </a:lnTo>
                <a:lnTo>
                  <a:pt x="0" y="1"/>
                </a:lnTo>
                <a:lnTo>
                  <a:pt x="1" y="1"/>
                </a:lnTo>
                <a:lnTo>
                  <a:pt x="1" y="13"/>
                </a:lnTo>
                <a:lnTo>
                  <a:pt x="1" y="13"/>
                </a:lnTo>
                <a:lnTo>
                  <a:pt x="2" y="13"/>
                </a:lnTo>
                <a:lnTo>
                  <a:pt x="1" y="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46"/>
          <p:cNvSpPr/>
          <p:nvPr/>
        </p:nvSpPr>
        <p:spPr>
          <a:xfrm>
            <a:off x="3740150" y="3438527"/>
            <a:ext cx="123825" cy="9525"/>
          </a:xfrm>
          <a:custGeom>
            <a:rect b="b" l="l" r="r" t="t"/>
            <a:pathLst>
              <a:path extrusionOk="0" h="71" w="704">
                <a:moveTo>
                  <a:pt x="0" y="12"/>
                </a:moveTo>
                <a:lnTo>
                  <a:pt x="1" y="12"/>
                </a:lnTo>
                <a:lnTo>
                  <a:pt x="704" y="71"/>
                </a:lnTo>
                <a:lnTo>
                  <a:pt x="704" y="59"/>
                </a:lnTo>
                <a:lnTo>
                  <a:pt x="1" y="0"/>
                </a:lnTo>
                <a:lnTo>
                  <a:pt x="2" y="0"/>
                </a:lnTo>
                <a:lnTo>
                  <a:pt x="0" y="12"/>
                </a:lnTo>
                <a:lnTo>
                  <a:pt x="0" y="12"/>
                </a:lnTo>
                <a:lnTo>
                  <a:pt x="1" y="12"/>
                </a:lnTo>
                <a:lnTo>
                  <a:pt x="0"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46"/>
          <p:cNvSpPr/>
          <p:nvPr/>
        </p:nvSpPr>
        <p:spPr>
          <a:xfrm>
            <a:off x="3738563" y="3438525"/>
            <a:ext cx="1587" cy="1588"/>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46"/>
          <p:cNvSpPr/>
          <p:nvPr/>
        </p:nvSpPr>
        <p:spPr>
          <a:xfrm>
            <a:off x="3736976" y="3438525"/>
            <a:ext cx="1588" cy="1588"/>
          </a:xfrm>
          <a:custGeom>
            <a:rect b="b" l="l" r="r" t="t"/>
            <a:pathLst>
              <a:path extrusionOk="0" h="14" w="14">
                <a:moveTo>
                  <a:pt x="0" y="9"/>
                </a:moveTo>
                <a:lnTo>
                  <a:pt x="2" y="10"/>
                </a:lnTo>
                <a:lnTo>
                  <a:pt x="8" y="14"/>
                </a:lnTo>
                <a:lnTo>
                  <a:pt x="14" y="4"/>
                </a:lnTo>
                <a:lnTo>
                  <a:pt x="8" y="0"/>
                </a:lnTo>
                <a:lnTo>
                  <a:pt x="10" y="1"/>
                </a:lnTo>
                <a:lnTo>
                  <a:pt x="0" y="9"/>
                </a:lnTo>
                <a:lnTo>
                  <a:pt x="1" y="9"/>
                </a:lnTo>
                <a:lnTo>
                  <a:pt x="2" y="1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46"/>
          <p:cNvSpPr/>
          <p:nvPr/>
        </p:nvSpPr>
        <p:spPr>
          <a:xfrm>
            <a:off x="3735389" y="3438525"/>
            <a:ext cx="3175" cy="1588"/>
          </a:xfrm>
          <a:custGeom>
            <a:rect b="b" l="l" r="r" t="t"/>
            <a:pathLst>
              <a:path extrusionOk="0" h="13" w="15">
                <a:moveTo>
                  <a:pt x="0" y="5"/>
                </a:moveTo>
                <a:lnTo>
                  <a:pt x="1" y="8"/>
                </a:lnTo>
                <a:lnTo>
                  <a:pt x="5" y="13"/>
                </a:lnTo>
                <a:lnTo>
                  <a:pt x="15" y="5"/>
                </a:lnTo>
                <a:lnTo>
                  <a:pt x="11" y="0"/>
                </a:lnTo>
                <a:lnTo>
                  <a:pt x="12" y="3"/>
                </a:lnTo>
                <a:lnTo>
                  <a:pt x="0" y="5"/>
                </a:lnTo>
                <a:lnTo>
                  <a:pt x="0" y="7"/>
                </a:lnTo>
                <a:lnTo>
                  <a:pt x="1" y="8"/>
                </a:lnTo>
                <a:lnTo>
                  <a:pt x="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46"/>
          <p:cNvSpPr/>
          <p:nvPr/>
        </p:nvSpPr>
        <p:spPr>
          <a:xfrm>
            <a:off x="3735389" y="3436938"/>
            <a:ext cx="3175" cy="1587"/>
          </a:xfrm>
          <a:custGeom>
            <a:rect b="b" l="l" r="r" t="t"/>
            <a:pathLst>
              <a:path extrusionOk="0" h="9" w="13">
                <a:moveTo>
                  <a:pt x="0" y="0"/>
                </a:moveTo>
                <a:lnTo>
                  <a:pt x="0" y="2"/>
                </a:lnTo>
                <a:lnTo>
                  <a:pt x="1" y="9"/>
                </a:lnTo>
                <a:lnTo>
                  <a:pt x="13" y="7"/>
                </a:lnTo>
                <a:lnTo>
                  <a:pt x="12" y="0"/>
                </a:lnTo>
                <a:lnTo>
                  <a:pt x="12" y="2"/>
                </a:lnTo>
                <a:lnTo>
                  <a:pt x="0" y="0"/>
                </a:lnTo>
                <a:lnTo>
                  <a:pt x="0" y="1"/>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46"/>
          <p:cNvSpPr/>
          <p:nvPr/>
        </p:nvSpPr>
        <p:spPr>
          <a:xfrm>
            <a:off x="3735389" y="3419475"/>
            <a:ext cx="4762" cy="19050"/>
          </a:xfrm>
          <a:custGeom>
            <a:rect b="b" l="l" r="r" t="t"/>
            <a:pathLst>
              <a:path extrusionOk="0" h="136" w="24">
                <a:moveTo>
                  <a:pt x="12" y="0"/>
                </a:moveTo>
                <a:lnTo>
                  <a:pt x="12" y="1"/>
                </a:lnTo>
                <a:lnTo>
                  <a:pt x="0" y="134"/>
                </a:lnTo>
                <a:lnTo>
                  <a:pt x="12" y="136"/>
                </a:lnTo>
                <a:lnTo>
                  <a:pt x="24" y="3"/>
                </a:lnTo>
                <a:lnTo>
                  <a:pt x="24" y="4"/>
                </a:lnTo>
                <a:lnTo>
                  <a:pt x="12" y="0"/>
                </a:lnTo>
                <a:lnTo>
                  <a:pt x="12" y="1"/>
                </a:lnTo>
                <a:lnTo>
                  <a:pt x="12" y="1"/>
                </a:lnTo>
                <a:lnTo>
                  <a:pt x="1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46"/>
          <p:cNvSpPr/>
          <p:nvPr/>
        </p:nvSpPr>
        <p:spPr>
          <a:xfrm>
            <a:off x="3738563" y="3419475"/>
            <a:ext cx="1587"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5" name="Google Shape;975;p46"/>
          <p:cNvSpPr/>
          <p:nvPr/>
        </p:nvSpPr>
        <p:spPr>
          <a:xfrm>
            <a:off x="3738563" y="3417890"/>
            <a:ext cx="1587" cy="1587"/>
          </a:xfrm>
          <a:custGeom>
            <a:rect b="b" l="l" r="r" t="t"/>
            <a:pathLst>
              <a:path extrusionOk="0" h="15" w="12">
                <a:moveTo>
                  <a:pt x="6" y="0"/>
                </a:moveTo>
                <a:lnTo>
                  <a:pt x="4" y="2"/>
                </a:lnTo>
                <a:lnTo>
                  <a:pt x="0" y="7"/>
                </a:lnTo>
                <a:lnTo>
                  <a:pt x="8" y="15"/>
                </a:lnTo>
                <a:lnTo>
                  <a:pt x="12" y="11"/>
                </a:lnTo>
                <a:lnTo>
                  <a:pt x="10" y="13"/>
                </a:lnTo>
                <a:lnTo>
                  <a:pt x="6" y="0"/>
                </a:lnTo>
                <a:lnTo>
                  <a:pt x="5" y="1"/>
                </a:lnTo>
                <a:lnTo>
                  <a:pt x="4" y="2"/>
                </a:lnTo>
                <a:lnTo>
                  <a:pt x="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46"/>
          <p:cNvSpPr/>
          <p:nvPr/>
        </p:nvSpPr>
        <p:spPr>
          <a:xfrm>
            <a:off x="3740151" y="3417890"/>
            <a:ext cx="1588" cy="1587"/>
          </a:xfrm>
          <a:custGeom>
            <a:rect b="b" l="l" r="r" t="t"/>
            <a:pathLst>
              <a:path extrusionOk="0" h="15" w="10">
                <a:moveTo>
                  <a:pt x="7" y="0"/>
                </a:moveTo>
                <a:lnTo>
                  <a:pt x="6" y="0"/>
                </a:lnTo>
                <a:lnTo>
                  <a:pt x="0" y="2"/>
                </a:lnTo>
                <a:lnTo>
                  <a:pt x="4" y="15"/>
                </a:lnTo>
                <a:lnTo>
                  <a:pt x="10" y="13"/>
                </a:lnTo>
                <a:lnTo>
                  <a:pt x="9" y="13"/>
                </a:lnTo>
                <a:lnTo>
                  <a:pt x="7" y="0"/>
                </a:lnTo>
                <a:lnTo>
                  <a:pt x="7" y="0"/>
                </a:lnTo>
                <a:lnTo>
                  <a:pt x="6" y="0"/>
                </a:lnTo>
                <a:lnTo>
                  <a:pt x="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46"/>
          <p:cNvSpPr/>
          <p:nvPr/>
        </p:nvSpPr>
        <p:spPr>
          <a:xfrm>
            <a:off x="3740151" y="3417890"/>
            <a:ext cx="1588" cy="1587"/>
          </a:xfrm>
          <a:custGeom>
            <a:rect b="b" l="l" r="r" t="t"/>
            <a:pathLst>
              <a:path extrusionOk="0" h="14" w="9">
                <a:moveTo>
                  <a:pt x="9" y="0"/>
                </a:moveTo>
                <a:lnTo>
                  <a:pt x="7" y="0"/>
                </a:lnTo>
                <a:lnTo>
                  <a:pt x="0" y="1"/>
                </a:lnTo>
                <a:lnTo>
                  <a:pt x="2" y="14"/>
                </a:lnTo>
                <a:lnTo>
                  <a:pt x="9" y="13"/>
                </a:lnTo>
                <a:lnTo>
                  <a:pt x="7" y="13"/>
                </a:lnTo>
                <a:lnTo>
                  <a:pt x="9" y="0"/>
                </a:lnTo>
                <a:lnTo>
                  <a:pt x="8" y="0"/>
                </a:lnTo>
                <a:lnTo>
                  <a:pt x="7" y="0"/>
                </a:lnTo>
                <a:lnTo>
                  <a:pt x="9"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46"/>
          <p:cNvSpPr/>
          <p:nvPr/>
        </p:nvSpPr>
        <p:spPr>
          <a:xfrm>
            <a:off x="3679826" y="3287715"/>
            <a:ext cx="250825" cy="41275"/>
          </a:xfrm>
          <a:custGeom>
            <a:rect b="b" l="l" r="r" t="t"/>
            <a:pathLst>
              <a:path extrusionOk="0" h="315" w="1416">
                <a:moveTo>
                  <a:pt x="2" y="142"/>
                </a:moveTo>
                <a:lnTo>
                  <a:pt x="0" y="121"/>
                </a:lnTo>
                <a:lnTo>
                  <a:pt x="3" y="97"/>
                </a:lnTo>
                <a:lnTo>
                  <a:pt x="10" y="74"/>
                </a:lnTo>
                <a:lnTo>
                  <a:pt x="21" y="58"/>
                </a:lnTo>
                <a:lnTo>
                  <a:pt x="31" y="51"/>
                </a:lnTo>
                <a:lnTo>
                  <a:pt x="43" y="43"/>
                </a:lnTo>
                <a:lnTo>
                  <a:pt x="56" y="38"/>
                </a:lnTo>
                <a:lnTo>
                  <a:pt x="69" y="34"/>
                </a:lnTo>
                <a:lnTo>
                  <a:pt x="83" y="30"/>
                </a:lnTo>
                <a:lnTo>
                  <a:pt x="97" y="28"/>
                </a:lnTo>
                <a:lnTo>
                  <a:pt x="111" y="26"/>
                </a:lnTo>
                <a:lnTo>
                  <a:pt x="125" y="26"/>
                </a:lnTo>
                <a:lnTo>
                  <a:pt x="160" y="23"/>
                </a:lnTo>
                <a:lnTo>
                  <a:pt x="197" y="19"/>
                </a:lnTo>
                <a:lnTo>
                  <a:pt x="233" y="17"/>
                </a:lnTo>
                <a:lnTo>
                  <a:pt x="268" y="14"/>
                </a:lnTo>
                <a:lnTo>
                  <a:pt x="305" y="11"/>
                </a:lnTo>
                <a:lnTo>
                  <a:pt x="341" y="8"/>
                </a:lnTo>
                <a:lnTo>
                  <a:pt x="376" y="6"/>
                </a:lnTo>
                <a:lnTo>
                  <a:pt x="413" y="4"/>
                </a:lnTo>
                <a:lnTo>
                  <a:pt x="449" y="2"/>
                </a:lnTo>
                <a:lnTo>
                  <a:pt x="484" y="1"/>
                </a:lnTo>
                <a:lnTo>
                  <a:pt x="521" y="0"/>
                </a:lnTo>
                <a:lnTo>
                  <a:pt x="556" y="0"/>
                </a:lnTo>
                <a:lnTo>
                  <a:pt x="592" y="0"/>
                </a:lnTo>
                <a:lnTo>
                  <a:pt x="628" y="1"/>
                </a:lnTo>
                <a:lnTo>
                  <a:pt x="663" y="3"/>
                </a:lnTo>
                <a:lnTo>
                  <a:pt x="698" y="6"/>
                </a:lnTo>
                <a:lnTo>
                  <a:pt x="738" y="10"/>
                </a:lnTo>
                <a:lnTo>
                  <a:pt x="776" y="14"/>
                </a:lnTo>
                <a:lnTo>
                  <a:pt x="814" y="18"/>
                </a:lnTo>
                <a:lnTo>
                  <a:pt x="852" y="24"/>
                </a:lnTo>
                <a:lnTo>
                  <a:pt x="890" y="29"/>
                </a:lnTo>
                <a:lnTo>
                  <a:pt x="927" y="35"/>
                </a:lnTo>
                <a:lnTo>
                  <a:pt x="965" y="41"/>
                </a:lnTo>
                <a:lnTo>
                  <a:pt x="1002" y="48"/>
                </a:lnTo>
                <a:lnTo>
                  <a:pt x="1039" y="57"/>
                </a:lnTo>
                <a:lnTo>
                  <a:pt x="1076" y="65"/>
                </a:lnTo>
                <a:lnTo>
                  <a:pt x="1113" y="74"/>
                </a:lnTo>
                <a:lnTo>
                  <a:pt x="1150" y="84"/>
                </a:lnTo>
                <a:lnTo>
                  <a:pt x="1187" y="95"/>
                </a:lnTo>
                <a:lnTo>
                  <a:pt x="1224" y="106"/>
                </a:lnTo>
                <a:lnTo>
                  <a:pt x="1260" y="119"/>
                </a:lnTo>
                <a:lnTo>
                  <a:pt x="1298" y="132"/>
                </a:lnTo>
                <a:lnTo>
                  <a:pt x="1317" y="141"/>
                </a:lnTo>
                <a:lnTo>
                  <a:pt x="1336" y="154"/>
                </a:lnTo>
                <a:lnTo>
                  <a:pt x="1354" y="171"/>
                </a:lnTo>
                <a:lnTo>
                  <a:pt x="1371" y="189"/>
                </a:lnTo>
                <a:lnTo>
                  <a:pt x="1387" y="211"/>
                </a:lnTo>
                <a:lnTo>
                  <a:pt x="1400" y="233"/>
                </a:lnTo>
                <a:lnTo>
                  <a:pt x="1410" y="254"/>
                </a:lnTo>
                <a:lnTo>
                  <a:pt x="1416" y="275"/>
                </a:lnTo>
                <a:lnTo>
                  <a:pt x="1416" y="283"/>
                </a:lnTo>
                <a:lnTo>
                  <a:pt x="1413" y="292"/>
                </a:lnTo>
                <a:lnTo>
                  <a:pt x="1407" y="300"/>
                </a:lnTo>
                <a:lnTo>
                  <a:pt x="1399" y="306"/>
                </a:lnTo>
                <a:lnTo>
                  <a:pt x="1389" y="311"/>
                </a:lnTo>
                <a:lnTo>
                  <a:pt x="1380" y="315"/>
                </a:lnTo>
                <a:lnTo>
                  <a:pt x="1369" y="315"/>
                </a:lnTo>
                <a:lnTo>
                  <a:pt x="1360" y="312"/>
                </a:lnTo>
                <a:lnTo>
                  <a:pt x="1344" y="302"/>
                </a:lnTo>
                <a:lnTo>
                  <a:pt x="1330" y="288"/>
                </a:lnTo>
                <a:lnTo>
                  <a:pt x="1318" y="271"/>
                </a:lnTo>
                <a:lnTo>
                  <a:pt x="1307" y="252"/>
                </a:lnTo>
                <a:lnTo>
                  <a:pt x="1295" y="234"/>
                </a:lnTo>
                <a:lnTo>
                  <a:pt x="1282" y="216"/>
                </a:lnTo>
                <a:lnTo>
                  <a:pt x="1267" y="203"/>
                </a:lnTo>
                <a:lnTo>
                  <a:pt x="1249" y="193"/>
                </a:lnTo>
                <a:lnTo>
                  <a:pt x="1216" y="183"/>
                </a:lnTo>
                <a:lnTo>
                  <a:pt x="1183" y="173"/>
                </a:lnTo>
                <a:lnTo>
                  <a:pt x="1148" y="163"/>
                </a:lnTo>
                <a:lnTo>
                  <a:pt x="1114" y="155"/>
                </a:lnTo>
                <a:lnTo>
                  <a:pt x="1080" y="148"/>
                </a:lnTo>
                <a:lnTo>
                  <a:pt x="1045" y="141"/>
                </a:lnTo>
                <a:lnTo>
                  <a:pt x="1011" y="133"/>
                </a:lnTo>
                <a:lnTo>
                  <a:pt x="977" y="127"/>
                </a:lnTo>
                <a:lnTo>
                  <a:pt x="941" y="122"/>
                </a:lnTo>
                <a:lnTo>
                  <a:pt x="907" y="117"/>
                </a:lnTo>
                <a:lnTo>
                  <a:pt x="872" y="113"/>
                </a:lnTo>
                <a:lnTo>
                  <a:pt x="838" y="109"/>
                </a:lnTo>
                <a:lnTo>
                  <a:pt x="803" y="104"/>
                </a:lnTo>
                <a:lnTo>
                  <a:pt x="768" y="101"/>
                </a:lnTo>
                <a:lnTo>
                  <a:pt x="734" y="98"/>
                </a:lnTo>
                <a:lnTo>
                  <a:pt x="698" y="95"/>
                </a:lnTo>
                <a:lnTo>
                  <a:pt x="662" y="92"/>
                </a:lnTo>
                <a:lnTo>
                  <a:pt x="626" y="89"/>
                </a:lnTo>
                <a:lnTo>
                  <a:pt x="589" y="87"/>
                </a:lnTo>
                <a:lnTo>
                  <a:pt x="554" y="85"/>
                </a:lnTo>
                <a:lnTo>
                  <a:pt x="518" y="83"/>
                </a:lnTo>
                <a:lnTo>
                  <a:pt x="481" y="82"/>
                </a:lnTo>
                <a:lnTo>
                  <a:pt x="445" y="81"/>
                </a:lnTo>
                <a:lnTo>
                  <a:pt x="409" y="80"/>
                </a:lnTo>
                <a:lnTo>
                  <a:pt x="372" y="80"/>
                </a:lnTo>
                <a:lnTo>
                  <a:pt x="337" y="81"/>
                </a:lnTo>
                <a:lnTo>
                  <a:pt x="301" y="82"/>
                </a:lnTo>
                <a:lnTo>
                  <a:pt x="265" y="83"/>
                </a:lnTo>
                <a:lnTo>
                  <a:pt x="229" y="85"/>
                </a:lnTo>
                <a:lnTo>
                  <a:pt x="194" y="88"/>
                </a:lnTo>
                <a:lnTo>
                  <a:pt x="158" y="91"/>
                </a:lnTo>
                <a:lnTo>
                  <a:pt x="123" y="95"/>
                </a:lnTo>
                <a:lnTo>
                  <a:pt x="111" y="98"/>
                </a:lnTo>
                <a:lnTo>
                  <a:pt x="100" y="103"/>
                </a:lnTo>
                <a:lnTo>
                  <a:pt x="90" y="111"/>
                </a:lnTo>
                <a:lnTo>
                  <a:pt x="82" y="120"/>
                </a:lnTo>
                <a:lnTo>
                  <a:pt x="73" y="131"/>
                </a:lnTo>
                <a:lnTo>
                  <a:pt x="67" y="145"/>
                </a:lnTo>
                <a:lnTo>
                  <a:pt x="63" y="160"/>
                </a:lnTo>
                <a:lnTo>
                  <a:pt x="59" y="179"/>
                </a:lnTo>
                <a:lnTo>
                  <a:pt x="56" y="185"/>
                </a:lnTo>
                <a:lnTo>
                  <a:pt x="50" y="185"/>
                </a:lnTo>
                <a:lnTo>
                  <a:pt x="41" y="182"/>
                </a:lnTo>
                <a:lnTo>
                  <a:pt x="32" y="176"/>
                </a:lnTo>
                <a:lnTo>
                  <a:pt x="22" y="169"/>
                </a:lnTo>
                <a:lnTo>
                  <a:pt x="13" y="159"/>
                </a:lnTo>
                <a:lnTo>
                  <a:pt x="6" y="150"/>
                </a:lnTo>
                <a:lnTo>
                  <a:pt x="2" y="142"/>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46"/>
          <p:cNvSpPr/>
          <p:nvPr/>
        </p:nvSpPr>
        <p:spPr>
          <a:xfrm>
            <a:off x="3679826" y="3286127"/>
            <a:ext cx="250825" cy="41275"/>
          </a:xfrm>
          <a:custGeom>
            <a:rect b="b" l="l" r="r" t="t"/>
            <a:pathLst>
              <a:path extrusionOk="0" h="309" w="1416">
                <a:moveTo>
                  <a:pt x="1" y="141"/>
                </a:moveTo>
                <a:lnTo>
                  <a:pt x="0" y="122"/>
                </a:lnTo>
                <a:lnTo>
                  <a:pt x="3" y="98"/>
                </a:lnTo>
                <a:lnTo>
                  <a:pt x="10" y="75"/>
                </a:lnTo>
                <a:lnTo>
                  <a:pt x="23" y="59"/>
                </a:lnTo>
                <a:lnTo>
                  <a:pt x="33" y="51"/>
                </a:lnTo>
                <a:lnTo>
                  <a:pt x="45" y="43"/>
                </a:lnTo>
                <a:lnTo>
                  <a:pt x="57" y="38"/>
                </a:lnTo>
                <a:lnTo>
                  <a:pt x="70" y="33"/>
                </a:lnTo>
                <a:lnTo>
                  <a:pt x="84" y="30"/>
                </a:lnTo>
                <a:lnTo>
                  <a:pt x="98" y="28"/>
                </a:lnTo>
                <a:lnTo>
                  <a:pt x="112" y="26"/>
                </a:lnTo>
                <a:lnTo>
                  <a:pt x="126" y="25"/>
                </a:lnTo>
                <a:lnTo>
                  <a:pt x="161" y="22"/>
                </a:lnTo>
                <a:lnTo>
                  <a:pt x="197" y="18"/>
                </a:lnTo>
                <a:lnTo>
                  <a:pt x="233" y="15"/>
                </a:lnTo>
                <a:lnTo>
                  <a:pt x="268" y="13"/>
                </a:lnTo>
                <a:lnTo>
                  <a:pt x="305" y="10"/>
                </a:lnTo>
                <a:lnTo>
                  <a:pt x="340" y="8"/>
                </a:lnTo>
                <a:lnTo>
                  <a:pt x="376" y="5"/>
                </a:lnTo>
                <a:lnTo>
                  <a:pt x="413" y="3"/>
                </a:lnTo>
                <a:lnTo>
                  <a:pt x="448" y="2"/>
                </a:lnTo>
                <a:lnTo>
                  <a:pt x="484" y="1"/>
                </a:lnTo>
                <a:lnTo>
                  <a:pt x="521" y="0"/>
                </a:lnTo>
                <a:lnTo>
                  <a:pt x="557" y="0"/>
                </a:lnTo>
                <a:lnTo>
                  <a:pt x="592" y="1"/>
                </a:lnTo>
                <a:lnTo>
                  <a:pt x="629" y="2"/>
                </a:lnTo>
                <a:lnTo>
                  <a:pt x="665" y="4"/>
                </a:lnTo>
                <a:lnTo>
                  <a:pt x="700" y="7"/>
                </a:lnTo>
                <a:lnTo>
                  <a:pt x="739" y="10"/>
                </a:lnTo>
                <a:lnTo>
                  <a:pt x="777" y="14"/>
                </a:lnTo>
                <a:lnTo>
                  <a:pt x="815" y="18"/>
                </a:lnTo>
                <a:lnTo>
                  <a:pt x="852" y="24"/>
                </a:lnTo>
                <a:lnTo>
                  <a:pt x="890" y="29"/>
                </a:lnTo>
                <a:lnTo>
                  <a:pt x="927" y="35"/>
                </a:lnTo>
                <a:lnTo>
                  <a:pt x="965" y="41"/>
                </a:lnTo>
                <a:lnTo>
                  <a:pt x="1001" y="48"/>
                </a:lnTo>
                <a:lnTo>
                  <a:pt x="1038" y="56"/>
                </a:lnTo>
                <a:lnTo>
                  <a:pt x="1076" y="65"/>
                </a:lnTo>
                <a:lnTo>
                  <a:pt x="1112" y="73"/>
                </a:lnTo>
                <a:lnTo>
                  <a:pt x="1149" y="84"/>
                </a:lnTo>
                <a:lnTo>
                  <a:pt x="1186" y="94"/>
                </a:lnTo>
                <a:lnTo>
                  <a:pt x="1223" y="105"/>
                </a:lnTo>
                <a:lnTo>
                  <a:pt x="1259" y="117"/>
                </a:lnTo>
                <a:lnTo>
                  <a:pt x="1297" y="130"/>
                </a:lnTo>
                <a:lnTo>
                  <a:pt x="1316" y="140"/>
                </a:lnTo>
                <a:lnTo>
                  <a:pt x="1335" y="152"/>
                </a:lnTo>
                <a:lnTo>
                  <a:pt x="1353" y="169"/>
                </a:lnTo>
                <a:lnTo>
                  <a:pt x="1370" y="188"/>
                </a:lnTo>
                <a:lnTo>
                  <a:pt x="1386" y="209"/>
                </a:lnTo>
                <a:lnTo>
                  <a:pt x="1399" y="231"/>
                </a:lnTo>
                <a:lnTo>
                  <a:pt x="1409" y="253"/>
                </a:lnTo>
                <a:lnTo>
                  <a:pt x="1415" y="274"/>
                </a:lnTo>
                <a:lnTo>
                  <a:pt x="1416" y="282"/>
                </a:lnTo>
                <a:lnTo>
                  <a:pt x="1413" y="290"/>
                </a:lnTo>
                <a:lnTo>
                  <a:pt x="1407" y="297"/>
                </a:lnTo>
                <a:lnTo>
                  <a:pt x="1399" y="303"/>
                </a:lnTo>
                <a:lnTo>
                  <a:pt x="1390" y="307"/>
                </a:lnTo>
                <a:lnTo>
                  <a:pt x="1381" y="309"/>
                </a:lnTo>
                <a:lnTo>
                  <a:pt x="1371" y="309"/>
                </a:lnTo>
                <a:lnTo>
                  <a:pt x="1364" y="306"/>
                </a:lnTo>
                <a:lnTo>
                  <a:pt x="1350" y="294"/>
                </a:lnTo>
                <a:lnTo>
                  <a:pt x="1337" y="278"/>
                </a:lnTo>
                <a:lnTo>
                  <a:pt x="1325" y="261"/>
                </a:lnTo>
                <a:lnTo>
                  <a:pt x="1313" y="242"/>
                </a:lnTo>
                <a:lnTo>
                  <a:pt x="1300" y="224"/>
                </a:lnTo>
                <a:lnTo>
                  <a:pt x="1287" y="209"/>
                </a:lnTo>
                <a:lnTo>
                  <a:pt x="1271" y="195"/>
                </a:lnTo>
                <a:lnTo>
                  <a:pt x="1253" y="187"/>
                </a:lnTo>
                <a:lnTo>
                  <a:pt x="1220" y="177"/>
                </a:lnTo>
                <a:lnTo>
                  <a:pt x="1186" y="166"/>
                </a:lnTo>
                <a:lnTo>
                  <a:pt x="1151" y="157"/>
                </a:lnTo>
                <a:lnTo>
                  <a:pt x="1117" y="148"/>
                </a:lnTo>
                <a:lnTo>
                  <a:pt x="1083" y="140"/>
                </a:lnTo>
                <a:lnTo>
                  <a:pt x="1047" y="131"/>
                </a:lnTo>
                <a:lnTo>
                  <a:pt x="1012" y="124"/>
                </a:lnTo>
                <a:lnTo>
                  <a:pt x="978" y="118"/>
                </a:lnTo>
                <a:lnTo>
                  <a:pt x="943" y="112"/>
                </a:lnTo>
                <a:lnTo>
                  <a:pt x="907" y="105"/>
                </a:lnTo>
                <a:lnTo>
                  <a:pt x="872" y="100"/>
                </a:lnTo>
                <a:lnTo>
                  <a:pt x="838" y="96"/>
                </a:lnTo>
                <a:lnTo>
                  <a:pt x="802" y="92"/>
                </a:lnTo>
                <a:lnTo>
                  <a:pt x="767" y="88"/>
                </a:lnTo>
                <a:lnTo>
                  <a:pt x="733" y="85"/>
                </a:lnTo>
                <a:lnTo>
                  <a:pt x="697" y="82"/>
                </a:lnTo>
                <a:lnTo>
                  <a:pt x="662" y="78"/>
                </a:lnTo>
                <a:lnTo>
                  <a:pt x="626" y="76"/>
                </a:lnTo>
                <a:lnTo>
                  <a:pt x="589" y="74"/>
                </a:lnTo>
                <a:lnTo>
                  <a:pt x="553" y="73"/>
                </a:lnTo>
                <a:lnTo>
                  <a:pt x="517" y="72"/>
                </a:lnTo>
                <a:lnTo>
                  <a:pt x="479" y="71"/>
                </a:lnTo>
                <a:lnTo>
                  <a:pt x="443" y="71"/>
                </a:lnTo>
                <a:lnTo>
                  <a:pt x="406" y="71"/>
                </a:lnTo>
                <a:lnTo>
                  <a:pt x="369" y="71"/>
                </a:lnTo>
                <a:lnTo>
                  <a:pt x="332" y="72"/>
                </a:lnTo>
                <a:lnTo>
                  <a:pt x="296" y="74"/>
                </a:lnTo>
                <a:lnTo>
                  <a:pt x="259" y="76"/>
                </a:lnTo>
                <a:lnTo>
                  <a:pt x="222" y="78"/>
                </a:lnTo>
                <a:lnTo>
                  <a:pt x="186" y="82"/>
                </a:lnTo>
                <a:lnTo>
                  <a:pt x="150" y="85"/>
                </a:lnTo>
                <a:lnTo>
                  <a:pt x="114" y="89"/>
                </a:lnTo>
                <a:lnTo>
                  <a:pt x="102" y="91"/>
                </a:lnTo>
                <a:lnTo>
                  <a:pt x="92" y="96"/>
                </a:lnTo>
                <a:lnTo>
                  <a:pt x="83" y="103"/>
                </a:lnTo>
                <a:lnTo>
                  <a:pt x="74" y="113"/>
                </a:lnTo>
                <a:lnTo>
                  <a:pt x="67" y="125"/>
                </a:lnTo>
                <a:lnTo>
                  <a:pt x="62" y="138"/>
                </a:lnTo>
                <a:lnTo>
                  <a:pt x="57" y="155"/>
                </a:lnTo>
                <a:lnTo>
                  <a:pt x="54" y="173"/>
                </a:lnTo>
                <a:lnTo>
                  <a:pt x="51" y="179"/>
                </a:lnTo>
                <a:lnTo>
                  <a:pt x="45" y="180"/>
                </a:lnTo>
                <a:lnTo>
                  <a:pt x="38" y="178"/>
                </a:lnTo>
                <a:lnTo>
                  <a:pt x="29" y="173"/>
                </a:lnTo>
                <a:lnTo>
                  <a:pt x="20" y="166"/>
                </a:lnTo>
                <a:lnTo>
                  <a:pt x="12" y="158"/>
                </a:lnTo>
                <a:lnTo>
                  <a:pt x="5" y="149"/>
                </a:lnTo>
                <a:lnTo>
                  <a:pt x="1" y="141"/>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46"/>
          <p:cNvSpPr/>
          <p:nvPr/>
        </p:nvSpPr>
        <p:spPr>
          <a:xfrm>
            <a:off x="3679826" y="3286127"/>
            <a:ext cx="250825" cy="41275"/>
          </a:xfrm>
          <a:custGeom>
            <a:rect b="b" l="l" r="r" t="t"/>
            <a:pathLst>
              <a:path extrusionOk="0" h="305" w="1416">
                <a:moveTo>
                  <a:pt x="1" y="141"/>
                </a:moveTo>
                <a:lnTo>
                  <a:pt x="0" y="122"/>
                </a:lnTo>
                <a:lnTo>
                  <a:pt x="3" y="98"/>
                </a:lnTo>
                <a:lnTo>
                  <a:pt x="10" y="75"/>
                </a:lnTo>
                <a:lnTo>
                  <a:pt x="23" y="59"/>
                </a:lnTo>
                <a:lnTo>
                  <a:pt x="33" y="51"/>
                </a:lnTo>
                <a:lnTo>
                  <a:pt x="45" y="43"/>
                </a:lnTo>
                <a:lnTo>
                  <a:pt x="57" y="38"/>
                </a:lnTo>
                <a:lnTo>
                  <a:pt x="70" y="33"/>
                </a:lnTo>
                <a:lnTo>
                  <a:pt x="84" y="30"/>
                </a:lnTo>
                <a:lnTo>
                  <a:pt x="98" y="28"/>
                </a:lnTo>
                <a:lnTo>
                  <a:pt x="112" y="26"/>
                </a:lnTo>
                <a:lnTo>
                  <a:pt x="126" y="25"/>
                </a:lnTo>
                <a:lnTo>
                  <a:pt x="161" y="22"/>
                </a:lnTo>
                <a:lnTo>
                  <a:pt x="197" y="18"/>
                </a:lnTo>
                <a:lnTo>
                  <a:pt x="233" y="15"/>
                </a:lnTo>
                <a:lnTo>
                  <a:pt x="268" y="13"/>
                </a:lnTo>
                <a:lnTo>
                  <a:pt x="305" y="10"/>
                </a:lnTo>
                <a:lnTo>
                  <a:pt x="340" y="8"/>
                </a:lnTo>
                <a:lnTo>
                  <a:pt x="376" y="5"/>
                </a:lnTo>
                <a:lnTo>
                  <a:pt x="413" y="3"/>
                </a:lnTo>
                <a:lnTo>
                  <a:pt x="448" y="2"/>
                </a:lnTo>
                <a:lnTo>
                  <a:pt x="484" y="1"/>
                </a:lnTo>
                <a:lnTo>
                  <a:pt x="521" y="0"/>
                </a:lnTo>
                <a:lnTo>
                  <a:pt x="557" y="0"/>
                </a:lnTo>
                <a:lnTo>
                  <a:pt x="592" y="1"/>
                </a:lnTo>
                <a:lnTo>
                  <a:pt x="629" y="2"/>
                </a:lnTo>
                <a:lnTo>
                  <a:pt x="665" y="4"/>
                </a:lnTo>
                <a:lnTo>
                  <a:pt x="700" y="7"/>
                </a:lnTo>
                <a:lnTo>
                  <a:pt x="739" y="10"/>
                </a:lnTo>
                <a:lnTo>
                  <a:pt x="777" y="14"/>
                </a:lnTo>
                <a:lnTo>
                  <a:pt x="815" y="18"/>
                </a:lnTo>
                <a:lnTo>
                  <a:pt x="852" y="24"/>
                </a:lnTo>
                <a:lnTo>
                  <a:pt x="890" y="29"/>
                </a:lnTo>
                <a:lnTo>
                  <a:pt x="927" y="35"/>
                </a:lnTo>
                <a:lnTo>
                  <a:pt x="965" y="41"/>
                </a:lnTo>
                <a:lnTo>
                  <a:pt x="1001" y="48"/>
                </a:lnTo>
                <a:lnTo>
                  <a:pt x="1038" y="56"/>
                </a:lnTo>
                <a:lnTo>
                  <a:pt x="1076" y="65"/>
                </a:lnTo>
                <a:lnTo>
                  <a:pt x="1112" y="73"/>
                </a:lnTo>
                <a:lnTo>
                  <a:pt x="1149" y="84"/>
                </a:lnTo>
                <a:lnTo>
                  <a:pt x="1186" y="94"/>
                </a:lnTo>
                <a:lnTo>
                  <a:pt x="1223" y="105"/>
                </a:lnTo>
                <a:lnTo>
                  <a:pt x="1259" y="117"/>
                </a:lnTo>
                <a:lnTo>
                  <a:pt x="1297" y="130"/>
                </a:lnTo>
                <a:lnTo>
                  <a:pt x="1316" y="140"/>
                </a:lnTo>
                <a:lnTo>
                  <a:pt x="1335" y="152"/>
                </a:lnTo>
                <a:lnTo>
                  <a:pt x="1353" y="169"/>
                </a:lnTo>
                <a:lnTo>
                  <a:pt x="1370" y="188"/>
                </a:lnTo>
                <a:lnTo>
                  <a:pt x="1386" y="209"/>
                </a:lnTo>
                <a:lnTo>
                  <a:pt x="1399" y="231"/>
                </a:lnTo>
                <a:lnTo>
                  <a:pt x="1409" y="253"/>
                </a:lnTo>
                <a:lnTo>
                  <a:pt x="1415" y="274"/>
                </a:lnTo>
                <a:lnTo>
                  <a:pt x="1416" y="282"/>
                </a:lnTo>
                <a:lnTo>
                  <a:pt x="1413" y="290"/>
                </a:lnTo>
                <a:lnTo>
                  <a:pt x="1408" y="296"/>
                </a:lnTo>
                <a:lnTo>
                  <a:pt x="1400" y="300"/>
                </a:lnTo>
                <a:lnTo>
                  <a:pt x="1392" y="304"/>
                </a:lnTo>
                <a:lnTo>
                  <a:pt x="1384" y="305"/>
                </a:lnTo>
                <a:lnTo>
                  <a:pt x="1376" y="304"/>
                </a:lnTo>
                <a:lnTo>
                  <a:pt x="1369" y="301"/>
                </a:lnTo>
                <a:lnTo>
                  <a:pt x="1356" y="285"/>
                </a:lnTo>
                <a:lnTo>
                  <a:pt x="1343" y="268"/>
                </a:lnTo>
                <a:lnTo>
                  <a:pt x="1331" y="250"/>
                </a:lnTo>
                <a:lnTo>
                  <a:pt x="1319" y="232"/>
                </a:lnTo>
                <a:lnTo>
                  <a:pt x="1305" y="214"/>
                </a:lnTo>
                <a:lnTo>
                  <a:pt x="1291" y="199"/>
                </a:lnTo>
                <a:lnTo>
                  <a:pt x="1276" y="186"/>
                </a:lnTo>
                <a:lnTo>
                  <a:pt x="1258" y="178"/>
                </a:lnTo>
                <a:lnTo>
                  <a:pt x="1225" y="166"/>
                </a:lnTo>
                <a:lnTo>
                  <a:pt x="1191" y="156"/>
                </a:lnTo>
                <a:lnTo>
                  <a:pt x="1156" y="147"/>
                </a:lnTo>
                <a:lnTo>
                  <a:pt x="1121" y="137"/>
                </a:lnTo>
                <a:lnTo>
                  <a:pt x="1086" y="129"/>
                </a:lnTo>
                <a:lnTo>
                  <a:pt x="1051" y="122"/>
                </a:lnTo>
                <a:lnTo>
                  <a:pt x="1015" y="115"/>
                </a:lnTo>
                <a:lnTo>
                  <a:pt x="980" y="107"/>
                </a:lnTo>
                <a:lnTo>
                  <a:pt x="945" y="101"/>
                </a:lnTo>
                <a:lnTo>
                  <a:pt x="908" y="95"/>
                </a:lnTo>
                <a:lnTo>
                  <a:pt x="873" y="90"/>
                </a:lnTo>
                <a:lnTo>
                  <a:pt x="839" y="86"/>
                </a:lnTo>
                <a:lnTo>
                  <a:pt x="803" y="82"/>
                </a:lnTo>
                <a:lnTo>
                  <a:pt x="768" y="77"/>
                </a:lnTo>
                <a:lnTo>
                  <a:pt x="733" y="74"/>
                </a:lnTo>
                <a:lnTo>
                  <a:pt x="697" y="71"/>
                </a:lnTo>
                <a:lnTo>
                  <a:pt x="661" y="69"/>
                </a:lnTo>
                <a:lnTo>
                  <a:pt x="625" y="67"/>
                </a:lnTo>
                <a:lnTo>
                  <a:pt x="587" y="65"/>
                </a:lnTo>
                <a:lnTo>
                  <a:pt x="551" y="64"/>
                </a:lnTo>
                <a:lnTo>
                  <a:pt x="514" y="63"/>
                </a:lnTo>
                <a:lnTo>
                  <a:pt x="476" y="62"/>
                </a:lnTo>
                <a:lnTo>
                  <a:pt x="439" y="62"/>
                </a:lnTo>
                <a:lnTo>
                  <a:pt x="402" y="62"/>
                </a:lnTo>
                <a:lnTo>
                  <a:pt x="364" y="63"/>
                </a:lnTo>
                <a:lnTo>
                  <a:pt x="327" y="64"/>
                </a:lnTo>
                <a:lnTo>
                  <a:pt x="289" y="66"/>
                </a:lnTo>
                <a:lnTo>
                  <a:pt x="252" y="68"/>
                </a:lnTo>
                <a:lnTo>
                  <a:pt x="216" y="71"/>
                </a:lnTo>
                <a:lnTo>
                  <a:pt x="179" y="74"/>
                </a:lnTo>
                <a:lnTo>
                  <a:pt x="143" y="77"/>
                </a:lnTo>
                <a:lnTo>
                  <a:pt x="107" y="82"/>
                </a:lnTo>
                <a:lnTo>
                  <a:pt x="95" y="84"/>
                </a:lnTo>
                <a:lnTo>
                  <a:pt x="85" y="89"/>
                </a:lnTo>
                <a:lnTo>
                  <a:pt x="75" y="96"/>
                </a:lnTo>
                <a:lnTo>
                  <a:pt x="68" y="106"/>
                </a:lnTo>
                <a:lnTo>
                  <a:pt x="61" y="119"/>
                </a:lnTo>
                <a:lnTo>
                  <a:pt x="56" y="133"/>
                </a:lnTo>
                <a:lnTo>
                  <a:pt x="52" y="150"/>
                </a:lnTo>
                <a:lnTo>
                  <a:pt x="49" y="167"/>
                </a:lnTo>
                <a:lnTo>
                  <a:pt x="46" y="174"/>
                </a:lnTo>
                <a:lnTo>
                  <a:pt x="40" y="176"/>
                </a:lnTo>
                <a:lnTo>
                  <a:pt x="33" y="175"/>
                </a:lnTo>
                <a:lnTo>
                  <a:pt x="26" y="171"/>
                </a:lnTo>
                <a:lnTo>
                  <a:pt x="18" y="164"/>
                </a:lnTo>
                <a:lnTo>
                  <a:pt x="11" y="157"/>
                </a:lnTo>
                <a:lnTo>
                  <a:pt x="5" y="149"/>
                </a:lnTo>
                <a:lnTo>
                  <a:pt x="1" y="141"/>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1" name="Google Shape;981;p46"/>
          <p:cNvSpPr/>
          <p:nvPr/>
        </p:nvSpPr>
        <p:spPr>
          <a:xfrm>
            <a:off x="3679826" y="3286125"/>
            <a:ext cx="250825" cy="39688"/>
          </a:xfrm>
          <a:custGeom>
            <a:rect b="b" l="l" r="r" t="t"/>
            <a:pathLst>
              <a:path extrusionOk="0" h="300" w="1416">
                <a:moveTo>
                  <a:pt x="1" y="141"/>
                </a:moveTo>
                <a:lnTo>
                  <a:pt x="0" y="122"/>
                </a:lnTo>
                <a:lnTo>
                  <a:pt x="3" y="98"/>
                </a:lnTo>
                <a:lnTo>
                  <a:pt x="10" y="75"/>
                </a:lnTo>
                <a:lnTo>
                  <a:pt x="23" y="59"/>
                </a:lnTo>
                <a:lnTo>
                  <a:pt x="33" y="51"/>
                </a:lnTo>
                <a:lnTo>
                  <a:pt x="45" y="43"/>
                </a:lnTo>
                <a:lnTo>
                  <a:pt x="57" y="38"/>
                </a:lnTo>
                <a:lnTo>
                  <a:pt x="70" y="33"/>
                </a:lnTo>
                <a:lnTo>
                  <a:pt x="84" y="30"/>
                </a:lnTo>
                <a:lnTo>
                  <a:pt x="98" y="28"/>
                </a:lnTo>
                <a:lnTo>
                  <a:pt x="112" y="26"/>
                </a:lnTo>
                <a:lnTo>
                  <a:pt x="126" y="25"/>
                </a:lnTo>
                <a:lnTo>
                  <a:pt x="161" y="22"/>
                </a:lnTo>
                <a:lnTo>
                  <a:pt x="197" y="18"/>
                </a:lnTo>
                <a:lnTo>
                  <a:pt x="233" y="15"/>
                </a:lnTo>
                <a:lnTo>
                  <a:pt x="268" y="13"/>
                </a:lnTo>
                <a:lnTo>
                  <a:pt x="305" y="10"/>
                </a:lnTo>
                <a:lnTo>
                  <a:pt x="340" y="8"/>
                </a:lnTo>
                <a:lnTo>
                  <a:pt x="376" y="5"/>
                </a:lnTo>
                <a:lnTo>
                  <a:pt x="413" y="3"/>
                </a:lnTo>
                <a:lnTo>
                  <a:pt x="448" y="2"/>
                </a:lnTo>
                <a:lnTo>
                  <a:pt x="484" y="1"/>
                </a:lnTo>
                <a:lnTo>
                  <a:pt x="521" y="0"/>
                </a:lnTo>
                <a:lnTo>
                  <a:pt x="557" y="0"/>
                </a:lnTo>
                <a:lnTo>
                  <a:pt x="592" y="1"/>
                </a:lnTo>
                <a:lnTo>
                  <a:pt x="629" y="2"/>
                </a:lnTo>
                <a:lnTo>
                  <a:pt x="665" y="4"/>
                </a:lnTo>
                <a:lnTo>
                  <a:pt x="700" y="7"/>
                </a:lnTo>
                <a:lnTo>
                  <a:pt x="739" y="10"/>
                </a:lnTo>
                <a:lnTo>
                  <a:pt x="777" y="14"/>
                </a:lnTo>
                <a:lnTo>
                  <a:pt x="815" y="18"/>
                </a:lnTo>
                <a:lnTo>
                  <a:pt x="852" y="24"/>
                </a:lnTo>
                <a:lnTo>
                  <a:pt x="890" y="29"/>
                </a:lnTo>
                <a:lnTo>
                  <a:pt x="927" y="35"/>
                </a:lnTo>
                <a:lnTo>
                  <a:pt x="965" y="41"/>
                </a:lnTo>
                <a:lnTo>
                  <a:pt x="1001" y="48"/>
                </a:lnTo>
                <a:lnTo>
                  <a:pt x="1038" y="56"/>
                </a:lnTo>
                <a:lnTo>
                  <a:pt x="1076" y="65"/>
                </a:lnTo>
                <a:lnTo>
                  <a:pt x="1112" y="73"/>
                </a:lnTo>
                <a:lnTo>
                  <a:pt x="1149" y="84"/>
                </a:lnTo>
                <a:lnTo>
                  <a:pt x="1186" y="94"/>
                </a:lnTo>
                <a:lnTo>
                  <a:pt x="1223" y="105"/>
                </a:lnTo>
                <a:lnTo>
                  <a:pt x="1259" y="117"/>
                </a:lnTo>
                <a:lnTo>
                  <a:pt x="1297" y="130"/>
                </a:lnTo>
                <a:lnTo>
                  <a:pt x="1316" y="140"/>
                </a:lnTo>
                <a:lnTo>
                  <a:pt x="1335" y="152"/>
                </a:lnTo>
                <a:lnTo>
                  <a:pt x="1353" y="169"/>
                </a:lnTo>
                <a:lnTo>
                  <a:pt x="1370" y="188"/>
                </a:lnTo>
                <a:lnTo>
                  <a:pt x="1386" y="209"/>
                </a:lnTo>
                <a:lnTo>
                  <a:pt x="1399" y="231"/>
                </a:lnTo>
                <a:lnTo>
                  <a:pt x="1409" y="253"/>
                </a:lnTo>
                <a:lnTo>
                  <a:pt x="1415" y="274"/>
                </a:lnTo>
                <a:lnTo>
                  <a:pt x="1416" y="281"/>
                </a:lnTo>
                <a:lnTo>
                  <a:pt x="1413" y="289"/>
                </a:lnTo>
                <a:lnTo>
                  <a:pt x="1409" y="294"/>
                </a:lnTo>
                <a:lnTo>
                  <a:pt x="1402" y="298"/>
                </a:lnTo>
                <a:lnTo>
                  <a:pt x="1395" y="300"/>
                </a:lnTo>
                <a:lnTo>
                  <a:pt x="1387" y="300"/>
                </a:lnTo>
                <a:lnTo>
                  <a:pt x="1380" y="298"/>
                </a:lnTo>
                <a:lnTo>
                  <a:pt x="1375" y="294"/>
                </a:lnTo>
                <a:lnTo>
                  <a:pt x="1363" y="277"/>
                </a:lnTo>
                <a:lnTo>
                  <a:pt x="1351" y="259"/>
                </a:lnTo>
                <a:lnTo>
                  <a:pt x="1339" y="240"/>
                </a:lnTo>
                <a:lnTo>
                  <a:pt x="1326" y="221"/>
                </a:lnTo>
                <a:lnTo>
                  <a:pt x="1312" y="205"/>
                </a:lnTo>
                <a:lnTo>
                  <a:pt x="1296" y="190"/>
                </a:lnTo>
                <a:lnTo>
                  <a:pt x="1279" y="178"/>
                </a:lnTo>
                <a:lnTo>
                  <a:pt x="1260" y="171"/>
                </a:lnTo>
                <a:lnTo>
                  <a:pt x="1227" y="159"/>
                </a:lnTo>
                <a:lnTo>
                  <a:pt x="1194" y="149"/>
                </a:lnTo>
                <a:lnTo>
                  <a:pt x="1160" y="140"/>
                </a:lnTo>
                <a:lnTo>
                  <a:pt x="1124" y="130"/>
                </a:lnTo>
                <a:lnTo>
                  <a:pt x="1089" y="121"/>
                </a:lnTo>
                <a:lnTo>
                  <a:pt x="1054" y="113"/>
                </a:lnTo>
                <a:lnTo>
                  <a:pt x="1018" y="105"/>
                </a:lnTo>
                <a:lnTo>
                  <a:pt x="982" y="97"/>
                </a:lnTo>
                <a:lnTo>
                  <a:pt x="947" y="91"/>
                </a:lnTo>
                <a:lnTo>
                  <a:pt x="910" y="85"/>
                </a:lnTo>
                <a:lnTo>
                  <a:pt x="874" y="79"/>
                </a:lnTo>
                <a:lnTo>
                  <a:pt x="840" y="74"/>
                </a:lnTo>
                <a:lnTo>
                  <a:pt x="803" y="69"/>
                </a:lnTo>
                <a:lnTo>
                  <a:pt x="768" y="65"/>
                </a:lnTo>
                <a:lnTo>
                  <a:pt x="733" y="62"/>
                </a:lnTo>
                <a:lnTo>
                  <a:pt x="697" y="59"/>
                </a:lnTo>
                <a:lnTo>
                  <a:pt x="661" y="57"/>
                </a:lnTo>
                <a:lnTo>
                  <a:pt x="624" y="55"/>
                </a:lnTo>
                <a:lnTo>
                  <a:pt x="587" y="53"/>
                </a:lnTo>
                <a:lnTo>
                  <a:pt x="550" y="52"/>
                </a:lnTo>
                <a:lnTo>
                  <a:pt x="512" y="52"/>
                </a:lnTo>
                <a:lnTo>
                  <a:pt x="474" y="52"/>
                </a:lnTo>
                <a:lnTo>
                  <a:pt x="436" y="52"/>
                </a:lnTo>
                <a:lnTo>
                  <a:pt x="397" y="53"/>
                </a:lnTo>
                <a:lnTo>
                  <a:pt x="360" y="54"/>
                </a:lnTo>
                <a:lnTo>
                  <a:pt x="322" y="56"/>
                </a:lnTo>
                <a:lnTo>
                  <a:pt x="284" y="58"/>
                </a:lnTo>
                <a:lnTo>
                  <a:pt x="246" y="60"/>
                </a:lnTo>
                <a:lnTo>
                  <a:pt x="209" y="63"/>
                </a:lnTo>
                <a:lnTo>
                  <a:pt x="172" y="66"/>
                </a:lnTo>
                <a:lnTo>
                  <a:pt x="136" y="69"/>
                </a:lnTo>
                <a:lnTo>
                  <a:pt x="100" y="73"/>
                </a:lnTo>
                <a:lnTo>
                  <a:pt x="88" y="76"/>
                </a:lnTo>
                <a:lnTo>
                  <a:pt x="78" y="82"/>
                </a:lnTo>
                <a:lnTo>
                  <a:pt x="68" y="89"/>
                </a:lnTo>
                <a:lnTo>
                  <a:pt x="61" y="99"/>
                </a:lnTo>
                <a:lnTo>
                  <a:pt x="54" y="113"/>
                </a:lnTo>
                <a:lnTo>
                  <a:pt x="49" y="127"/>
                </a:lnTo>
                <a:lnTo>
                  <a:pt x="45" y="144"/>
                </a:lnTo>
                <a:lnTo>
                  <a:pt x="42" y="162"/>
                </a:lnTo>
                <a:lnTo>
                  <a:pt x="40" y="167"/>
                </a:lnTo>
                <a:lnTo>
                  <a:pt x="35" y="171"/>
                </a:lnTo>
                <a:lnTo>
                  <a:pt x="30" y="170"/>
                </a:lnTo>
                <a:lnTo>
                  <a:pt x="23" y="166"/>
                </a:lnTo>
                <a:lnTo>
                  <a:pt x="16" y="162"/>
                </a:lnTo>
                <a:lnTo>
                  <a:pt x="10" y="156"/>
                </a:lnTo>
                <a:lnTo>
                  <a:pt x="5" y="149"/>
                </a:lnTo>
                <a:lnTo>
                  <a:pt x="1" y="14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2" name="Google Shape;982;p46"/>
          <p:cNvSpPr/>
          <p:nvPr/>
        </p:nvSpPr>
        <p:spPr>
          <a:xfrm>
            <a:off x="3679826" y="3286125"/>
            <a:ext cx="250825" cy="39688"/>
          </a:xfrm>
          <a:custGeom>
            <a:rect b="b" l="l" r="r" t="t"/>
            <a:pathLst>
              <a:path extrusionOk="0" h="296" w="1416">
                <a:moveTo>
                  <a:pt x="1" y="141"/>
                </a:moveTo>
                <a:lnTo>
                  <a:pt x="0" y="122"/>
                </a:lnTo>
                <a:lnTo>
                  <a:pt x="3" y="98"/>
                </a:lnTo>
                <a:lnTo>
                  <a:pt x="10" y="75"/>
                </a:lnTo>
                <a:lnTo>
                  <a:pt x="23" y="59"/>
                </a:lnTo>
                <a:lnTo>
                  <a:pt x="33" y="51"/>
                </a:lnTo>
                <a:lnTo>
                  <a:pt x="45" y="43"/>
                </a:lnTo>
                <a:lnTo>
                  <a:pt x="57" y="38"/>
                </a:lnTo>
                <a:lnTo>
                  <a:pt x="70" y="33"/>
                </a:lnTo>
                <a:lnTo>
                  <a:pt x="84" y="30"/>
                </a:lnTo>
                <a:lnTo>
                  <a:pt x="98" y="28"/>
                </a:lnTo>
                <a:lnTo>
                  <a:pt x="112" y="26"/>
                </a:lnTo>
                <a:lnTo>
                  <a:pt x="126" y="25"/>
                </a:lnTo>
                <a:lnTo>
                  <a:pt x="161" y="22"/>
                </a:lnTo>
                <a:lnTo>
                  <a:pt x="197" y="18"/>
                </a:lnTo>
                <a:lnTo>
                  <a:pt x="233" y="15"/>
                </a:lnTo>
                <a:lnTo>
                  <a:pt x="268" y="13"/>
                </a:lnTo>
                <a:lnTo>
                  <a:pt x="305" y="10"/>
                </a:lnTo>
                <a:lnTo>
                  <a:pt x="340" y="8"/>
                </a:lnTo>
                <a:lnTo>
                  <a:pt x="376" y="5"/>
                </a:lnTo>
                <a:lnTo>
                  <a:pt x="413" y="3"/>
                </a:lnTo>
                <a:lnTo>
                  <a:pt x="448" y="2"/>
                </a:lnTo>
                <a:lnTo>
                  <a:pt x="484" y="1"/>
                </a:lnTo>
                <a:lnTo>
                  <a:pt x="521" y="0"/>
                </a:lnTo>
                <a:lnTo>
                  <a:pt x="557" y="0"/>
                </a:lnTo>
                <a:lnTo>
                  <a:pt x="592" y="1"/>
                </a:lnTo>
                <a:lnTo>
                  <a:pt x="629" y="2"/>
                </a:lnTo>
                <a:lnTo>
                  <a:pt x="665" y="4"/>
                </a:lnTo>
                <a:lnTo>
                  <a:pt x="700" y="7"/>
                </a:lnTo>
                <a:lnTo>
                  <a:pt x="739" y="10"/>
                </a:lnTo>
                <a:lnTo>
                  <a:pt x="777" y="14"/>
                </a:lnTo>
                <a:lnTo>
                  <a:pt x="815" y="18"/>
                </a:lnTo>
                <a:lnTo>
                  <a:pt x="852" y="24"/>
                </a:lnTo>
                <a:lnTo>
                  <a:pt x="890" y="29"/>
                </a:lnTo>
                <a:lnTo>
                  <a:pt x="927" y="35"/>
                </a:lnTo>
                <a:lnTo>
                  <a:pt x="965" y="41"/>
                </a:lnTo>
                <a:lnTo>
                  <a:pt x="1001" y="48"/>
                </a:lnTo>
                <a:lnTo>
                  <a:pt x="1038" y="56"/>
                </a:lnTo>
                <a:lnTo>
                  <a:pt x="1076" y="65"/>
                </a:lnTo>
                <a:lnTo>
                  <a:pt x="1112" y="73"/>
                </a:lnTo>
                <a:lnTo>
                  <a:pt x="1149" y="84"/>
                </a:lnTo>
                <a:lnTo>
                  <a:pt x="1186" y="94"/>
                </a:lnTo>
                <a:lnTo>
                  <a:pt x="1223" y="105"/>
                </a:lnTo>
                <a:lnTo>
                  <a:pt x="1259" y="117"/>
                </a:lnTo>
                <a:lnTo>
                  <a:pt x="1297" y="130"/>
                </a:lnTo>
                <a:lnTo>
                  <a:pt x="1316" y="140"/>
                </a:lnTo>
                <a:lnTo>
                  <a:pt x="1335" y="152"/>
                </a:lnTo>
                <a:lnTo>
                  <a:pt x="1353" y="169"/>
                </a:lnTo>
                <a:lnTo>
                  <a:pt x="1370" y="188"/>
                </a:lnTo>
                <a:lnTo>
                  <a:pt x="1386" y="209"/>
                </a:lnTo>
                <a:lnTo>
                  <a:pt x="1399" y="231"/>
                </a:lnTo>
                <a:lnTo>
                  <a:pt x="1409" y="253"/>
                </a:lnTo>
                <a:lnTo>
                  <a:pt x="1415" y="274"/>
                </a:lnTo>
                <a:lnTo>
                  <a:pt x="1416" y="281"/>
                </a:lnTo>
                <a:lnTo>
                  <a:pt x="1413" y="288"/>
                </a:lnTo>
                <a:lnTo>
                  <a:pt x="1409" y="293"/>
                </a:lnTo>
                <a:lnTo>
                  <a:pt x="1402" y="295"/>
                </a:lnTo>
                <a:lnTo>
                  <a:pt x="1395" y="296"/>
                </a:lnTo>
                <a:lnTo>
                  <a:pt x="1388" y="295"/>
                </a:lnTo>
                <a:lnTo>
                  <a:pt x="1382" y="292"/>
                </a:lnTo>
                <a:lnTo>
                  <a:pt x="1377" y="287"/>
                </a:lnTo>
                <a:lnTo>
                  <a:pt x="1368" y="268"/>
                </a:lnTo>
                <a:lnTo>
                  <a:pt x="1358" y="249"/>
                </a:lnTo>
                <a:lnTo>
                  <a:pt x="1345" y="231"/>
                </a:lnTo>
                <a:lnTo>
                  <a:pt x="1332" y="212"/>
                </a:lnTo>
                <a:lnTo>
                  <a:pt x="1316" y="195"/>
                </a:lnTo>
                <a:lnTo>
                  <a:pt x="1300" y="182"/>
                </a:lnTo>
                <a:lnTo>
                  <a:pt x="1282" y="171"/>
                </a:lnTo>
                <a:lnTo>
                  <a:pt x="1263" y="162"/>
                </a:lnTo>
                <a:lnTo>
                  <a:pt x="1230" y="152"/>
                </a:lnTo>
                <a:lnTo>
                  <a:pt x="1196" y="141"/>
                </a:lnTo>
                <a:lnTo>
                  <a:pt x="1162" y="131"/>
                </a:lnTo>
                <a:lnTo>
                  <a:pt x="1126" y="121"/>
                </a:lnTo>
                <a:lnTo>
                  <a:pt x="1091" y="113"/>
                </a:lnTo>
                <a:lnTo>
                  <a:pt x="1056" y="103"/>
                </a:lnTo>
                <a:lnTo>
                  <a:pt x="1019" y="95"/>
                </a:lnTo>
                <a:lnTo>
                  <a:pt x="983" y="88"/>
                </a:lnTo>
                <a:lnTo>
                  <a:pt x="947" y="81"/>
                </a:lnTo>
                <a:lnTo>
                  <a:pt x="911" y="74"/>
                </a:lnTo>
                <a:lnTo>
                  <a:pt x="875" y="68"/>
                </a:lnTo>
                <a:lnTo>
                  <a:pt x="840" y="62"/>
                </a:lnTo>
                <a:lnTo>
                  <a:pt x="803" y="58"/>
                </a:lnTo>
                <a:lnTo>
                  <a:pt x="768" y="53"/>
                </a:lnTo>
                <a:lnTo>
                  <a:pt x="733" y="49"/>
                </a:lnTo>
                <a:lnTo>
                  <a:pt x="697" y="46"/>
                </a:lnTo>
                <a:lnTo>
                  <a:pt x="661" y="44"/>
                </a:lnTo>
                <a:lnTo>
                  <a:pt x="624" y="42"/>
                </a:lnTo>
                <a:lnTo>
                  <a:pt x="586" y="41"/>
                </a:lnTo>
                <a:lnTo>
                  <a:pt x="548" y="40"/>
                </a:lnTo>
                <a:lnTo>
                  <a:pt x="511" y="40"/>
                </a:lnTo>
                <a:lnTo>
                  <a:pt x="471" y="40"/>
                </a:lnTo>
                <a:lnTo>
                  <a:pt x="433" y="41"/>
                </a:lnTo>
                <a:lnTo>
                  <a:pt x="394" y="42"/>
                </a:lnTo>
                <a:lnTo>
                  <a:pt x="355" y="44"/>
                </a:lnTo>
                <a:lnTo>
                  <a:pt x="317" y="46"/>
                </a:lnTo>
                <a:lnTo>
                  <a:pt x="278" y="48"/>
                </a:lnTo>
                <a:lnTo>
                  <a:pt x="240" y="52"/>
                </a:lnTo>
                <a:lnTo>
                  <a:pt x="203" y="55"/>
                </a:lnTo>
                <a:lnTo>
                  <a:pt x="165" y="59"/>
                </a:lnTo>
                <a:lnTo>
                  <a:pt x="129" y="62"/>
                </a:lnTo>
                <a:lnTo>
                  <a:pt x="93" y="66"/>
                </a:lnTo>
                <a:lnTo>
                  <a:pt x="81" y="69"/>
                </a:lnTo>
                <a:lnTo>
                  <a:pt x="70" y="74"/>
                </a:lnTo>
                <a:lnTo>
                  <a:pt x="61" y="84"/>
                </a:lnTo>
                <a:lnTo>
                  <a:pt x="53" y="95"/>
                </a:lnTo>
                <a:lnTo>
                  <a:pt x="47" y="108"/>
                </a:lnTo>
                <a:lnTo>
                  <a:pt x="42" y="124"/>
                </a:lnTo>
                <a:lnTo>
                  <a:pt x="38" y="142"/>
                </a:lnTo>
                <a:lnTo>
                  <a:pt x="35" y="160"/>
                </a:lnTo>
                <a:lnTo>
                  <a:pt x="33" y="165"/>
                </a:lnTo>
                <a:lnTo>
                  <a:pt x="29" y="169"/>
                </a:lnTo>
                <a:lnTo>
                  <a:pt x="25" y="169"/>
                </a:lnTo>
                <a:lnTo>
                  <a:pt x="20" y="165"/>
                </a:lnTo>
                <a:lnTo>
                  <a:pt x="14" y="161"/>
                </a:lnTo>
                <a:lnTo>
                  <a:pt x="9" y="155"/>
                </a:lnTo>
                <a:lnTo>
                  <a:pt x="4" y="149"/>
                </a:lnTo>
                <a:lnTo>
                  <a:pt x="1" y="141"/>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3" name="Google Shape;983;p46"/>
          <p:cNvSpPr/>
          <p:nvPr/>
        </p:nvSpPr>
        <p:spPr>
          <a:xfrm>
            <a:off x="3679826" y="3286125"/>
            <a:ext cx="250825" cy="39688"/>
          </a:xfrm>
          <a:custGeom>
            <a:rect b="b" l="l" r="r" t="t"/>
            <a:pathLst>
              <a:path extrusionOk="0" h="292" w="1416">
                <a:moveTo>
                  <a:pt x="1" y="141"/>
                </a:moveTo>
                <a:lnTo>
                  <a:pt x="0" y="122"/>
                </a:lnTo>
                <a:lnTo>
                  <a:pt x="3" y="98"/>
                </a:lnTo>
                <a:lnTo>
                  <a:pt x="10" y="75"/>
                </a:lnTo>
                <a:lnTo>
                  <a:pt x="23" y="59"/>
                </a:lnTo>
                <a:lnTo>
                  <a:pt x="33" y="51"/>
                </a:lnTo>
                <a:lnTo>
                  <a:pt x="45" y="43"/>
                </a:lnTo>
                <a:lnTo>
                  <a:pt x="57" y="38"/>
                </a:lnTo>
                <a:lnTo>
                  <a:pt x="70" y="33"/>
                </a:lnTo>
                <a:lnTo>
                  <a:pt x="84" y="30"/>
                </a:lnTo>
                <a:lnTo>
                  <a:pt x="98" y="28"/>
                </a:lnTo>
                <a:lnTo>
                  <a:pt x="112" y="26"/>
                </a:lnTo>
                <a:lnTo>
                  <a:pt x="126" y="25"/>
                </a:lnTo>
                <a:lnTo>
                  <a:pt x="161" y="22"/>
                </a:lnTo>
                <a:lnTo>
                  <a:pt x="197" y="18"/>
                </a:lnTo>
                <a:lnTo>
                  <a:pt x="233" y="15"/>
                </a:lnTo>
                <a:lnTo>
                  <a:pt x="268" y="13"/>
                </a:lnTo>
                <a:lnTo>
                  <a:pt x="305" y="10"/>
                </a:lnTo>
                <a:lnTo>
                  <a:pt x="340" y="8"/>
                </a:lnTo>
                <a:lnTo>
                  <a:pt x="376" y="5"/>
                </a:lnTo>
                <a:lnTo>
                  <a:pt x="413" y="3"/>
                </a:lnTo>
                <a:lnTo>
                  <a:pt x="448" y="2"/>
                </a:lnTo>
                <a:lnTo>
                  <a:pt x="484" y="1"/>
                </a:lnTo>
                <a:lnTo>
                  <a:pt x="521" y="0"/>
                </a:lnTo>
                <a:lnTo>
                  <a:pt x="557" y="0"/>
                </a:lnTo>
                <a:lnTo>
                  <a:pt x="592" y="1"/>
                </a:lnTo>
                <a:lnTo>
                  <a:pt x="629" y="2"/>
                </a:lnTo>
                <a:lnTo>
                  <a:pt x="665" y="4"/>
                </a:lnTo>
                <a:lnTo>
                  <a:pt x="700" y="7"/>
                </a:lnTo>
                <a:lnTo>
                  <a:pt x="739" y="10"/>
                </a:lnTo>
                <a:lnTo>
                  <a:pt x="777" y="14"/>
                </a:lnTo>
                <a:lnTo>
                  <a:pt x="815" y="18"/>
                </a:lnTo>
                <a:lnTo>
                  <a:pt x="852" y="24"/>
                </a:lnTo>
                <a:lnTo>
                  <a:pt x="890" y="29"/>
                </a:lnTo>
                <a:lnTo>
                  <a:pt x="927" y="35"/>
                </a:lnTo>
                <a:lnTo>
                  <a:pt x="965" y="41"/>
                </a:lnTo>
                <a:lnTo>
                  <a:pt x="1001" y="48"/>
                </a:lnTo>
                <a:lnTo>
                  <a:pt x="1038" y="56"/>
                </a:lnTo>
                <a:lnTo>
                  <a:pt x="1076" y="65"/>
                </a:lnTo>
                <a:lnTo>
                  <a:pt x="1112" y="73"/>
                </a:lnTo>
                <a:lnTo>
                  <a:pt x="1149" y="84"/>
                </a:lnTo>
                <a:lnTo>
                  <a:pt x="1186" y="94"/>
                </a:lnTo>
                <a:lnTo>
                  <a:pt x="1223" y="105"/>
                </a:lnTo>
                <a:lnTo>
                  <a:pt x="1259" y="117"/>
                </a:lnTo>
                <a:lnTo>
                  <a:pt x="1297" y="130"/>
                </a:lnTo>
                <a:lnTo>
                  <a:pt x="1316" y="140"/>
                </a:lnTo>
                <a:lnTo>
                  <a:pt x="1335" y="152"/>
                </a:lnTo>
                <a:lnTo>
                  <a:pt x="1353" y="169"/>
                </a:lnTo>
                <a:lnTo>
                  <a:pt x="1370" y="188"/>
                </a:lnTo>
                <a:lnTo>
                  <a:pt x="1386" y="209"/>
                </a:lnTo>
                <a:lnTo>
                  <a:pt x="1399" y="231"/>
                </a:lnTo>
                <a:lnTo>
                  <a:pt x="1409" y="253"/>
                </a:lnTo>
                <a:lnTo>
                  <a:pt x="1415" y="274"/>
                </a:lnTo>
                <a:lnTo>
                  <a:pt x="1416" y="281"/>
                </a:lnTo>
                <a:lnTo>
                  <a:pt x="1414" y="287"/>
                </a:lnTo>
                <a:lnTo>
                  <a:pt x="1409" y="291"/>
                </a:lnTo>
                <a:lnTo>
                  <a:pt x="1403" y="292"/>
                </a:lnTo>
                <a:lnTo>
                  <a:pt x="1396" y="292"/>
                </a:lnTo>
                <a:lnTo>
                  <a:pt x="1390" y="290"/>
                </a:lnTo>
                <a:lnTo>
                  <a:pt x="1385" y="285"/>
                </a:lnTo>
                <a:lnTo>
                  <a:pt x="1382" y="279"/>
                </a:lnTo>
                <a:lnTo>
                  <a:pt x="1375" y="259"/>
                </a:lnTo>
                <a:lnTo>
                  <a:pt x="1365" y="239"/>
                </a:lnTo>
                <a:lnTo>
                  <a:pt x="1353" y="220"/>
                </a:lnTo>
                <a:lnTo>
                  <a:pt x="1339" y="202"/>
                </a:lnTo>
                <a:lnTo>
                  <a:pt x="1323" y="186"/>
                </a:lnTo>
                <a:lnTo>
                  <a:pt x="1306" y="173"/>
                </a:lnTo>
                <a:lnTo>
                  <a:pt x="1288" y="161"/>
                </a:lnTo>
                <a:lnTo>
                  <a:pt x="1269" y="153"/>
                </a:lnTo>
                <a:lnTo>
                  <a:pt x="1235" y="143"/>
                </a:lnTo>
                <a:lnTo>
                  <a:pt x="1201" y="132"/>
                </a:lnTo>
                <a:lnTo>
                  <a:pt x="1166" y="122"/>
                </a:lnTo>
                <a:lnTo>
                  <a:pt x="1130" y="113"/>
                </a:lnTo>
                <a:lnTo>
                  <a:pt x="1095" y="103"/>
                </a:lnTo>
                <a:lnTo>
                  <a:pt x="1059" y="95"/>
                </a:lnTo>
                <a:lnTo>
                  <a:pt x="1022" y="87"/>
                </a:lnTo>
                <a:lnTo>
                  <a:pt x="986" y="79"/>
                </a:lnTo>
                <a:lnTo>
                  <a:pt x="950" y="72"/>
                </a:lnTo>
                <a:lnTo>
                  <a:pt x="912" y="65"/>
                </a:lnTo>
                <a:lnTo>
                  <a:pt x="876" y="59"/>
                </a:lnTo>
                <a:lnTo>
                  <a:pt x="841" y="54"/>
                </a:lnTo>
                <a:lnTo>
                  <a:pt x="804" y="48"/>
                </a:lnTo>
                <a:lnTo>
                  <a:pt x="768" y="44"/>
                </a:lnTo>
                <a:lnTo>
                  <a:pt x="733" y="40"/>
                </a:lnTo>
                <a:lnTo>
                  <a:pt x="697" y="37"/>
                </a:lnTo>
                <a:lnTo>
                  <a:pt x="661" y="35"/>
                </a:lnTo>
                <a:lnTo>
                  <a:pt x="624" y="33"/>
                </a:lnTo>
                <a:lnTo>
                  <a:pt x="585" y="32"/>
                </a:lnTo>
                <a:lnTo>
                  <a:pt x="547" y="31"/>
                </a:lnTo>
                <a:lnTo>
                  <a:pt x="508" y="31"/>
                </a:lnTo>
                <a:lnTo>
                  <a:pt x="469" y="32"/>
                </a:lnTo>
                <a:lnTo>
                  <a:pt x="430" y="33"/>
                </a:lnTo>
                <a:lnTo>
                  <a:pt x="390" y="34"/>
                </a:lnTo>
                <a:lnTo>
                  <a:pt x="351" y="36"/>
                </a:lnTo>
                <a:lnTo>
                  <a:pt x="312" y="38"/>
                </a:lnTo>
                <a:lnTo>
                  <a:pt x="272" y="41"/>
                </a:lnTo>
                <a:lnTo>
                  <a:pt x="234" y="44"/>
                </a:lnTo>
                <a:lnTo>
                  <a:pt x="196" y="47"/>
                </a:lnTo>
                <a:lnTo>
                  <a:pt x="158" y="51"/>
                </a:lnTo>
                <a:lnTo>
                  <a:pt x="122" y="55"/>
                </a:lnTo>
                <a:lnTo>
                  <a:pt x="86" y="59"/>
                </a:lnTo>
                <a:lnTo>
                  <a:pt x="74" y="62"/>
                </a:lnTo>
                <a:lnTo>
                  <a:pt x="64" y="69"/>
                </a:lnTo>
                <a:lnTo>
                  <a:pt x="56" y="77"/>
                </a:lnTo>
                <a:lnTo>
                  <a:pt x="49" y="89"/>
                </a:lnTo>
                <a:lnTo>
                  <a:pt x="42" y="102"/>
                </a:lnTo>
                <a:lnTo>
                  <a:pt x="37" y="118"/>
                </a:lnTo>
                <a:lnTo>
                  <a:pt x="33" y="135"/>
                </a:lnTo>
                <a:lnTo>
                  <a:pt x="30" y="153"/>
                </a:lnTo>
                <a:lnTo>
                  <a:pt x="25" y="163"/>
                </a:lnTo>
                <a:lnTo>
                  <a:pt x="17" y="163"/>
                </a:lnTo>
                <a:lnTo>
                  <a:pt x="8" y="155"/>
                </a:lnTo>
                <a:lnTo>
                  <a:pt x="1" y="141"/>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46"/>
          <p:cNvSpPr/>
          <p:nvPr/>
        </p:nvSpPr>
        <p:spPr>
          <a:xfrm>
            <a:off x="3679826" y="3287713"/>
            <a:ext cx="250825" cy="38100"/>
          </a:xfrm>
          <a:custGeom>
            <a:rect b="b" l="l" r="r" t="t"/>
            <a:pathLst>
              <a:path extrusionOk="0" h="291" w="1416">
                <a:moveTo>
                  <a:pt x="2" y="142"/>
                </a:moveTo>
                <a:lnTo>
                  <a:pt x="0" y="121"/>
                </a:lnTo>
                <a:lnTo>
                  <a:pt x="3" y="97"/>
                </a:lnTo>
                <a:lnTo>
                  <a:pt x="10" y="74"/>
                </a:lnTo>
                <a:lnTo>
                  <a:pt x="21" y="58"/>
                </a:lnTo>
                <a:lnTo>
                  <a:pt x="31" y="51"/>
                </a:lnTo>
                <a:lnTo>
                  <a:pt x="43" y="43"/>
                </a:lnTo>
                <a:lnTo>
                  <a:pt x="56" y="38"/>
                </a:lnTo>
                <a:lnTo>
                  <a:pt x="69" y="34"/>
                </a:lnTo>
                <a:lnTo>
                  <a:pt x="83" y="30"/>
                </a:lnTo>
                <a:lnTo>
                  <a:pt x="97" y="28"/>
                </a:lnTo>
                <a:lnTo>
                  <a:pt x="111" y="26"/>
                </a:lnTo>
                <a:lnTo>
                  <a:pt x="125" y="26"/>
                </a:lnTo>
                <a:lnTo>
                  <a:pt x="160" y="23"/>
                </a:lnTo>
                <a:lnTo>
                  <a:pt x="197" y="19"/>
                </a:lnTo>
                <a:lnTo>
                  <a:pt x="233" y="17"/>
                </a:lnTo>
                <a:lnTo>
                  <a:pt x="268" y="14"/>
                </a:lnTo>
                <a:lnTo>
                  <a:pt x="305" y="11"/>
                </a:lnTo>
                <a:lnTo>
                  <a:pt x="341" y="8"/>
                </a:lnTo>
                <a:lnTo>
                  <a:pt x="376" y="6"/>
                </a:lnTo>
                <a:lnTo>
                  <a:pt x="413" y="4"/>
                </a:lnTo>
                <a:lnTo>
                  <a:pt x="449" y="2"/>
                </a:lnTo>
                <a:lnTo>
                  <a:pt x="484" y="1"/>
                </a:lnTo>
                <a:lnTo>
                  <a:pt x="521" y="0"/>
                </a:lnTo>
                <a:lnTo>
                  <a:pt x="556" y="0"/>
                </a:lnTo>
                <a:lnTo>
                  <a:pt x="592" y="0"/>
                </a:lnTo>
                <a:lnTo>
                  <a:pt x="628" y="1"/>
                </a:lnTo>
                <a:lnTo>
                  <a:pt x="663" y="3"/>
                </a:lnTo>
                <a:lnTo>
                  <a:pt x="698" y="6"/>
                </a:lnTo>
                <a:lnTo>
                  <a:pt x="738" y="10"/>
                </a:lnTo>
                <a:lnTo>
                  <a:pt x="776" y="14"/>
                </a:lnTo>
                <a:lnTo>
                  <a:pt x="814" y="18"/>
                </a:lnTo>
                <a:lnTo>
                  <a:pt x="852" y="24"/>
                </a:lnTo>
                <a:lnTo>
                  <a:pt x="890" y="29"/>
                </a:lnTo>
                <a:lnTo>
                  <a:pt x="927" y="35"/>
                </a:lnTo>
                <a:lnTo>
                  <a:pt x="965" y="41"/>
                </a:lnTo>
                <a:lnTo>
                  <a:pt x="1002" y="48"/>
                </a:lnTo>
                <a:lnTo>
                  <a:pt x="1039" y="57"/>
                </a:lnTo>
                <a:lnTo>
                  <a:pt x="1076" y="65"/>
                </a:lnTo>
                <a:lnTo>
                  <a:pt x="1113" y="74"/>
                </a:lnTo>
                <a:lnTo>
                  <a:pt x="1150" y="84"/>
                </a:lnTo>
                <a:lnTo>
                  <a:pt x="1187" y="95"/>
                </a:lnTo>
                <a:lnTo>
                  <a:pt x="1224" y="106"/>
                </a:lnTo>
                <a:lnTo>
                  <a:pt x="1260" y="119"/>
                </a:lnTo>
                <a:lnTo>
                  <a:pt x="1298" y="132"/>
                </a:lnTo>
                <a:lnTo>
                  <a:pt x="1317" y="141"/>
                </a:lnTo>
                <a:lnTo>
                  <a:pt x="1336" y="154"/>
                </a:lnTo>
                <a:lnTo>
                  <a:pt x="1354" y="171"/>
                </a:lnTo>
                <a:lnTo>
                  <a:pt x="1371" y="189"/>
                </a:lnTo>
                <a:lnTo>
                  <a:pt x="1387" y="211"/>
                </a:lnTo>
                <a:lnTo>
                  <a:pt x="1400" y="233"/>
                </a:lnTo>
                <a:lnTo>
                  <a:pt x="1410" y="254"/>
                </a:lnTo>
                <a:lnTo>
                  <a:pt x="1416" y="275"/>
                </a:lnTo>
                <a:lnTo>
                  <a:pt x="1416" y="282"/>
                </a:lnTo>
                <a:lnTo>
                  <a:pt x="1414" y="288"/>
                </a:lnTo>
                <a:lnTo>
                  <a:pt x="1409" y="291"/>
                </a:lnTo>
                <a:lnTo>
                  <a:pt x="1404" y="291"/>
                </a:lnTo>
                <a:lnTo>
                  <a:pt x="1397" y="290"/>
                </a:lnTo>
                <a:lnTo>
                  <a:pt x="1392" y="286"/>
                </a:lnTo>
                <a:lnTo>
                  <a:pt x="1387" y="280"/>
                </a:lnTo>
                <a:lnTo>
                  <a:pt x="1385" y="273"/>
                </a:lnTo>
                <a:lnTo>
                  <a:pt x="1380" y="250"/>
                </a:lnTo>
                <a:lnTo>
                  <a:pt x="1371" y="230"/>
                </a:lnTo>
                <a:lnTo>
                  <a:pt x="1359" y="210"/>
                </a:lnTo>
                <a:lnTo>
                  <a:pt x="1344" y="192"/>
                </a:lnTo>
                <a:lnTo>
                  <a:pt x="1328" y="177"/>
                </a:lnTo>
                <a:lnTo>
                  <a:pt x="1310" y="164"/>
                </a:lnTo>
                <a:lnTo>
                  <a:pt x="1291" y="154"/>
                </a:lnTo>
                <a:lnTo>
                  <a:pt x="1272" y="147"/>
                </a:lnTo>
                <a:lnTo>
                  <a:pt x="1238" y="135"/>
                </a:lnTo>
                <a:lnTo>
                  <a:pt x="1204" y="125"/>
                </a:lnTo>
                <a:lnTo>
                  <a:pt x="1169" y="115"/>
                </a:lnTo>
                <a:lnTo>
                  <a:pt x="1133" y="105"/>
                </a:lnTo>
                <a:lnTo>
                  <a:pt x="1098" y="95"/>
                </a:lnTo>
                <a:lnTo>
                  <a:pt x="1061" y="87"/>
                </a:lnTo>
                <a:lnTo>
                  <a:pt x="1024" y="77"/>
                </a:lnTo>
                <a:lnTo>
                  <a:pt x="987" y="69"/>
                </a:lnTo>
                <a:lnTo>
                  <a:pt x="950" y="62"/>
                </a:lnTo>
                <a:lnTo>
                  <a:pt x="913" y="55"/>
                </a:lnTo>
                <a:lnTo>
                  <a:pt x="876" y="48"/>
                </a:lnTo>
                <a:lnTo>
                  <a:pt x="840" y="42"/>
                </a:lnTo>
                <a:lnTo>
                  <a:pt x="803" y="37"/>
                </a:lnTo>
                <a:lnTo>
                  <a:pt x="767" y="33"/>
                </a:lnTo>
                <a:lnTo>
                  <a:pt x="732" y="29"/>
                </a:lnTo>
                <a:lnTo>
                  <a:pt x="696" y="26"/>
                </a:lnTo>
                <a:lnTo>
                  <a:pt x="660" y="24"/>
                </a:lnTo>
                <a:lnTo>
                  <a:pt x="623" y="22"/>
                </a:lnTo>
                <a:lnTo>
                  <a:pt x="585" y="21"/>
                </a:lnTo>
                <a:lnTo>
                  <a:pt x="546" y="21"/>
                </a:lnTo>
                <a:lnTo>
                  <a:pt x="506" y="21"/>
                </a:lnTo>
                <a:lnTo>
                  <a:pt x="467" y="22"/>
                </a:lnTo>
                <a:lnTo>
                  <a:pt x="428" y="23"/>
                </a:lnTo>
                <a:lnTo>
                  <a:pt x="387" y="25"/>
                </a:lnTo>
                <a:lnTo>
                  <a:pt x="348" y="27"/>
                </a:lnTo>
                <a:lnTo>
                  <a:pt x="308" y="30"/>
                </a:lnTo>
                <a:lnTo>
                  <a:pt x="268" y="33"/>
                </a:lnTo>
                <a:lnTo>
                  <a:pt x="229" y="36"/>
                </a:lnTo>
                <a:lnTo>
                  <a:pt x="191" y="39"/>
                </a:lnTo>
                <a:lnTo>
                  <a:pt x="152" y="43"/>
                </a:lnTo>
                <a:lnTo>
                  <a:pt x="116" y="48"/>
                </a:lnTo>
                <a:lnTo>
                  <a:pt x="80" y="53"/>
                </a:lnTo>
                <a:lnTo>
                  <a:pt x="67" y="56"/>
                </a:lnTo>
                <a:lnTo>
                  <a:pt x="57" y="62"/>
                </a:lnTo>
                <a:lnTo>
                  <a:pt x="49" y="71"/>
                </a:lnTo>
                <a:lnTo>
                  <a:pt x="41" y="83"/>
                </a:lnTo>
                <a:lnTo>
                  <a:pt x="36" y="96"/>
                </a:lnTo>
                <a:lnTo>
                  <a:pt x="31" y="113"/>
                </a:lnTo>
                <a:lnTo>
                  <a:pt x="27" y="130"/>
                </a:lnTo>
                <a:lnTo>
                  <a:pt x="24" y="149"/>
                </a:lnTo>
                <a:lnTo>
                  <a:pt x="20" y="160"/>
                </a:lnTo>
                <a:lnTo>
                  <a:pt x="14" y="161"/>
                </a:lnTo>
                <a:lnTo>
                  <a:pt x="7" y="154"/>
                </a:lnTo>
                <a:lnTo>
                  <a:pt x="2" y="142"/>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46"/>
          <p:cNvSpPr txBox="1"/>
          <p:nvPr/>
        </p:nvSpPr>
        <p:spPr>
          <a:xfrm>
            <a:off x="3643314" y="3962400"/>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a:t>
            </a:r>
            <a:endParaRPr/>
          </a:p>
        </p:txBody>
      </p:sp>
      <p:sp>
        <p:nvSpPr>
          <p:cNvPr id="986" name="Google Shape;986;p46"/>
          <p:cNvSpPr txBox="1"/>
          <p:nvPr/>
        </p:nvSpPr>
        <p:spPr>
          <a:xfrm>
            <a:off x="5167314" y="3962400"/>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a:t>
            </a:r>
            <a:endParaRPr/>
          </a:p>
        </p:txBody>
      </p:sp>
      <p:sp>
        <p:nvSpPr>
          <p:cNvPr id="987" name="Google Shape;987;p46"/>
          <p:cNvSpPr txBox="1"/>
          <p:nvPr/>
        </p:nvSpPr>
        <p:spPr>
          <a:xfrm>
            <a:off x="5938837" y="3962400"/>
            <a:ext cx="33214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a:t>
            </a:r>
            <a:endParaRPr/>
          </a:p>
        </p:txBody>
      </p:sp>
      <p:grpSp>
        <p:nvGrpSpPr>
          <p:cNvPr id="988" name="Google Shape;988;p46"/>
          <p:cNvGrpSpPr/>
          <p:nvPr/>
        </p:nvGrpSpPr>
        <p:grpSpPr>
          <a:xfrm>
            <a:off x="5943601" y="2971800"/>
            <a:ext cx="276225" cy="990600"/>
            <a:chOff x="4320" y="1872"/>
            <a:chExt cx="174" cy="624"/>
          </a:xfrm>
        </p:grpSpPr>
        <p:sp>
          <p:nvSpPr>
            <p:cNvPr id="989" name="Google Shape;989;p46"/>
            <p:cNvSpPr/>
            <p:nvPr/>
          </p:nvSpPr>
          <p:spPr>
            <a:xfrm>
              <a:off x="4447" y="1872"/>
              <a:ext cx="22" cy="31"/>
            </a:xfrm>
            <a:custGeom>
              <a:rect b="b" l="l" r="r" t="t"/>
              <a:pathLst>
                <a:path extrusionOk="0" h="368" w="224">
                  <a:moveTo>
                    <a:pt x="0" y="366"/>
                  </a:moveTo>
                  <a:lnTo>
                    <a:pt x="219" y="368"/>
                  </a:lnTo>
                  <a:lnTo>
                    <a:pt x="224" y="57"/>
                  </a:lnTo>
                  <a:lnTo>
                    <a:pt x="222" y="43"/>
                  </a:lnTo>
                  <a:lnTo>
                    <a:pt x="215" y="33"/>
                  </a:lnTo>
                  <a:lnTo>
                    <a:pt x="205" y="23"/>
                  </a:lnTo>
                  <a:lnTo>
                    <a:pt x="192" y="16"/>
                  </a:lnTo>
                  <a:lnTo>
                    <a:pt x="174" y="9"/>
                  </a:lnTo>
                  <a:lnTo>
                    <a:pt x="156" y="4"/>
                  </a:lnTo>
                  <a:lnTo>
                    <a:pt x="137" y="1"/>
                  </a:lnTo>
                  <a:lnTo>
                    <a:pt x="116" y="0"/>
                  </a:lnTo>
                  <a:lnTo>
                    <a:pt x="96" y="1"/>
                  </a:lnTo>
                  <a:lnTo>
                    <a:pt x="77" y="3"/>
                  </a:lnTo>
                  <a:lnTo>
                    <a:pt x="58" y="7"/>
                  </a:lnTo>
                  <a:lnTo>
                    <a:pt x="42" y="13"/>
                  </a:lnTo>
                  <a:lnTo>
                    <a:pt x="28" y="21"/>
                  </a:lnTo>
                  <a:lnTo>
                    <a:pt x="17" y="31"/>
                  </a:lnTo>
                  <a:lnTo>
                    <a:pt x="10" y="41"/>
                  </a:lnTo>
                  <a:lnTo>
                    <a:pt x="8" y="55"/>
                  </a:lnTo>
                  <a:lnTo>
                    <a:pt x="0" y="366"/>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46"/>
            <p:cNvSpPr/>
            <p:nvPr/>
          </p:nvSpPr>
          <p:spPr>
            <a:xfrm>
              <a:off x="4448" y="1872"/>
              <a:ext cx="21" cy="31"/>
            </a:xfrm>
            <a:custGeom>
              <a:rect b="b" l="l" r="r" t="t"/>
              <a:pathLst>
                <a:path extrusionOk="0" h="365" w="211">
                  <a:moveTo>
                    <a:pt x="0" y="363"/>
                  </a:moveTo>
                  <a:lnTo>
                    <a:pt x="12" y="363"/>
                  </a:lnTo>
                  <a:lnTo>
                    <a:pt x="22" y="363"/>
                  </a:lnTo>
                  <a:lnTo>
                    <a:pt x="30" y="363"/>
                  </a:lnTo>
                  <a:lnTo>
                    <a:pt x="38" y="363"/>
                  </a:lnTo>
                  <a:lnTo>
                    <a:pt x="45" y="363"/>
                  </a:lnTo>
                  <a:lnTo>
                    <a:pt x="52" y="363"/>
                  </a:lnTo>
                  <a:lnTo>
                    <a:pt x="61" y="363"/>
                  </a:lnTo>
                  <a:lnTo>
                    <a:pt x="69" y="363"/>
                  </a:lnTo>
                  <a:lnTo>
                    <a:pt x="78" y="363"/>
                  </a:lnTo>
                  <a:lnTo>
                    <a:pt x="88" y="363"/>
                  </a:lnTo>
                  <a:lnTo>
                    <a:pt x="100" y="364"/>
                  </a:lnTo>
                  <a:lnTo>
                    <a:pt x="115" y="364"/>
                  </a:lnTo>
                  <a:lnTo>
                    <a:pt x="133" y="364"/>
                  </a:lnTo>
                  <a:lnTo>
                    <a:pt x="153" y="364"/>
                  </a:lnTo>
                  <a:lnTo>
                    <a:pt x="176" y="365"/>
                  </a:lnTo>
                  <a:lnTo>
                    <a:pt x="204" y="365"/>
                  </a:lnTo>
                  <a:lnTo>
                    <a:pt x="205" y="308"/>
                  </a:lnTo>
                  <a:lnTo>
                    <a:pt x="206" y="262"/>
                  </a:lnTo>
                  <a:lnTo>
                    <a:pt x="208" y="192"/>
                  </a:lnTo>
                  <a:lnTo>
                    <a:pt x="211" y="57"/>
                  </a:lnTo>
                  <a:lnTo>
                    <a:pt x="209" y="44"/>
                  </a:lnTo>
                  <a:lnTo>
                    <a:pt x="202" y="32"/>
                  </a:lnTo>
                  <a:lnTo>
                    <a:pt x="193" y="23"/>
                  </a:lnTo>
                  <a:lnTo>
                    <a:pt x="179" y="15"/>
                  </a:lnTo>
                  <a:lnTo>
                    <a:pt x="164" y="8"/>
                  </a:lnTo>
                  <a:lnTo>
                    <a:pt x="147" y="4"/>
                  </a:lnTo>
                  <a:lnTo>
                    <a:pt x="128" y="1"/>
                  </a:lnTo>
                  <a:lnTo>
                    <a:pt x="109" y="0"/>
                  </a:lnTo>
                  <a:lnTo>
                    <a:pt x="90" y="0"/>
                  </a:lnTo>
                  <a:lnTo>
                    <a:pt x="72" y="2"/>
                  </a:lnTo>
                  <a:lnTo>
                    <a:pt x="53" y="6"/>
                  </a:lnTo>
                  <a:lnTo>
                    <a:pt x="38" y="13"/>
                  </a:lnTo>
                  <a:lnTo>
                    <a:pt x="25" y="20"/>
                  </a:lnTo>
                  <a:lnTo>
                    <a:pt x="15" y="28"/>
                  </a:lnTo>
                  <a:lnTo>
                    <a:pt x="8" y="39"/>
                  </a:lnTo>
                  <a:lnTo>
                    <a:pt x="5" y="52"/>
                  </a:lnTo>
                  <a:lnTo>
                    <a:pt x="5" y="110"/>
                  </a:lnTo>
                  <a:lnTo>
                    <a:pt x="4" y="155"/>
                  </a:lnTo>
                  <a:lnTo>
                    <a:pt x="3" y="227"/>
                  </a:lnTo>
                  <a:lnTo>
                    <a:pt x="0" y="363"/>
                  </a:lnTo>
                  <a:close/>
                </a:path>
              </a:pathLst>
            </a:custGeom>
            <a:solidFill>
              <a:srgbClr val="232B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1" name="Google Shape;991;p46"/>
            <p:cNvSpPr/>
            <p:nvPr/>
          </p:nvSpPr>
          <p:spPr>
            <a:xfrm>
              <a:off x="4449" y="1872"/>
              <a:ext cx="19" cy="31"/>
            </a:xfrm>
            <a:custGeom>
              <a:rect b="b" l="l" r="r" t="t"/>
              <a:pathLst>
                <a:path extrusionOk="0" h="364" w="196">
                  <a:moveTo>
                    <a:pt x="0" y="362"/>
                  </a:moveTo>
                  <a:lnTo>
                    <a:pt x="11" y="362"/>
                  </a:lnTo>
                  <a:lnTo>
                    <a:pt x="20" y="362"/>
                  </a:lnTo>
                  <a:lnTo>
                    <a:pt x="28" y="362"/>
                  </a:lnTo>
                  <a:lnTo>
                    <a:pt x="35" y="362"/>
                  </a:lnTo>
                  <a:lnTo>
                    <a:pt x="41" y="362"/>
                  </a:lnTo>
                  <a:lnTo>
                    <a:pt x="49" y="362"/>
                  </a:lnTo>
                  <a:lnTo>
                    <a:pt x="56" y="362"/>
                  </a:lnTo>
                  <a:lnTo>
                    <a:pt x="63" y="362"/>
                  </a:lnTo>
                  <a:lnTo>
                    <a:pt x="72" y="362"/>
                  </a:lnTo>
                  <a:lnTo>
                    <a:pt x="82" y="362"/>
                  </a:lnTo>
                  <a:lnTo>
                    <a:pt x="93" y="363"/>
                  </a:lnTo>
                  <a:lnTo>
                    <a:pt x="107" y="363"/>
                  </a:lnTo>
                  <a:lnTo>
                    <a:pt x="124" y="363"/>
                  </a:lnTo>
                  <a:lnTo>
                    <a:pt x="143" y="363"/>
                  </a:lnTo>
                  <a:lnTo>
                    <a:pt x="165" y="364"/>
                  </a:lnTo>
                  <a:lnTo>
                    <a:pt x="192" y="364"/>
                  </a:lnTo>
                  <a:lnTo>
                    <a:pt x="192" y="308"/>
                  </a:lnTo>
                  <a:lnTo>
                    <a:pt x="193" y="263"/>
                  </a:lnTo>
                  <a:lnTo>
                    <a:pt x="194" y="192"/>
                  </a:lnTo>
                  <a:lnTo>
                    <a:pt x="196" y="56"/>
                  </a:lnTo>
                  <a:lnTo>
                    <a:pt x="194" y="44"/>
                  </a:lnTo>
                  <a:lnTo>
                    <a:pt x="188" y="32"/>
                  </a:lnTo>
                  <a:lnTo>
                    <a:pt x="179" y="23"/>
                  </a:lnTo>
                  <a:lnTo>
                    <a:pt x="166" y="15"/>
                  </a:lnTo>
                  <a:lnTo>
                    <a:pt x="152" y="8"/>
                  </a:lnTo>
                  <a:lnTo>
                    <a:pt x="136" y="4"/>
                  </a:lnTo>
                  <a:lnTo>
                    <a:pt x="119" y="1"/>
                  </a:lnTo>
                  <a:lnTo>
                    <a:pt x="101" y="0"/>
                  </a:lnTo>
                  <a:lnTo>
                    <a:pt x="83" y="1"/>
                  </a:lnTo>
                  <a:lnTo>
                    <a:pt x="66" y="3"/>
                  </a:lnTo>
                  <a:lnTo>
                    <a:pt x="50" y="7"/>
                  </a:lnTo>
                  <a:lnTo>
                    <a:pt x="35" y="14"/>
                  </a:lnTo>
                  <a:lnTo>
                    <a:pt x="23" y="21"/>
                  </a:lnTo>
                  <a:lnTo>
                    <a:pt x="14" y="29"/>
                  </a:lnTo>
                  <a:lnTo>
                    <a:pt x="7" y="41"/>
                  </a:lnTo>
                  <a:lnTo>
                    <a:pt x="5" y="53"/>
                  </a:lnTo>
                  <a:lnTo>
                    <a:pt x="5" y="110"/>
                  </a:lnTo>
                  <a:lnTo>
                    <a:pt x="4" y="155"/>
                  </a:lnTo>
                  <a:lnTo>
                    <a:pt x="3" y="227"/>
                  </a:lnTo>
                  <a:lnTo>
                    <a:pt x="0" y="362"/>
                  </a:lnTo>
                  <a:close/>
                </a:path>
              </a:pathLst>
            </a:custGeom>
            <a:solidFill>
              <a:srgbClr val="35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2" name="Google Shape;992;p46"/>
            <p:cNvSpPr/>
            <p:nvPr/>
          </p:nvSpPr>
          <p:spPr>
            <a:xfrm>
              <a:off x="4450" y="1872"/>
              <a:ext cx="18" cy="31"/>
            </a:xfrm>
            <a:custGeom>
              <a:rect b="b" l="l" r="r" t="t"/>
              <a:pathLst>
                <a:path extrusionOk="0" h="363" w="185">
                  <a:moveTo>
                    <a:pt x="0" y="361"/>
                  </a:moveTo>
                  <a:lnTo>
                    <a:pt x="10" y="361"/>
                  </a:lnTo>
                  <a:lnTo>
                    <a:pt x="19" y="361"/>
                  </a:lnTo>
                  <a:lnTo>
                    <a:pt x="26" y="361"/>
                  </a:lnTo>
                  <a:lnTo>
                    <a:pt x="33" y="361"/>
                  </a:lnTo>
                  <a:lnTo>
                    <a:pt x="40" y="361"/>
                  </a:lnTo>
                  <a:lnTo>
                    <a:pt x="46" y="361"/>
                  </a:lnTo>
                  <a:lnTo>
                    <a:pt x="52" y="361"/>
                  </a:lnTo>
                  <a:lnTo>
                    <a:pt x="59" y="361"/>
                  </a:lnTo>
                  <a:lnTo>
                    <a:pt x="67" y="361"/>
                  </a:lnTo>
                  <a:lnTo>
                    <a:pt x="76" y="361"/>
                  </a:lnTo>
                  <a:lnTo>
                    <a:pt x="87" y="362"/>
                  </a:lnTo>
                  <a:lnTo>
                    <a:pt x="99" y="362"/>
                  </a:lnTo>
                  <a:lnTo>
                    <a:pt x="115" y="362"/>
                  </a:lnTo>
                  <a:lnTo>
                    <a:pt x="133" y="362"/>
                  </a:lnTo>
                  <a:lnTo>
                    <a:pt x="153" y="363"/>
                  </a:lnTo>
                  <a:lnTo>
                    <a:pt x="178" y="363"/>
                  </a:lnTo>
                  <a:lnTo>
                    <a:pt x="179" y="307"/>
                  </a:lnTo>
                  <a:lnTo>
                    <a:pt x="180" y="261"/>
                  </a:lnTo>
                  <a:lnTo>
                    <a:pt x="182" y="191"/>
                  </a:lnTo>
                  <a:lnTo>
                    <a:pt x="185" y="57"/>
                  </a:lnTo>
                  <a:lnTo>
                    <a:pt x="183" y="44"/>
                  </a:lnTo>
                  <a:lnTo>
                    <a:pt x="178" y="32"/>
                  </a:lnTo>
                  <a:lnTo>
                    <a:pt x="169" y="23"/>
                  </a:lnTo>
                  <a:lnTo>
                    <a:pt x="157" y="15"/>
                  </a:lnTo>
                  <a:lnTo>
                    <a:pt x="144" y="8"/>
                  </a:lnTo>
                  <a:lnTo>
                    <a:pt x="129" y="4"/>
                  </a:lnTo>
                  <a:lnTo>
                    <a:pt x="113" y="1"/>
                  </a:lnTo>
                  <a:lnTo>
                    <a:pt x="96" y="0"/>
                  </a:lnTo>
                  <a:lnTo>
                    <a:pt x="79" y="0"/>
                  </a:lnTo>
                  <a:lnTo>
                    <a:pt x="63" y="2"/>
                  </a:lnTo>
                  <a:lnTo>
                    <a:pt x="48" y="6"/>
                  </a:lnTo>
                  <a:lnTo>
                    <a:pt x="34" y="13"/>
                  </a:lnTo>
                  <a:lnTo>
                    <a:pt x="22" y="20"/>
                  </a:lnTo>
                  <a:lnTo>
                    <a:pt x="13" y="28"/>
                  </a:lnTo>
                  <a:lnTo>
                    <a:pt x="7" y="40"/>
                  </a:lnTo>
                  <a:lnTo>
                    <a:pt x="5" y="52"/>
                  </a:lnTo>
                  <a:lnTo>
                    <a:pt x="4" y="111"/>
                  </a:lnTo>
                  <a:lnTo>
                    <a:pt x="4" y="155"/>
                  </a:lnTo>
                  <a:lnTo>
                    <a:pt x="3" y="227"/>
                  </a:lnTo>
                  <a:lnTo>
                    <a:pt x="0" y="361"/>
                  </a:lnTo>
                  <a:close/>
                </a:path>
              </a:pathLst>
            </a:custGeom>
            <a:solidFill>
              <a:srgbClr val="4A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3" name="Google Shape;993;p46"/>
            <p:cNvSpPr/>
            <p:nvPr/>
          </p:nvSpPr>
          <p:spPr>
            <a:xfrm>
              <a:off x="4451" y="1873"/>
              <a:ext cx="17" cy="30"/>
            </a:xfrm>
            <a:custGeom>
              <a:rect b="b" l="l" r="r" t="t"/>
              <a:pathLst>
                <a:path extrusionOk="0" h="361" w="170">
                  <a:moveTo>
                    <a:pt x="0" y="359"/>
                  </a:moveTo>
                  <a:lnTo>
                    <a:pt x="9" y="359"/>
                  </a:lnTo>
                  <a:lnTo>
                    <a:pt x="17" y="359"/>
                  </a:lnTo>
                  <a:lnTo>
                    <a:pt x="24" y="359"/>
                  </a:lnTo>
                  <a:lnTo>
                    <a:pt x="31" y="359"/>
                  </a:lnTo>
                  <a:lnTo>
                    <a:pt x="37" y="359"/>
                  </a:lnTo>
                  <a:lnTo>
                    <a:pt x="42" y="359"/>
                  </a:lnTo>
                  <a:lnTo>
                    <a:pt x="48" y="359"/>
                  </a:lnTo>
                  <a:lnTo>
                    <a:pt x="55" y="359"/>
                  </a:lnTo>
                  <a:lnTo>
                    <a:pt x="62" y="359"/>
                  </a:lnTo>
                  <a:lnTo>
                    <a:pt x="70" y="359"/>
                  </a:lnTo>
                  <a:lnTo>
                    <a:pt x="80" y="360"/>
                  </a:lnTo>
                  <a:lnTo>
                    <a:pt x="93" y="360"/>
                  </a:lnTo>
                  <a:lnTo>
                    <a:pt x="107" y="360"/>
                  </a:lnTo>
                  <a:lnTo>
                    <a:pt x="123" y="360"/>
                  </a:lnTo>
                  <a:lnTo>
                    <a:pt x="142" y="361"/>
                  </a:lnTo>
                  <a:lnTo>
                    <a:pt x="165" y="361"/>
                  </a:lnTo>
                  <a:lnTo>
                    <a:pt x="165" y="305"/>
                  </a:lnTo>
                  <a:lnTo>
                    <a:pt x="166" y="259"/>
                  </a:lnTo>
                  <a:lnTo>
                    <a:pt x="167" y="190"/>
                  </a:lnTo>
                  <a:lnTo>
                    <a:pt x="170" y="57"/>
                  </a:lnTo>
                  <a:lnTo>
                    <a:pt x="168" y="44"/>
                  </a:lnTo>
                  <a:lnTo>
                    <a:pt x="163" y="33"/>
                  </a:lnTo>
                  <a:lnTo>
                    <a:pt x="155" y="23"/>
                  </a:lnTo>
                  <a:lnTo>
                    <a:pt x="144" y="16"/>
                  </a:lnTo>
                  <a:lnTo>
                    <a:pt x="132" y="10"/>
                  </a:lnTo>
                  <a:lnTo>
                    <a:pt x="118" y="4"/>
                  </a:lnTo>
                  <a:lnTo>
                    <a:pt x="104" y="1"/>
                  </a:lnTo>
                  <a:lnTo>
                    <a:pt x="88" y="0"/>
                  </a:lnTo>
                  <a:lnTo>
                    <a:pt x="73" y="1"/>
                  </a:lnTo>
                  <a:lnTo>
                    <a:pt x="58" y="3"/>
                  </a:lnTo>
                  <a:lnTo>
                    <a:pt x="44" y="7"/>
                  </a:lnTo>
                  <a:lnTo>
                    <a:pt x="32" y="13"/>
                  </a:lnTo>
                  <a:lnTo>
                    <a:pt x="21" y="20"/>
                  </a:lnTo>
                  <a:lnTo>
                    <a:pt x="13" y="29"/>
                  </a:lnTo>
                  <a:lnTo>
                    <a:pt x="7" y="41"/>
                  </a:lnTo>
                  <a:lnTo>
                    <a:pt x="5" y="53"/>
                  </a:lnTo>
                  <a:lnTo>
                    <a:pt x="4" y="110"/>
                  </a:lnTo>
                  <a:lnTo>
                    <a:pt x="3" y="156"/>
                  </a:lnTo>
                  <a:lnTo>
                    <a:pt x="2" y="226"/>
                  </a:lnTo>
                  <a:lnTo>
                    <a:pt x="0" y="359"/>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46"/>
            <p:cNvSpPr/>
            <p:nvPr/>
          </p:nvSpPr>
          <p:spPr>
            <a:xfrm>
              <a:off x="4452" y="1873"/>
              <a:ext cx="15" cy="30"/>
            </a:xfrm>
            <a:custGeom>
              <a:rect b="b" l="l" r="r" t="t"/>
              <a:pathLst>
                <a:path extrusionOk="0" h="359" w="155">
                  <a:moveTo>
                    <a:pt x="0" y="357"/>
                  </a:moveTo>
                  <a:lnTo>
                    <a:pt x="15" y="357"/>
                  </a:lnTo>
                  <a:lnTo>
                    <a:pt x="28" y="357"/>
                  </a:lnTo>
                  <a:lnTo>
                    <a:pt x="38" y="357"/>
                  </a:lnTo>
                  <a:lnTo>
                    <a:pt x="50" y="357"/>
                  </a:lnTo>
                  <a:lnTo>
                    <a:pt x="64" y="357"/>
                  </a:lnTo>
                  <a:lnTo>
                    <a:pt x="85" y="358"/>
                  </a:lnTo>
                  <a:lnTo>
                    <a:pt x="113" y="358"/>
                  </a:lnTo>
                  <a:lnTo>
                    <a:pt x="151" y="359"/>
                  </a:lnTo>
                  <a:lnTo>
                    <a:pt x="152" y="303"/>
                  </a:lnTo>
                  <a:lnTo>
                    <a:pt x="152" y="257"/>
                  </a:lnTo>
                  <a:lnTo>
                    <a:pt x="153" y="188"/>
                  </a:lnTo>
                  <a:lnTo>
                    <a:pt x="155" y="55"/>
                  </a:lnTo>
                  <a:lnTo>
                    <a:pt x="150" y="31"/>
                  </a:lnTo>
                  <a:lnTo>
                    <a:pt x="132" y="15"/>
                  </a:lnTo>
                  <a:lnTo>
                    <a:pt x="108" y="4"/>
                  </a:lnTo>
                  <a:lnTo>
                    <a:pt x="81" y="0"/>
                  </a:lnTo>
                  <a:lnTo>
                    <a:pt x="53" y="3"/>
                  </a:lnTo>
                  <a:lnTo>
                    <a:pt x="29" y="13"/>
                  </a:lnTo>
                  <a:lnTo>
                    <a:pt x="10" y="29"/>
                  </a:lnTo>
                  <a:lnTo>
                    <a:pt x="4" y="53"/>
                  </a:lnTo>
                  <a:lnTo>
                    <a:pt x="3" y="110"/>
                  </a:lnTo>
                  <a:lnTo>
                    <a:pt x="2" y="155"/>
                  </a:lnTo>
                  <a:lnTo>
                    <a:pt x="1" y="224"/>
                  </a:lnTo>
                  <a:lnTo>
                    <a:pt x="0" y="357"/>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46"/>
            <p:cNvSpPr/>
            <p:nvPr/>
          </p:nvSpPr>
          <p:spPr>
            <a:xfrm>
              <a:off x="4453" y="1873"/>
              <a:ext cx="14" cy="30"/>
            </a:xfrm>
            <a:custGeom>
              <a:rect b="b" l="l" r="r" t="t"/>
              <a:pathLst>
                <a:path extrusionOk="0" h="358" w="142">
                  <a:moveTo>
                    <a:pt x="0" y="356"/>
                  </a:moveTo>
                  <a:lnTo>
                    <a:pt x="16" y="356"/>
                  </a:lnTo>
                  <a:lnTo>
                    <a:pt x="27" y="356"/>
                  </a:lnTo>
                  <a:lnTo>
                    <a:pt x="36" y="356"/>
                  </a:lnTo>
                  <a:lnTo>
                    <a:pt x="46" y="356"/>
                  </a:lnTo>
                  <a:lnTo>
                    <a:pt x="59" y="356"/>
                  </a:lnTo>
                  <a:lnTo>
                    <a:pt x="77" y="357"/>
                  </a:lnTo>
                  <a:lnTo>
                    <a:pt x="102" y="357"/>
                  </a:lnTo>
                  <a:lnTo>
                    <a:pt x="137" y="358"/>
                  </a:lnTo>
                  <a:lnTo>
                    <a:pt x="138" y="302"/>
                  </a:lnTo>
                  <a:lnTo>
                    <a:pt x="139" y="257"/>
                  </a:lnTo>
                  <a:lnTo>
                    <a:pt x="140" y="188"/>
                  </a:lnTo>
                  <a:lnTo>
                    <a:pt x="142" y="54"/>
                  </a:lnTo>
                  <a:lnTo>
                    <a:pt x="137" y="30"/>
                  </a:lnTo>
                  <a:lnTo>
                    <a:pt x="121" y="14"/>
                  </a:lnTo>
                  <a:lnTo>
                    <a:pt x="99" y="3"/>
                  </a:lnTo>
                  <a:lnTo>
                    <a:pt x="75" y="0"/>
                  </a:lnTo>
                  <a:lnTo>
                    <a:pt x="49" y="3"/>
                  </a:lnTo>
                  <a:lnTo>
                    <a:pt x="27" y="13"/>
                  </a:lnTo>
                  <a:lnTo>
                    <a:pt x="12" y="29"/>
                  </a:lnTo>
                  <a:lnTo>
                    <a:pt x="5" y="52"/>
                  </a:lnTo>
                  <a:lnTo>
                    <a:pt x="4" y="109"/>
                  </a:lnTo>
                  <a:lnTo>
                    <a:pt x="3" y="155"/>
                  </a:lnTo>
                  <a:lnTo>
                    <a:pt x="2" y="224"/>
                  </a:lnTo>
                  <a:lnTo>
                    <a:pt x="0" y="356"/>
                  </a:lnTo>
                  <a:close/>
                </a:path>
              </a:pathLst>
            </a:custGeom>
            <a:solidFill>
              <a:srgbClr val="7F878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46"/>
            <p:cNvSpPr/>
            <p:nvPr/>
          </p:nvSpPr>
          <p:spPr>
            <a:xfrm>
              <a:off x="4454" y="1873"/>
              <a:ext cx="13" cy="30"/>
            </a:xfrm>
            <a:custGeom>
              <a:rect b="b" l="l" r="r" t="t"/>
              <a:pathLst>
                <a:path extrusionOk="0" h="355" w="128">
                  <a:moveTo>
                    <a:pt x="0" y="353"/>
                  </a:moveTo>
                  <a:lnTo>
                    <a:pt x="13" y="353"/>
                  </a:lnTo>
                  <a:lnTo>
                    <a:pt x="22" y="353"/>
                  </a:lnTo>
                  <a:lnTo>
                    <a:pt x="31" y="353"/>
                  </a:lnTo>
                  <a:lnTo>
                    <a:pt x="40" y="353"/>
                  </a:lnTo>
                  <a:lnTo>
                    <a:pt x="51" y="353"/>
                  </a:lnTo>
                  <a:lnTo>
                    <a:pt x="68" y="354"/>
                  </a:lnTo>
                  <a:lnTo>
                    <a:pt x="90" y="354"/>
                  </a:lnTo>
                  <a:lnTo>
                    <a:pt x="120" y="355"/>
                  </a:lnTo>
                  <a:lnTo>
                    <a:pt x="123" y="299"/>
                  </a:lnTo>
                  <a:lnTo>
                    <a:pt x="124" y="255"/>
                  </a:lnTo>
                  <a:lnTo>
                    <a:pt x="126" y="186"/>
                  </a:lnTo>
                  <a:lnTo>
                    <a:pt x="128" y="54"/>
                  </a:lnTo>
                  <a:lnTo>
                    <a:pt x="123" y="30"/>
                  </a:lnTo>
                  <a:lnTo>
                    <a:pt x="108" y="14"/>
                  </a:lnTo>
                  <a:lnTo>
                    <a:pt x="88" y="4"/>
                  </a:lnTo>
                  <a:lnTo>
                    <a:pt x="66" y="0"/>
                  </a:lnTo>
                  <a:lnTo>
                    <a:pt x="43" y="4"/>
                  </a:lnTo>
                  <a:lnTo>
                    <a:pt x="23" y="13"/>
                  </a:lnTo>
                  <a:lnTo>
                    <a:pt x="9" y="28"/>
                  </a:lnTo>
                  <a:lnTo>
                    <a:pt x="4" y="51"/>
                  </a:lnTo>
                  <a:lnTo>
                    <a:pt x="3" y="108"/>
                  </a:lnTo>
                  <a:lnTo>
                    <a:pt x="2" y="153"/>
                  </a:lnTo>
                  <a:lnTo>
                    <a:pt x="1" y="222"/>
                  </a:lnTo>
                  <a:lnTo>
                    <a:pt x="0" y="353"/>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46"/>
            <p:cNvSpPr/>
            <p:nvPr/>
          </p:nvSpPr>
          <p:spPr>
            <a:xfrm>
              <a:off x="4454" y="1873"/>
              <a:ext cx="12" cy="30"/>
            </a:xfrm>
            <a:custGeom>
              <a:rect b="b" l="l" r="r" t="t"/>
              <a:pathLst>
                <a:path extrusionOk="0" h="354" w="117">
                  <a:moveTo>
                    <a:pt x="0" y="352"/>
                  </a:moveTo>
                  <a:lnTo>
                    <a:pt x="12" y="352"/>
                  </a:lnTo>
                  <a:lnTo>
                    <a:pt x="21" y="352"/>
                  </a:lnTo>
                  <a:lnTo>
                    <a:pt x="29" y="352"/>
                  </a:lnTo>
                  <a:lnTo>
                    <a:pt x="38" y="352"/>
                  </a:lnTo>
                  <a:lnTo>
                    <a:pt x="48" y="352"/>
                  </a:lnTo>
                  <a:lnTo>
                    <a:pt x="64" y="353"/>
                  </a:lnTo>
                  <a:lnTo>
                    <a:pt x="84" y="353"/>
                  </a:lnTo>
                  <a:lnTo>
                    <a:pt x="111" y="354"/>
                  </a:lnTo>
                  <a:lnTo>
                    <a:pt x="112" y="298"/>
                  </a:lnTo>
                  <a:lnTo>
                    <a:pt x="113" y="254"/>
                  </a:lnTo>
                  <a:lnTo>
                    <a:pt x="114" y="186"/>
                  </a:lnTo>
                  <a:lnTo>
                    <a:pt x="117" y="55"/>
                  </a:lnTo>
                  <a:lnTo>
                    <a:pt x="112" y="32"/>
                  </a:lnTo>
                  <a:lnTo>
                    <a:pt x="100" y="15"/>
                  </a:lnTo>
                  <a:lnTo>
                    <a:pt x="83" y="5"/>
                  </a:lnTo>
                  <a:lnTo>
                    <a:pt x="63" y="0"/>
                  </a:lnTo>
                  <a:lnTo>
                    <a:pt x="42" y="4"/>
                  </a:lnTo>
                  <a:lnTo>
                    <a:pt x="24" y="13"/>
                  </a:lnTo>
                  <a:lnTo>
                    <a:pt x="12" y="29"/>
                  </a:lnTo>
                  <a:lnTo>
                    <a:pt x="7" y="53"/>
                  </a:lnTo>
                  <a:lnTo>
                    <a:pt x="6" y="109"/>
                  </a:lnTo>
                  <a:lnTo>
                    <a:pt x="5" y="153"/>
                  </a:lnTo>
                  <a:lnTo>
                    <a:pt x="3" y="221"/>
                  </a:lnTo>
                  <a:lnTo>
                    <a:pt x="0" y="352"/>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46"/>
            <p:cNvSpPr/>
            <p:nvPr/>
          </p:nvSpPr>
          <p:spPr>
            <a:xfrm>
              <a:off x="4455" y="1873"/>
              <a:ext cx="11" cy="30"/>
            </a:xfrm>
            <a:custGeom>
              <a:rect b="b" l="l" r="r" t="t"/>
              <a:pathLst>
                <a:path extrusionOk="0" h="351" w="104">
                  <a:moveTo>
                    <a:pt x="0" y="349"/>
                  </a:moveTo>
                  <a:lnTo>
                    <a:pt x="11" y="349"/>
                  </a:lnTo>
                  <a:lnTo>
                    <a:pt x="19" y="349"/>
                  </a:lnTo>
                  <a:lnTo>
                    <a:pt x="26" y="349"/>
                  </a:lnTo>
                  <a:lnTo>
                    <a:pt x="33" y="349"/>
                  </a:lnTo>
                  <a:lnTo>
                    <a:pt x="42" y="349"/>
                  </a:lnTo>
                  <a:lnTo>
                    <a:pt x="56" y="350"/>
                  </a:lnTo>
                  <a:lnTo>
                    <a:pt x="73" y="350"/>
                  </a:lnTo>
                  <a:lnTo>
                    <a:pt x="97" y="351"/>
                  </a:lnTo>
                  <a:lnTo>
                    <a:pt x="98" y="296"/>
                  </a:lnTo>
                  <a:lnTo>
                    <a:pt x="99" y="252"/>
                  </a:lnTo>
                  <a:lnTo>
                    <a:pt x="101" y="184"/>
                  </a:lnTo>
                  <a:lnTo>
                    <a:pt x="104" y="52"/>
                  </a:lnTo>
                  <a:lnTo>
                    <a:pt x="100" y="30"/>
                  </a:lnTo>
                  <a:lnTo>
                    <a:pt x="89" y="13"/>
                  </a:lnTo>
                  <a:lnTo>
                    <a:pt x="74" y="3"/>
                  </a:lnTo>
                  <a:lnTo>
                    <a:pt x="56" y="0"/>
                  </a:lnTo>
                  <a:lnTo>
                    <a:pt x="37" y="3"/>
                  </a:lnTo>
                  <a:lnTo>
                    <a:pt x="22" y="12"/>
                  </a:lnTo>
                  <a:lnTo>
                    <a:pt x="10" y="29"/>
                  </a:lnTo>
                  <a:lnTo>
                    <a:pt x="5" y="52"/>
                  </a:lnTo>
                  <a:lnTo>
                    <a:pt x="5" y="108"/>
                  </a:lnTo>
                  <a:lnTo>
                    <a:pt x="4" y="152"/>
                  </a:lnTo>
                  <a:lnTo>
                    <a:pt x="3" y="220"/>
                  </a:lnTo>
                  <a:lnTo>
                    <a:pt x="0" y="349"/>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46"/>
            <p:cNvSpPr/>
            <p:nvPr/>
          </p:nvSpPr>
          <p:spPr>
            <a:xfrm>
              <a:off x="4456" y="1873"/>
              <a:ext cx="9" cy="30"/>
            </a:xfrm>
            <a:custGeom>
              <a:rect b="b" l="l" r="r" t="t"/>
              <a:pathLst>
                <a:path extrusionOk="0" h="350" w="89">
                  <a:moveTo>
                    <a:pt x="0" y="348"/>
                  </a:moveTo>
                  <a:lnTo>
                    <a:pt x="85" y="350"/>
                  </a:lnTo>
                  <a:lnTo>
                    <a:pt x="89" y="54"/>
                  </a:lnTo>
                  <a:lnTo>
                    <a:pt x="86" y="31"/>
                  </a:lnTo>
                  <a:lnTo>
                    <a:pt x="76" y="14"/>
                  </a:lnTo>
                  <a:lnTo>
                    <a:pt x="63" y="4"/>
                  </a:lnTo>
                  <a:lnTo>
                    <a:pt x="48" y="0"/>
                  </a:lnTo>
                  <a:lnTo>
                    <a:pt x="32" y="4"/>
                  </a:lnTo>
                  <a:lnTo>
                    <a:pt x="19" y="14"/>
                  </a:lnTo>
                  <a:lnTo>
                    <a:pt x="9" y="31"/>
                  </a:lnTo>
                  <a:lnTo>
                    <a:pt x="5" y="54"/>
                  </a:lnTo>
                  <a:lnTo>
                    <a:pt x="0" y="348"/>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46"/>
            <p:cNvSpPr/>
            <p:nvPr/>
          </p:nvSpPr>
          <p:spPr>
            <a:xfrm>
              <a:off x="4447" y="1898"/>
              <a:ext cx="22" cy="9"/>
            </a:xfrm>
            <a:custGeom>
              <a:rect b="b" l="l" r="r" t="t"/>
              <a:pathLst>
                <a:path extrusionOk="0" h="111" w="218">
                  <a:moveTo>
                    <a:pt x="110" y="0"/>
                  </a:moveTo>
                  <a:lnTo>
                    <a:pt x="133" y="1"/>
                  </a:lnTo>
                  <a:lnTo>
                    <a:pt x="153" y="5"/>
                  </a:lnTo>
                  <a:lnTo>
                    <a:pt x="171" y="10"/>
                  </a:lnTo>
                  <a:lnTo>
                    <a:pt x="187" y="17"/>
                  </a:lnTo>
                  <a:lnTo>
                    <a:pt x="200" y="25"/>
                  </a:lnTo>
                  <a:lnTo>
                    <a:pt x="210" y="36"/>
                  </a:lnTo>
                  <a:lnTo>
                    <a:pt x="216" y="46"/>
                  </a:lnTo>
                  <a:lnTo>
                    <a:pt x="218" y="57"/>
                  </a:lnTo>
                  <a:lnTo>
                    <a:pt x="216" y="69"/>
                  </a:lnTo>
                  <a:lnTo>
                    <a:pt x="209" y="78"/>
                  </a:lnTo>
                  <a:lnTo>
                    <a:pt x="199" y="88"/>
                  </a:lnTo>
                  <a:lnTo>
                    <a:pt x="185" y="96"/>
                  </a:lnTo>
                  <a:lnTo>
                    <a:pt x="169" y="103"/>
                  </a:lnTo>
                  <a:lnTo>
                    <a:pt x="151" y="107"/>
                  </a:lnTo>
                  <a:lnTo>
                    <a:pt x="131" y="110"/>
                  </a:lnTo>
                  <a:lnTo>
                    <a:pt x="108" y="111"/>
                  </a:lnTo>
                  <a:lnTo>
                    <a:pt x="86" y="110"/>
                  </a:lnTo>
                  <a:lnTo>
                    <a:pt x="65" y="106"/>
                  </a:lnTo>
                  <a:lnTo>
                    <a:pt x="47" y="101"/>
                  </a:lnTo>
                  <a:lnTo>
                    <a:pt x="32" y="94"/>
                  </a:lnTo>
                  <a:lnTo>
                    <a:pt x="19" y="85"/>
                  </a:lnTo>
                  <a:lnTo>
                    <a:pt x="9" y="75"/>
                  </a:lnTo>
                  <a:lnTo>
                    <a:pt x="2" y="65"/>
                  </a:lnTo>
                  <a:lnTo>
                    <a:pt x="0" y="53"/>
                  </a:lnTo>
                  <a:lnTo>
                    <a:pt x="2" y="42"/>
                  </a:lnTo>
                  <a:lnTo>
                    <a:pt x="10" y="32"/>
                  </a:lnTo>
                  <a:lnTo>
                    <a:pt x="20" y="23"/>
                  </a:lnTo>
                  <a:lnTo>
                    <a:pt x="33" y="15"/>
                  </a:lnTo>
                  <a:lnTo>
                    <a:pt x="49" y="8"/>
                  </a:lnTo>
                  <a:lnTo>
                    <a:pt x="68" y="4"/>
                  </a:lnTo>
                  <a:lnTo>
                    <a:pt x="88" y="1"/>
                  </a:lnTo>
                  <a:lnTo>
                    <a:pt x="1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1" name="Google Shape;1001;p46"/>
            <p:cNvSpPr/>
            <p:nvPr/>
          </p:nvSpPr>
          <p:spPr>
            <a:xfrm>
              <a:off x="4451" y="1902"/>
              <a:ext cx="11" cy="177"/>
            </a:xfrm>
            <a:custGeom>
              <a:rect b="b" l="l" r="r" t="t"/>
              <a:pathLst>
                <a:path extrusionOk="0" h="2121" w="112">
                  <a:moveTo>
                    <a:pt x="36" y="17"/>
                  </a:moveTo>
                  <a:lnTo>
                    <a:pt x="39" y="10"/>
                  </a:lnTo>
                  <a:lnTo>
                    <a:pt x="48" y="4"/>
                  </a:lnTo>
                  <a:lnTo>
                    <a:pt x="60" y="1"/>
                  </a:lnTo>
                  <a:lnTo>
                    <a:pt x="74" y="0"/>
                  </a:lnTo>
                  <a:lnTo>
                    <a:pt x="87" y="1"/>
                  </a:lnTo>
                  <a:lnTo>
                    <a:pt x="100" y="4"/>
                  </a:lnTo>
                  <a:lnTo>
                    <a:pt x="109" y="11"/>
                  </a:lnTo>
                  <a:lnTo>
                    <a:pt x="112" y="19"/>
                  </a:lnTo>
                  <a:lnTo>
                    <a:pt x="75" y="2104"/>
                  </a:lnTo>
                  <a:lnTo>
                    <a:pt x="72" y="2112"/>
                  </a:lnTo>
                  <a:lnTo>
                    <a:pt x="63" y="2117"/>
                  </a:lnTo>
                  <a:lnTo>
                    <a:pt x="52" y="2120"/>
                  </a:lnTo>
                  <a:lnTo>
                    <a:pt x="38" y="2121"/>
                  </a:lnTo>
                  <a:lnTo>
                    <a:pt x="23" y="2119"/>
                  </a:lnTo>
                  <a:lnTo>
                    <a:pt x="12" y="2115"/>
                  </a:lnTo>
                  <a:lnTo>
                    <a:pt x="3" y="2110"/>
                  </a:lnTo>
                  <a:lnTo>
                    <a:pt x="0" y="2102"/>
                  </a:lnTo>
                  <a:lnTo>
                    <a:pt x="36"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2" name="Google Shape;1002;p46"/>
            <p:cNvSpPr/>
            <p:nvPr/>
          </p:nvSpPr>
          <p:spPr>
            <a:xfrm>
              <a:off x="4451" y="1902"/>
              <a:ext cx="10" cy="168"/>
            </a:xfrm>
            <a:custGeom>
              <a:rect b="b" l="l" r="r" t="t"/>
              <a:pathLst>
                <a:path extrusionOk="0" h="2011" w="107">
                  <a:moveTo>
                    <a:pt x="37" y="18"/>
                  </a:moveTo>
                  <a:lnTo>
                    <a:pt x="40" y="11"/>
                  </a:lnTo>
                  <a:lnTo>
                    <a:pt x="48" y="5"/>
                  </a:lnTo>
                  <a:lnTo>
                    <a:pt x="59" y="2"/>
                  </a:lnTo>
                  <a:lnTo>
                    <a:pt x="72" y="0"/>
                  </a:lnTo>
                  <a:lnTo>
                    <a:pt x="84" y="2"/>
                  </a:lnTo>
                  <a:lnTo>
                    <a:pt x="96" y="5"/>
                  </a:lnTo>
                  <a:lnTo>
                    <a:pt x="104" y="11"/>
                  </a:lnTo>
                  <a:lnTo>
                    <a:pt x="107" y="18"/>
                  </a:lnTo>
                  <a:lnTo>
                    <a:pt x="103" y="229"/>
                  </a:lnTo>
                  <a:lnTo>
                    <a:pt x="100" y="389"/>
                  </a:lnTo>
                  <a:lnTo>
                    <a:pt x="97" y="528"/>
                  </a:lnTo>
                  <a:lnTo>
                    <a:pt x="95" y="677"/>
                  </a:lnTo>
                  <a:lnTo>
                    <a:pt x="91" y="869"/>
                  </a:lnTo>
                  <a:lnTo>
                    <a:pt x="85" y="1131"/>
                  </a:lnTo>
                  <a:lnTo>
                    <a:pt x="79" y="1496"/>
                  </a:lnTo>
                  <a:lnTo>
                    <a:pt x="70" y="1996"/>
                  </a:lnTo>
                  <a:lnTo>
                    <a:pt x="67" y="2003"/>
                  </a:lnTo>
                  <a:lnTo>
                    <a:pt x="59" y="2008"/>
                  </a:lnTo>
                  <a:lnTo>
                    <a:pt x="48" y="2011"/>
                  </a:lnTo>
                  <a:lnTo>
                    <a:pt x="36" y="2011"/>
                  </a:lnTo>
                  <a:lnTo>
                    <a:pt x="22" y="2010"/>
                  </a:lnTo>
                  <a:lnTo>
                    <a:pt x="11" y="2007"/>
                  </a:lnTo>
                  <a:lnTo>
                    <a:pt x="3" y="2001"/>
                  </a:lnTo>
                  <a:lnTo>
                    <a:pt x="0" y="1993"/>
                  </a:lnTo>
                  <a:lnTo>
                    <a:pt x="5" y="1783"/>
                  </a:lnTo>
                  <a:lnTo>
                    <a:pt x="8" y="1623"/>
                  </a:lnTo>
                  <a:lnTo>
                    <a:pt x="11" y="1485"/>
                  </a:lnTo>
                  <a:lnTo>
                    <a:pt x="14" y="1336"/>
                  </a:lnTo>
                  <a:lnTo>
                    <a:pt x="17" y="1145"/>
                  </a:lnTo>
                  <a:lnTo>
                    <a:pt x="21" y="883"/>
                  </a:lnTo>
                  <a:lnTo>
                    <a:pt x="29" y="518"/>
                  </a:lnTo>
                  <a:lnTo>
                    <a:pt x="37" y="18"/>
                  </a:lnTo>
                  <a:close/>
                </a:path>
              </a:pathLst>
            </a:custGeom>
            <a:solidFill>
              <a:srgbClr val="14141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3" name="Google Shape;1003;p46"/>
            <p:cNvSpPr/>
            <p:nvPr/>
          </p:nvSpPr>
          <p:spPr>
            <a:xfrm>
              <a:off x="4452" y="1902"/>
              <a:ext cx="9" cy="159"/>
            </a:xfrm>
            <a:custGeom>
              <a:rect b="b" l="l" r="r" t="t"/>
              <a:pathLst>
                <a:path extrusionOk="0" h="1902" w="98">
                  <a:moveTo>
                    <a:pt x="35" y="16"/>
                  </a:moveTo>
                  <a:lnTo>
                    <a:pt x="37" y="9"/>
                  </a:lnTo>
                  <a:lnTo>
                    <a:pt x="43" y="3"/>
                  </a:lnTo>
                  <a:lnTo>
                    <a:pt x="53" y="0"/>
                  </a:lnTo>
                  <a:lnTo>
                    <a:pt x="64" y="0"/>
                  </a:lnTo>
                  <a:lnTo>
                    <a:pt x="75" y="1"/>
                  </a:lnTo>
                  <a:lnTo>
                    <a:pt x="87" y="4"/>
                  </a:lnTo>
                  <a:lnTo>
                    <a:pt x="94" y="10"/>
                  </a:lnTo>
                  <a:lnTo>
                    <a:pt x="98" y="16"/>
                  </a:lnTo>
                  <a:lnTo>
                    <a:pt x="94" y="216"/>
                  </a:lnTo>
                  <a:lnTo>
                    <a:pt x="91" y="367"/>
                  </a:lnTo>
                  <a:lnTo>
                    <a:pt x="88" y="498"/>
                  </a:lnTo>
                  <a:lnTo>
                    <a:pt x="85" y="640"/>
                  </a:lnTo>
                  <a:lnTo>
                    <a:pt x="81" y="819"/>
                  </a:lnTo>
                  <a:lnTo>
                    <a:pt x="76" y="1068"/>
                  </a:lnTo>
                  <a:lnTo>
                    <a:pt x="70" y="1413"/>
                  </a:lnTo>
                  <a:lnTo>
                    <a:pt x="61" y="1885"/>
                  </a:lnTo>
                  <a:lnTo>
                    <a:pt x="58" y="1893"/>
                  </a:lnTo>
                  <a:lnTo>
                    <a:pt x="51" y="1898"/>
                  </a:lnTo>
                  <a:lnTo>
                    <a:pt x="41" y="1901"/>
                  </a:lnTo>
                  <a:lnTo>
                    <a:pt x="30" y="1902"/>
                  </a:lnTo>
                  <a:lnTo>
                    <a:pt x="18" y="1901"/>
                  </a:lnTo>
                  <a:lnTo>
                    <a:pt x="9" y="1898"/>
                  </a:lnTo>
                  <a:lnTo>
                    <a:pt x="2" y="1893"/>
                  </a:lnTo>
                  <a:lnTo>
                    <a:pt x="0" y="1885"/>
                  </a:lnTo>
                  <a:lnTo>
                    <a:pt x="3" y="1685"/>
                  </a:lnTo>
                  <a:lnTo>
                    <a:pt x="6" y="1534"/>
                  </a:lnTo>
                  <a:lnTo>
                    <a:pt x="8" y="1403"/>
                  </a:lnTo>
                  <a:lnTo>
                    <a:pt x="11" y="1262"/>
                  </a:lnTo>
                  <a:lnTo>
                    <a:pt x="14" y="1082"/>
                  </a:lnTo>
                  <a:lnTo>
                    <a:pt x="19" y="834"/>
                  </a:lnTo>
                  <a:lnTo>
                    <a:pt x="26" y="488"/>
                  </a:lnTo>
                  <a:lnTo>
                    <a:pt x="35" y="16"/>
                  </a:lnTo>
                  <a:close/>
                </a:path>
              </a:pathLst>
            </a:custGeom>
            <a:solidFill>
              <a:srgbClr val="2629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4" name="Google Shape;1004;p46"/>
            <p:cNvSpPr/>
            <p:nvPr/>
          </p:nvSpPr>
          <p:spPr>
            <a:xfrm>
              <a:off x="4452" y="1902"/>
              <a:ext cx="9" cy="150"/>
            </a:xfrm>
            <a:custGeom>
              <a:rect b="b" l="l" r="r" t="t"/>
              <a:pathLst>
                <a:path extrusionOk="0" h="1793" w="88">
                  <a:moveTo>
                    <a:pt x="30" y="16"/>
                  </a:moveTo>
                  <a:lnTo>
                    <a:pt x="33" y="9"/>
                  </a:lnTo>
                  <a:lnTo>
                    <a:pt x="40" y="3"/>
                  </a:lnTo>
                  <a:lnTo>
                    <a:pt x="49" y="0"/>
                  </a:lnTo>
                  <a:lnTo>
                    <a:pt x="59" y="0"/>
                  </a:lnTo>
                  <a:lnTo>
                    <a:pt x="69" y="1"/>
                  </a:lnTo>
                  <a:lnTo>
                    <a:pt x="79" y="4"/>
                  </a:lnTo>
                  <a:lnTo>
                    <a:pt x="86" y="10"/>
                  </a:lnTo>
                  <a:lnTo>
                    <a:pt x="88" y="16"/>
                  </a:lnTo>
                  <a:lnTo>
                    <a:pt x="85" y="204"/>
                  </a:lnTo>
                  <a:lnTo>
                    <a:pt x="82" y="346"/>
                  </a:lnTo>
                  <a:lnTo>
                    <a:pt x="80" y="470"/>
                  </a:lnTo>
                  <a:lnTo>
                    <a:pt x="77" y="603"/>
                  </a:lnTo>
                  <a:lnTo>
                    <a:pt x="74" y="773"/>
                  </a:lnTo>
                  <a:lnTo>
                    <a:pt x="70" y="1006"/>
                  </a:lnTo>
                  <a:lnTo>
                    <a:pt x="64" y="1333"/>
                  </a:lnTo>
                  <a:lnTo>
                    <a:pt x="56" y="1779"/>
                  </a:lnTo>
                  <a:lnTo>
                    <a:pt x="54" y="1785"/>
                  </a:lnTo>
                  <a:lnTo>
                    <a:pt x="47" y="1790"/>
                  </a:lnTo>
                  <a:lnTo>
                    <a:pt x="38" y="1792"/>
                  </a:lnTo>
                  <a:lnTo>
                    <a:pt x="28" y="1793"/>
                  </a:lnTo>
                  <a:lnTo>
                    <a:pt x="18" y="1792"/>
                  </a:lnTo>
                  <a:lnTo>
                    <a:pt x="8" y="1789"/>
                  </a:lnTo>
                  <a:lnTo>
                    <a:pt x="2" y="1784"/>
                  </a:lnTo>
                  <a:lnTo>
                    <a:pt x="0" y="1777"/>
                  </a:lnTo>
                  <a:lnTo>
                    <a:pt x="6" y="1446"/>
                  </a:lnTo>
                  <a:lnTo>
                    <a:pt x="10" y="1190"/>
                  </a:lnTo>
                  <a:lnTo>
                    <a:pt x="18" y="786"/>
                  </a:lnTo>
                  <a:lnTo>
                    <a:pt x="30" y="16"/>
                  </a:lnTo>
                  <a:close/>
                </a:path>
              </a:pathLst>
            </a:custGeom>
            <a:solidFill>
              <a:srgbClr val="3A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5" name="Google Shape;1005;p46"/>
            <p:cNvSpPr/>
            <p:nvPr/>
          </p:nvSpPr>
          <p:spPr>
            <a:xfrm>
              <a:off x="4453" y="1902"/>
              <a:ext cx="8" cy="141"/>
            </a:xfrm>
            <a:custGeom>
              <a:rect b="b" l="l" r="r" t="t"/>
              <a:pathLst>
                <a:path extrusionOk="0" h="1682" w="81">
                  <a:moveTo>
                    <a:pt x="29" y="15"/>
                  </a:moveTo>
                  <a:lnTo>
                    <a:pt x="31" y="9"/>
                  </a:lnTo>
                  <a:lnTo>
                    <a:pt x="37" y="3"/>
                  </a:lnTo>
                  <a:lnTo>
                    <a:pt x="45" y="1"/>
                  </a:lnTo>
                  <a:lnTo>
                    <a:pt x="55" y="0"/>
                  </a:lnTo>
                  <a:lnTo>
                    <a:pt x="64" y="1"/>
                  </a:lnTo>
                  <a:lnTo>
                    <a:pt x="72" y="3"/>
                  </a:lnTo>
                  <a:lnTo>
                    <a:pt x="79" y="9"/>
                  </a:lnTo>
                  <a:lnTo>
                    <a:pt x="81" y="15"/>
                  </a:lnTo>
                  <a:lnTo>
                    <a:pt x="78" y="191"/>
                  </a:lnTo>
                  <a:lnTo>
                    <a:pt x="75" y="324"/>
                  </a:lnTo>
                  <a:lnTo>
                    <a:pt x="72" y="440"/>
                  </a:lnTo>
                  <a:lnTo>
                    <a:pt x="69" y="566"/>
                  </a:lnTo>
                  <a:lnTo>
                    <a:pt x="66" y="725"/>
                  </a:lnTo>
                  <a:lnTo>
                    <a:pt x="62" y="944"/>
                  </a:lnTo>
                  <a:lnTo>
                    <a:pt x="57" y="1251"/>
                  </a:lnTo>
                  <a:lnTo>
                    <a:pt x="49" y="1669"/>
                  </a:lnTo>
                  <a:lnTo>
                    <a:pt x="47" y="1675"/>
                  </a:lnTo>
                  <a:lnTo>
                    <a:pt x="41" y="1679"/>
                  </a:lnTo>
                  <a:lnTo>
                    <a:pt x="33" y="1682"/>
                  </a:lnTo>
                  <a:lnTo>
                    <a:pt x="24" y="1682"/>
                  </a:lnTo>
                  <a:lnTo>
                    <a:pt x="15" y="1681"/>
                  </a:lnTo>
                  <a:lnTo>
                    <a:pt x="6" y="1679"/>
                  </a:lnTo>
                  <a:lnTo>
                    <a:pt x="1" y="1675"/>
                  </a:lnTo>
                  <a:lnTo>
                    <a:pt x="0" y="1669"/>
                  </a:lnTo>
                  <a:lnTo>
                    <a:pt x="5" y="1358"/>
                  </a:lnTo>
                  <a:lnTo>
                    <a:pt x="10" y="1117"/>
                  </a:lnTo>
                  <a:lnTo>
                    <a:pt x="17" y="738"/>
                  </a:lnTo>
                  <a:lnTo>
                    <a:pt x="29" y="15"/>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46"/>
            <p:cNvSpPr/>
            <p:nvPr/>
          </p:nvSpPr>
          <p:spPr>
            <a:xfrm>
              <a:off x="4453" y="1902"/>
              <a:ext cx="7" cy="131"/>
            </a:xfrm>
            <a:custGeom>
              <a:rect b="b" l="l" r="r" t="t"/>
              <a:pathLst>
                <a:path extrusionOk="0" h="1575" w="73">
                  <a:moveTo>
                    <a:pt x="27" y="13"/>
                  </a:moveTo>
                  <a:lnTo>
                    <a:pt x="29" y="8"/>
                  </a:lnTo>
                  <a:lnTo>
                    <a:pt x="34" y="3"/>
                  </a:lnTo>
                  <a:lnTo>
                    <a:pt x="41" y="1"/>
                  </a:lnTo>
                  <a:lnTo>
                    <a:pt x="50" y="0"/>
                  </a:lnTo>
                  <a:lnTo>
                    <a:pt x="58" y="1"/>
                  </a:lnTo>
                  <a:lnTo>
                    <a:pt x="65" y="3"/>
                  </a:lnTo>
                  <a:lnTo>
                    <a:pt x="71" y="8"/>
                  </a:lnTo>
                  <a:lnTo>
                    <a:pt x="73" y="13"/>
                  </a:lnTo>
                  <a:lnTo>
                    <a:pt x="67" y="304"/>
                  </a:lnTo>
                  <a:lnTo>
                    <a:pt x="63" y="529"/>
                  </a:lnTo>
                  <a:lnTo>
                    <a:pt x="56" y="883"/>
                  </a:lnTo>
                  <a:lnTo>
                    <a:pt x="44" y="1561"/>
                  </a:lnTo>
                  <a:lnTo>
                    <a:pt x="42" y="1567"/>
                  </a:lnTo>
                  <a:lnTo>
                    <a:pt x="37" y="1572"/>
                  </a:lnTo>
                  <a:lnTo>
                    <a:pt x="30" y="1575"/>
                  </a:lnTo>
                  <a:lnTo>
                    <a:pt x="23" y="1575"/>
                  </a:lnTo>
                  <a:lnTo>
                    <a:pt x="15" y="1574"/>
                  </a:lnTo>
                  <a:lnTo>
                    <a:pt x="8" y="1571"/>
                  </a:lnTo>
                  <a:lnTo>
                    <a:pt x="2" y="1566"/>
                  </a:lnTo>
                  <a:lnTo>
                    <a:pt x="0" y="1561"/>
                  </a:lnTo>
                  <a:lnTo>
                    <a:pt x="5" y="1270"/>
                  </a:lnTo>
                  <a:lnTo>
                    <a:pt x="10" y="1045"/>
                  </a:lnTo>
                  <a:lnTo>
                    <a:pt x="16" y="691"/>
                  </a:lnTo>
                  <a:lnTo>
                    <a:pt x="27" y="13"/>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46"/>
            <p:cNvSpPr/>
            <p:nvPr/>
          </p:nvSpPr>
          <p:spPr>
            <a:xfrm>
              <a:off x="4453" y="1902"/>
              <a:ext cx="7" cy="123"/>
            </a:xfrm>
            <a:custGeom>
              <a:rect b="b" l="l" r="r" t="t"/>
              <a:pathLst>
                <a:path extrusionOk="0" h="1466" w="63">
                  <a:moveTo>
                    <a:pt x="25" y="12"/>
                  </a:moveTo>
                  <a:lnTo>
                    <a:pt x="27" y="7"/>
                  </a:lnTo>
                  <a:lnTo>
                    <a:pt x="31" y="2"/>
                  </a:lnTo>
                  <a:lnTo>
                    <a:pt x="37" y="0"/>
                  </a:lnTo>
                  <a:lnTo>
                    <a:pt x="44" y="0"/>
                  </a:lnTo>
                  <a:lnTo>
                    <a:pt x="51" y="1"/>
                  </a:lnTo>
                  <a:lnTo>
                    <a:pt x="57" y="3"/>
                  </a:lnTo>
                  <a:lnTo>
                    <a:pt x="61" y="7"/>
                  </a:lnTo>
                  <a:lnTo>
                    <a:pt x="63" y="12"/>
                  </a:lnTo>
                  <a:lnTo>
                    <a:pt x="59" y="282"/>
                  </a:lnTo>
                  <a:lnTo>
                    <a:pt x="56" y="493"/>
                  </a:lnTo>
                  <a:lnTo>
                    <a:pt x="51" y="823"/>
                  </a:lnTo>
                  <a:lnTo>
                    <a:pt x="40" y="1454"/>
                  </a:lnTo>
                  <a:lnTo>
                    <a:pt x="38" y="1459"/>
                  </a:lnTo>
                  <a:lnTo>
                    <a:pt x="34" y="1463"/>
                  </a:lnTo>
                  <a:lnTo>
                    <a:pt x="28" y="1465"/>
                  </a:lnTo>
                  <a:lnTo>
                    <a:pt x="21" y="1466"/>
                  </a:lnTo>
                  <a:lnTo>
                    <a:pt x="13" y="1465"/>
                  </a:lnTo>
                  <a:lnTo>
                    <a:pt x="7" y="1462"/>
                  </a:lnTo>
                  <a:lnTo>
                    <a:pt x="3" y="1459"/>
                  </a:lnTo>
                  <a:lnTo>
                    <a:pt x="0" y="1454"/>
                  </a:lnTo>
                  <a:lnTo>
                    <a:pt x="5" y="1182"/>
                  </a:lnTo>
                  <a:lnTo>
                    <a:pt x="9" y="972"/>
                  </a:lnTo>
                  <a:lnTo>
                    <a:pt x="14" y="642"/>
                  </a:lnTo>
                  <a:lnTo>
                    <a:pt x="25" y="12"/>
                  </a:lnTo>
                  <a:close/>
                </a:path>
              </a:pathLst>
            </a:custGeom>
            <a:solidFill>
              <a:srgbClr val="78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46"/>
            <p:cNvSpPr/>
            <p:nvPr/>
          </p:nvSpPr>
          <p:spPr>
            <a:xfrm>
              <a:off x="4454" y="1902"/>
              <a:ext cx="6" cy="113"/>
            </a:xfrm>
            <a:custGeom>
              <a:rect b="b" l="l" r="r" t="t"/>
              <a:pathLst>
                <a:path extrusionOk="0" h="1357" w="55">
                  <a:moveTo>
                    <a:pt x="24" y="12"/>
                  </a:moveTo>
                  <a:lnTo>
                    <a:pt x="25" y="7"/>
                  </a:lnTo>
                  <a:lnTo>
                    <a:pt x="28" y="2"/>
                  </a:lnTo>
                  <a:lnTo>
                    <a:pt x="33" y="0"/>
                  </a:lnTo>
                  <a:lnTo>
                    <a:pt x="39" y="0"/>
                  </a:lnTo>
                  <a:lnTo>
                    <a:pt x="45" y="1"/>
                  </a:lnTo>
                  <a:lnTo>
                    <a:pt x="50" y="3"/>
                  </a:lnTo>
                  <a:lnTo>
                    <a:pt x="54" y="7"/>
                  </a:lnTo>
                  <a:lnTo>
                    <a:pt x="55" y="12"/>
                  </a:lnTo>
                  <a:lnTo>
                    <a:pt x="51" y="262"/>
                  </a:lnTo>
                  <a:lnTo>
                    <a:pt x="48" y="457"/>
                  </a:lnTo>
                  <a:lnTo>
                    <a:pt x="42" y="762"/>
                  </a:lnTo>
                  <a:lnTo>
                    <a:pt x="31" y="1345"/>
                  </a:lnTo>
                  <a:lnTo>
                    <a:pt x="30" y="1350"/>
                  </a:lnTo>
                  <a:lnTo>
                    <a:pt x="26" y="1354"/>
                  </a:lnTo>
                  <a:lnTo>
                    <a:pt x="21" y="1356"/>
                  </a:lnTo>
                  <a:lnTo>
                    <a:pt x="16" y="1357"/>
                  </a:lnTo>
                  <a:lnTo>
                    <a:pt x="10" y="1356"/>
                  </a:lnTo>
                  <a:lnTo>
                    <a:pt x="5" y="1353"/>
                  </a:lnTo>
                  <a:lnTo>
                    <a:pt x="1" y="1350"/>
                  </a:lnTo>
                  <a:lnTo>
                    <a:pt x="0" y="1345"/>
                  </a:lnTo>
                  <a:lnTo>
                    <a:pt x="4" y="1094"/>
                  </a:lnTo>
                  <a:lnTo>
                    <a:pt x="8" y="900"/>
                  </a:lnTo>
                  <a:lnTo>
                    <a:pt x="13" y="595"/>
                  </a:lnTo>
                  <a:lnTo>
                    <a:pt x="24" y="12"/>
                  </a:lnTo>
                  <a:close/>
                </a:path>
              </a:pathLst>
            </a:custGeom>
            <a:solidFill>
              <a:srgbClr val="8A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9" name="Google Shape;1009;p46"/>
            <p:cNvSpPr/>
            <p:nvPr/>
          </p:nvSpPr>
          <p:spPr>
            <a:xfrm>
              <a:off x="4454" y="1902"/>
              <a:ext cx="5" cy="104"/>
            </a:xfrm>
            <a:custGeom>
              <a:rect b="b" l="l" r="r" t="t"/>
              <a:pathLst>
                <a:path extrusionOk="0" h="1248" w="48">
                  <a:moveTo>
                    <a:pt x="21" y="10"/>
                  </a:moveTo>
                  <a:lnTo>
                    <a:pt x="25" y="2"/>
                  </a:lnTo>
                  <a:lnTo>
                    <a:pt x="35" y="0"/>
                  </a:lnTo>
                  <a:lnTo>
                    <a:pt x="44" y="3"/>
                  </a:lnTo>
                  <a:lnTo>
                    <a:pt x="48" y="12"/>
                  </a:lnTo>
                  <a:lnTo>
                    <a:pt x="44" y="242"/>
                  </a:lnTo>
                  <a:lnTo>
                    <a:pt x="40" y="421"/>
                  </a:lnTo>
                  <a:lnTo>
                    <a:pt x="35" y="701"/>
                  </a:lnTo>
                  <a:lnTo>
                    <a:pt x="26" y="1238"/>
                  </a:lnTo>
                  <a:lnTo>
                    <a:pt x="22" y="1246"/>
                  </a:lnTo>
                  <a:lnTo>
                    <a:pt x="13" y="1248"/>
                  </a:lnTo>
                  <a:lnTo>
                    <a:pt x="4" y="1245"/>
                  </a:lnTo>
                  <a:lnTo>
                    <a:pt x="0" y="1236"/>
                  </a:lnTo>
                  <a:lnTo>
                    <a:pt x="4" y="1006"/>
                  </a:lnTo>
                  <a:lnTo>
                    <a:pt x="7" y="827"/>
                  </a:lnTo>
                  <a:lnTo>
                    <a:pt x="12" y="547"/>
                  </a:lnTo>
                  <a:lnTo>
                    <a:pt x="21" y="10"/>
                  </a:lnTo>
                  <a:close/>
                </a:path>
              </a:pathLst>
            </a:custGeom>
            <a:solidFill>
              <a:srgbClr val="A1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0" name="Google Shape;1010;p46"/>
            <p:cNvSpPr/>
            <p:nvPr/>
          </p:nvSpPr>
          <p:spPr>
            <a:xfrm>
              <a:off x="4455" y="1902"/>
              <a:ext cx="4" cy="95"/>
            </a:xfrm>
            <a:custGeom>
              <a:rect b="b" l="l" r="r" t="t"/>
              <a:pathLst>
                <a:path extrusionOk="0" h="1139" w="38">
                  <a:moveTo>
                    <a:pt x="19" y="10"/>
                  </a:moveTo>
                  <a:lnTo>
                    <a:pt x="22" y="2"/>
                  </a:lnTo>
                  <a:lnTo>
                    <a:pt x="29" y="0"/>
                  </a:lnTo>
                  <a:lnTo>
                    <a:pt x="36" y="3"/>
                  </a:lnTo>
                  <a:lnTo>
                    <a:pt x="38" y="12"/>
                  </a:lnTo>
                  <a:lnTo>
                    <a:pt x="35" y="221"/>
                  </a:lnTo>
                  <a:lnTo>
                    <a:pt x="33" y="383"/>
                  </a:lnTo>
                  <a:lnTo>
                    <a:pt x="28" y="640"/>
                  </a:lnTo>
                  <a:lnTo>
                    <a:pt x="19" y="1130"/>
                  </a:lnTo>
                  <a:lnTo>
                    <a:pt x="16" y="1137"/>
                  </a:lnTo>
                  <a:lnTo>
                    <a:pt x="10" y="1139"/>
                  </a:lnTo>
                  <a:lnTo>
                    <a:pt x="3" y="1137"/>
                  </a:lnTo>
                  <a:lnTo>
                    <a:pt x="0" y="1130"/>
                  </a:lnTo>
                  <a:lnTo>
                    <a:pt x="4" y="920"/>
                  </a:lnTo>
                  <a:lnTo>
                    <a:pt x="7" y="756"/>
                  </a:lnTo>
                  <a:lnTo>
                    <a:pt x="11" y="499"/>
                  </a:lnTo>
                  <a:lnTo>
                    <a:pt x="19" y="10"/>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46"/>
            <p:cNvSpPr/>
            <p:nvPr/>
          </p:nvSpPr>
          <p:spPr>
            <a:xfrm>
              <a:off x="4455" y="1902"/>
              <a:ext cx="4" cy="86"/>
            </a:xfrm>
            <a:custGeom>
              <a:rect b="b" l="l" r="r" t="t"/>
              <a:pathLst>
                <a:path extrusionOk="0" h="1031" w="31">
                  <a:moveTo>
                    <a:pt x="17" y="10"/>
                  </a:moveTo>
                  <a:lnTo>
                    <a:pt x="19" y="2"/>
                  </a:lnTo>
                  <a:lnTo>
                    <a:pt x="24" y="0"/>
                  </a:lnTo>
                  <a:lnTo>
                    <a:pt x="29" y="2"/>
                  </a:lnTo>
                  <a:lnTo>
                    <a:pt x="31" y="10"/>
                  </a:lnTo>
                  <a:lnTo>
                    <a:pt x="15" y="1023"/>
                  </a:lnTo>
                  <a:lnTo>
                    <a:pt x="13" y="1029"/>
                  </a:lnTo>
                  <a:lnTo>
                    <a:pt x="8" y="1031"/>
                  </a:lnTo>
                  <a:lnTo>
                    <a:pt x="2" y="1029"/>
                  </a:lnTo>
                  <a:lnTo>
                    <a:pt x="0" y="1023"/>
                  </a:lnTo>
                  <a:lnTo>
                    <a:pt x="17" y="10"/>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46"/>
            <p:cNvSpPr/>
            <p:nvPr/>
          </p:nvSpPr>
          <p:spPr>
            <a:xfrm>
              <a:off x="4454" y="1920"/>
              <a:ext cx="1" cy="1"/>
            </a:xfrm>
            <a:custGeom>
              <a:rect b="b" l="l" r="r" t="t"/>
              <a:pathLst>
                <a:path extrusionOk="0" h="12" w="12">
                  <a:moveTo>
                    <a:pt x="6" y="0"/>
                  </a:moveTo>
                  <a:lnTo>
                    <a:pt x="4" y="1"/>
                  </a:lnTo>
                  <a:lnTo>
                    <a:pt x="0" y="8"/>
                  </a:lnTo>
                  <a:lnTo>
                    <a:pt x="9" y="12"/>
                  </a:lnTo>
                  <a:lnTo>
                    <a:pt x="12" y="5"/>
                  </a:lnTo>
                  <a:lnTo>
                    <a:pt x="10" y="6"/>
                  </a:lnTo>
                  <a:lnTo>
                    <a:pt x="6" y="0"/>
                  </a:lnTo>
                  <a:lnTo>
                    <a:pt x="5" y="0"/>
                  </a:lnTo>
                  <a:lnTo>
                    <a:pt x="4" y="1"/>
                  </a:lnTo>
                  <a:lnTo>
                    <a:pt x="6"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3" name="Google Shape;1013;p46"/>
            <p:cNvSpPr/>
            <p:nvPr/>
          </p:nvSpPr>
          <p:spPr>
            <a:xfrm>
              <a:off x="4454" y="1919"/>
              <a:ext cx="1" cy="1"/>
            </a:xfrm>
            <a:custGeom>
              <a:rect b="b" l="l" r="r" t="t"/>
              <a:pathLst>
                <a:path extrusionOk="0" h="13" w="12">
                  <a:moveTo>
                    <a:pt x="9" y="0"/>
                  </a:moveTo>
                  <a:lnTo>
                    <a:pt x="8" y="1"/>
                  </a:lnTo>
                  <a:lnTo>
                    <a:pt x="0" y="7"/>
                  </a:lnTo>
                  <a:lnTo>
                    <a:pt x="4" y="13"/>
                  </a:lnTo>
                  <a:lnTo>
                    <a:pt x="12" y="8"/>
                  </a:lnTo>
                  <a:lnTo>
                    <a:pt x="11" y="9"/>
                  </a:lnTo>
                  <a:lnTo>
                    <a:pt x="9" y="0"/>
                  </a:lnTo>
                  <a:lnTo>
                    <a:pt x="8" y="0"/>
                  </a:lnTo>
                  <a:lnTo>
                    <a:pt x="8" y="1"/>
                  </a:lnTo>
                  <a:lnTo>
                    <a:pt x="9"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4" name="Google Shape;1014;p46"/>
            <p:cNvSpPr/>
            <p:nvPr/>
          </p:nvSpPr>
          <p:spPr>
            <a:xfrm>
              <a:off x="4455" y="1919"/>
              <a:ext cx="1" cy="1"/>
            </a:xfrm>
            <a:custGeom>
              <a:rect b="b" l="l" r="r" t="t"/>
              <a:pathLst>
                <a:path extrusionOk="0" h="12" w="13">
                  <a:moveTo>
                    <a:pt x="12" y="0"/>
                  </a:moveTo>
                  <a:lnTo>
                    <a:pt x="11" y="0"/>
                  </a:lnTo>
                  <a:lnTo>
                    <a:pt x="0" y="3"/>
                  </a:lnTo>
                  <a:lnTo>
                    <a:pt x="2" y="12"/>
                  </a:lnTo>
                  <a:lnTo>
                    <a:pt x="13" y="8"/>
                  </a:lnTo>
                  <a:lnTo>
                    <a:pt x="12" y="8"/>
                  </a:lnTo>
                  <a:lnTo>
                    <a:pt x="12" y="0"/>
                  </a:lnTo>
                  <a:lnTo>
                    <a:pt x="11" y="0"/>
                  </a:lnTo>
                  <a:lnTo>
                    <a:pt x="11" y="0"/>
                  </a:lnTo>
                  <a:lnTo>
                    <a:pt x="1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46"/>
            <p:cNvSpPr/>
            <p:nvPr/>
          </p:nvSpPr>
          <p:spPr>
            <a:xfrm>
              <a:off x="4456" y="1919"/>
              <a:ext cx="2" cy="1"/>
            </a:xfrm>
            <a:custGeom>
              <a:rect b="b" l="l" r="r" t="t"/>
              <a:pathLst>
                <a:path extrusionOk="0" h="9" w="13">
                  <a:moveTo>
                    <a:pt x="13" y="0"/>
                  </a:moveTo>
                  <a:lnTo>
                    <a:pt x="13" y="0"/>
                  </a:lnTo>
                  <a:lnTo>
                    <a:pt x="0" y="1"/>
                  </a:lnTo>
                  <a:lnTo>
                    <a:pt x="0" y="9"/>
                  </a:lnTo>
                  <a:lnTo>
                    <a:pt x="13" y="8"/>
                  </a:lnTo>
                  <a:lnTo>
                    <a:pt x="13" y="8"/>
                  </a:lnTo>
                  <a:lnTo>
                    <a:pt x="13" y="0"/>
                  </a:lnTo>
                  <a:lnTo>
                    <a:pt x="13"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46"/>
            <p:cNvSpPr/>
            <p:nvPr/>
          </p:nvSpPr>
          <p:spPr>
            <a:xfrm>
              <a:off x="4458" y="1919"/>
              <a:ext cx="1" cy="1"/>
            </a:xfrm>
            <a:custGeom>
              <a:rect b="b" l="l" r="r" t="t"/>
              <a:pathLst>
                <a:path extrusionOk="0" h="9" w="14">
                  <a:moveTo>
                    <a:pt x="14" y="1"/>
                  </a:moveTo>
                  <a:lnTo>
                    <a:pt x="13" y="1"/>
                  </a:lnTo>
                  <a:lnTo>
                    <a:pt x="0" y="0"/>
                  </a:lnTo>
                  <a:lnTo>
                    <a:pt x="0" y="8"/>
                  </a:lnTo>
                  <a:lnTo>
                    <a:pt x="13" y="9"/>
                  </a:lnTo>
                  <a:lnTo>
                    <a:pt x="12" y="9"/>
                  </a:lnTo>
                  <a:lnTo>
                    <a:pt x="14" y="1"/>
                  </a:lnTo>
                  <a:lnTo>
                    <a:pt x="14" y="1"/>
                  </a:lnTo>
                  <a:lnTo>
                    <a:pt x="13" y="1"/>
                  </a:lnTo>
                  <a:lnTo>
                    <a:pt x="14" y="1"/>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46"/>
            <p:cNvSpPr/>
            <p:nvPr/>
          </p:nvSpPr>
          <p:spPr>
            <a:xfrm>
              <a:off x="4459" y="1919"/>
              <a:ext cx="1" cy="1"/>
            </a:xfrm>
            <a:custGeom>
              <a:rect b="b" l="l" r="r" t="t"/>
              <a:pathLst>
                <a:path extrusionOk="0" h="12" w="16">
                  <a:moveTo>
                    <a:pt x="16" y="4"/>
                  </a:moveTo>
                  <a:lnTo>
                    <a:pt x="15" y="3"/>
                  </a:lnTo>
                  <a:lnTo>
                    <a:pt x="2" y="0"/>
                  </a:lnTo>
                  <a:lnTo>
                    <a:pt x="0" y="8"/>
                  </a:lnTo>
                  <a:lnTo>
                    <a:pt x="13" y="12"/>
                  </a:lnTo>
                  <a:lnTo>
                    <a:pt x="12" y="11"/>
                  </a:lnTo>
                  <a:lnTo>
                    <a:pt x="16" y="4"/>
                  </a:lnTo>
                  <a:lnTo>
                    <a:pt x="15" y="3"/>
                  </a:lnTo>
                  <a:lnTo>
                    <a:pt x="15" y="3"/>
                  </a:lnTo>
                  <a:lnTo>
                    <a:pt x="16" y="4"/>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8" name="Google Shape;1018;p46"/>
            <p:cNvSpPr/>
            <p:nvPr/>
          </p:nvSpPr>
          <p:spPr>
            <a:xfrm>
              <a:off x="4460" y="1920"/>
              <a:ext cx="1" cy="1"/>
            </a:xfrm>
            <a:custGeom>
              <a:rect b="b" l="l" r="r" t="t"/>
              <a:pathLst>
                <a:path extrusionOk="0" h="12" w="14">
                  <a:moveTo>
                    <a:pt x="14" y="7"/>
                  </a:moveTo>
                  <a:lnTo>
                    <a:pt x="13" y="6"/>
                  </a:lnTo>
                  <a:lnTo>
                    <a:pt x="4" y="0"/>
                  </a:lnTo>
                  <a:lnTo>
                    <a:pt x="0" y="7"/>
                  </a:lnTo>
                  <a:lnTo>
                    <a:pt x="9" y="12"/>
                  </a:lnTo>
                  <a:lnTo>
                    <a:pt x="8" y="11"/>
                  </a:lnTo>
                  <a:lnTo>
                    <a:pt x="14" y="7"/>
                  </a:lnTo>
                  <a:lnTo>
                    <a:pt x="14" y="6"/>
                  </a:lnTo>
                  <a:lnTo>
                    <a:pt x="13" y="6"/>
                  </a:lnTo>
                  <a:lnTo>
                    <a:pt x="14" y="7"/>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9" name="Google Shape;1019;p46"/>
            <p:cNvSpPr/>
            <p:nvPr/>
          </p:nvSpPr>
          <p:spPr>
            <a:xfrm>
              <a:off x="4461" y="1920"/>
              <a:ext cx="1" cy="1"/>
            </a:xfrm>
            <a:custGeom>
              <a:rect b="b" l="l" r="r" t="t"/>
              <a:pathLst>
                <a:path extrusionOk="0" h="11" w="11">
                  <a:moveTo>
                    <a:pt x="8" y="9"/>
                  </a:moveTo>
                  <a:lnTo>
                    <a:pt x="11" y="7"/>
                  </a:lnTo>
                  <a:lnTo>
                    <a:pt x="6" y="0"/>
                  </a:lnTo>
                  <a:lnTo>
                    <a:pt x="0" y="4"/>
                  </a:lnTo>
                  <a:lnTo>
                    <a:pt x="5" y="11"/>
                  </a:lnTo>
                  <a:lnTo>
                    <a:pt x="8" y="9"/>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0" name="Google Shape;1020;p46"/>
            <p:cNvSpPr/>
            <p:nvPr/>
          </p:nvSpPr>
          <p:spPr>
            <a:xfrm>
              <a:off x="4449" y="1872"/>
              <a:ext cx="19" cy="4"/>
            </a:xfrm>
            <a:custGeom>
              <a:rect b="b" l="l" r="r" t="t"/>
              <a:pathLst>
                <a:path extrusionOk="0" h="40" w="194">
                  <a:moveTo>
                    <a:pt x="96" y="0"/>
                  </a:moveTo>
                  <a:lnTo>
                    <a:pt x="115" y="2"/>
                  </a:lnTo>
                  <a:lnTo>
                    <a:pt x="132" y="5"/>
                  </a:lnTo>
                  <a:lnTo>
                    <a:pt x="148" y="9"/>
                  </a:lnTo>
                  <a:lnTo>
                    <a:pt x="163" y="15"/>
                  </a:lnTo>
                  <a:lnTo>
                    <a:pt x="176" y="21"/>
                  </a:lnTo>
                  <a:lnTo>
                    <a:pt x="186" y="27"/>
                  </a:lnTo>
                  <a:lnTo>
                    <a:pt x="192" y="33"/>
                  </a:lnTo>
                  <a:lnTo>
                    <a:pt x="194" y="40"/>
                  </a:lnTo>
                  <a:lnTo>
                    <a:pt x="186" y="36"/>
                  </a:lnTo>
                  <a:lnTo>
                    <a:pt x="178" y="32"/>
                  </a:lnTo>
                  <a:lnTo>
                    <a:pt x="167" y="29"/>
                  </a:lnTo>
                  <a:lnTo>
                    <a:pt x="156" y="26"/>
                  </a:lnTo>
                  <a:lnTo>
                    <a:pt x="143" y="23"/>
                  </a:lnTo>
                  <a:lnTo>
                    <a:pt x="130" y="21"/>
                  </a:lnTo>
                  <a:lnTo>
                    <a:pt x="114" y="19"/>
                  </a:lnTo>
                  <a:lnTo>
                    <a:pt x="96" y="18"/>
                  </a:lnTo>
                  <a:lnTo>
                    <a:pt x="80" y="18"/>
                  </a:lnTo>
                  <a:lnTo>
                    <a:pt x="66" y="19"/>
                  </a:lnTo>
                  <a:lnTo>
                    <a:pt x="52" y="20"/>
                  </a:lnTo>
                  <a:lnTo>
                    <a:pt x="40" y="22"/>
                  </a:lnTo>
                  <a:lnTo>
                    <a:pt x="29" y="24"/>
                  </a:lnTo>
                  <a:lnTo>
                    <a:pt x="19" y="27"/>
                  </a:lnTo>
                  <a:lnTo>
                    <a:pt x="9" y="31"/>
                  </a:lnTo>
                  <a:lnTo>
                    <a:pt x="0" y="35"/>
                  </a:lnTo>
                  <a:lnTo>
                    <a:pt x="2" y="29"/>
                  </a:lnTo>
                  <a:lnTo>
                    <a:pt x="9" y="23"/>
                  </a:lnTo>
                  <a:lnTo>
                    <a:pt x="18" y="18"/>
                  </a:lnTo>
                  <a:lnTo>
                    <a:pt x="31" y="12"/>
                  </a:lnTo>
                  <a:lnTo>
                    <a:pt x="45" y="7"/>
                  </a:lnTo>
                  <a:lnTo>
                    <a:pt x="62" y="3"/>
                  </a:lnTo>
                  <a:lnTo>
                    <a:pt x="79" y="1"/>
                  </a:lnTo>
                  <a:lnTo>
                    <a:pt x="9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46"/>
            <p:cNvSpPr/>
            <p:nvPr/>
          </p:nvSpPr>
          <p:spPr>
            <a:xfrm>
              <a:off x="4320" y="2082"/>
              <a:ext cx="18" cy="406"/>
            </a:xfrm>
            <a:custGeom>
              <a:rect b="b" l="l" r="r" t="t"/>
              <a:pathLst>
                <a:path extrusionOk="0" h="4865" w="183">
                  <a:moveTo>
                    <a:pt x="173" y="0"/>
                  </a:moveTo>
                  <a:lnTo>
                    <a:pt x="100" y="4687"/>
                  </a:lnTo>
                  <a:lnTo>
                    <a:pt x="101" y="4711"/>
                  </a:lnTo>
                  <a:lnTo>
                    <a:pt x="103" y="4736"/>
                  </a:lnTo>
                  <a:lnTo>
                    <a:pt x="107" y="4760"/>
                  </a:lnTo>
                  <a:lnTo>
                    <a:pt x="114" y="4783"/>
                  </a:lnTo>
                  <a:lnTo>
                    <a:pt x="124" y="4806"/>
                  </a:lnTo>
                  <a:lnTo>
                    <a:pt x="139" y="4826"/>
                  </a:lnTo>
                  <a:lnTo>
                    <a:pt x="159" y="4846"/>
                  </a:lnTo>
                  <a:lnTo>
                    <a:pt x="183" y="4865"/>
                  </a:lnTo>
                  <a:lnTo>
                    <a:pt x="161" y="4856"/>
                  </a:lnTo>
                  <a:lnTo>
                    <a:pt x="139" y="4848"/>
                  </a:lnTo>
                  <a:lnTo>
                    <a:pt x="120" y="4839"/>
                  </a:lnTo>
                  <a:lnTo>
                    <a:pt x="102" y="4828"/>
                  </a:lnTo>
                  <a:lnTo>
                    <a:pt x="85" y="4817"/>
                  </a:lnTo>
                  <a:lnTo>
                    <a:pt x="70" y="4806"/>
                  </a:lnTo>
                  <a:lnTo>
                    <a:pt x="57" y="4792"/>
                  </a:lnTo>
                  <a:lnTo>
                    <a:pt x="45" y="4780"/>
                  </a:lnTo>
                  <a:lnTo>
                    <a:pt x="35" y="4765"/>
                  </a:lnTo>
                  <a:lnTo>
                    <a:pt x="25" y="4751"/>
                  </a:lnTo>
                  <a:lnTo>
                    <a:pt x="17" y="4736"/>
                  </a:lnTo>
                  <a:lnTo>
                    <a:pt x="11" y="4721"/>
                  </a:lnTo>
                  <a:lnTo>
                    <a:pt x="6" y="4705"/>
                  </a:lnTo>
                  <a:lnTo>
                    <a:pt x="3" y="4689"/>
                  </a:lnTo>
                  <a:lnTo>
                    <a:pt x="1" y="4672"/>
                  </a:lnTo>
                  <a:lnTo>
                    <a:pt x="0" y="4655"/>
                  </a:lnTo>
                  <a:lnTo>
                    <a:pt x="87" y="220"/>
                  </a:lnTo>
                  <a:lnTo>
                    <a:pt x="90" y="173"/>
                  </a:lnTo>
                  <a:lnTo>
                    <a:pt x="97" y="133"/>
                  </a:lnTo>
                  <a:lnTo>
                    <a:pt x="106" y="102"/>
                  </a:lnTo>
                  <a:lnTo>
                    <a:pt x="118" y="76"/>
                  </a:lnTo>
                  <a:lnTo>
                    <a:pt x="130" y="56"/>
                  </a:lnTo>
                  <a:lnTo>
                    <a:pt x="144" y="36"/>
                  </a:lnTo>
                  <a:lnTo>
                    <a:pt x="159" y="18"/>
                  </a:lnTo>
                  <a:lnTo>
                    <a:pt x="17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2" name="Google Shape;1022;p46"/>
            <p:cNvSpPr/>
            <p:nvPr/>
          </p:nvSpPr>
          <p:spPr>
            <a:xfrm>
              <a:off x="4330" y="2070"/>
              <a:ext cx="164" cy="426"/>
            </a:xfrm>
            <a:custGeom>
              <a:rect b="b" l="l" r="r" t="t"/>
              <a:pathLst>
                <a:path extrusionOk="0" h="5117" w="1640">
                  <a:moveTo>
                    <a:pt x="73" y="154"/>
                  </a:moveTo>
                  <a:lnTo>
                    <a:pt x="0" y="4841"/>
                  </a:lnTo>
                  <a:lnTo>
                    <a:pt x="1" y="4865"/>
                  </a:lnTo>
                  <a:lnTo>
                    <a:pt x="3" y="4890"/>
                  </a:lnTo>
                  <a:lnTo>
                    <a:pt x="7" y="4914"/>
                  </a:lnTo>
                  <a:lnTo>
                    <a:pt x="14" y="4937"/>
                  </a:lnTo>
                  <a:lnTo>
                    <a:pt x="24" y="4960"/>
                  </a:lnTo>
                  <a:lnTo>
                    <a:pt x="39" y="4980"/>
                  </a:lnTo>
                  <a:lnTo>
                    <a:pt x="59" y="5000"/>
                  </a:lnTo>
                  <a:lnTo>
                    <a:pt x="83" y="5019"/>
                  </a:lnTo>
                  <a:lnTo>
                    <a:pt x="111" y="5026"/>
                  </a:lnTo>
                  <a:lnTo>
                    <a:pt x="141" y="5032"/>
                  </a:lnTo>
                  <a:lnTo>
                    <a:pt x="173" y="5039"/>
                  </a:lnTo>
                  <a:lnTo>
                    <a:pt x="208" y="5047"/>
                  </a:lnTo>
                  <a:lnTo>
                    <a:pt x="245" y="5054"/>
                  </a:lnTo>
                  <a:lnTo>
                    <a:pt x="283" y="5061"/>
                  </a:lnTo>
                  <a:lnTo>
                    <a:pt x="323" y="5068"/>
                  </a:lnTo>
                  <a:lnTo>
                    <a:pt x="364" y="5075"/>
                  </a:lnTo>
                  <a:lnTo>
                    <a:pt x="407" y="5082"/>
                  </a:lnTo>
                  <a:lnTo>
                    <a:pt x="451" y="5087"/>
                  </a:lnTo>
                  <a:lnTo>
                    <a:pt x="497" y="5093"/>
                  </a:lnTo>
                  <a:lnTo>
                    <a:pt x="543" y="5098"/>
                  </a:lnTo>
                  <a:lnTo>
                    <a:pt x="590" y="5104"/>
                  </a:lnTo>
                  <a:lnTo>
                    <a:pt x="639" y="5108"/>
                  </a:lnTo>
                  <a:lnTo>
                    <a:pt x="688" y="5111"/>
                  </a:lnTo>
                  <a:lnTo>
                    <a:pt x="736" y="5114"/>
                  </a:lnTo>
                  <a:lnTo>
                    <a:pt x="786" y="5116"/>
                  </a:lnTo>
                  <a:lnTo>
                    <a:pt x="837" y="5117"/>
                  </a:lnTo>
                  <a:lnTo>
                    <a:pt x="887" y="5117"/>
                  </a:lnTo>
                  <a:lnTo>
                    <a:pt x="938" y="5117"/>
                  </a:lnTo>
                  <a:lnTo>
                    <a:pt x="988" y="5115"/>
                  </a:lnTo>
                  <a:lnTo>
                    <a:pt x="1038" y="5112"/>
                  </a:lnTo>
                  <a:lnTo>
                    <a:pt x="1087" y="5108"/>
                  </a:lnTo>
                  <a:lnTo>
                    <a:pt x="1137" y="5104"/>
                  </a:lnTo>
                  <a:lnTo>
                    <a:pt x="1186" y="5096"/>
                  </a:lnTo>
                  <a:lnTo>
                    <a:pt x="1234" y="5089"/>
                  </a:lnTo>
                  <a:lnTo>
                    <a:pt x="1281" y="5080"/>
                  </a:lnTo>
                  <a:lnTo>
                    <a:pt x="1328" y="5069"/>
                  </a:lnTo>
                  <a:lnTo>
                    <a:pt x="1374" y="5057"/>
                  </a:lnTo>
                  <a:lnTo>
                    <a:pt x="1418" y="5044"/>
                  </a:lnTo>
                  <a:lnTo>
                    <a:pt x="1462" y="5028"/>
                  </a:lnTo>
                  <a:lnTo>
                    <a:pt x="1504" y="5011"/>
                  </a:lnTo>
                  <a:lnTo>
                    <a:pt x="1539" y="4993"/>
                  </a:lnTo>
                  <a:lnTo>
                    <a:pt x="1569" y="4971"/>
                  </a:lnTo>
                  <a:lnTo>
                    <a:pt x="1592" y="4946"/>
                  </a:lnTo>
                  <a:lnTo>
                    <a:pt x="1611" y="4918"/>
                  </a:lnTo>
                  <a:lnTo>
                    <a:pt x="1624" y="4887"/>
                  </a:lnTo>
                  <a:lnTo>
                    <a:pt x="1633" y="4854"/>
                  </a:lnTo>
                  <a:lnTo>
                    <a:pt x="1638" y="4819"/>
                  </a:lnTo>
                  <a:lnTo>
                    <a:pt x="1640" y="4782"/>
                  </a:lnTo>
                  <a:lnTo>
                    <a:pt x="1640" y="310"/>
                  </a:lnTo>
                  <a:lnTo>
                    <a:pt x="1638" y="285"/>
                  </a:lnTo>
                  <a:lnTo>
                    <a:pt x="1632" y="261"/>
                  </a:lnTo>
                  <a:lnTo>
                    <a:pt x="1623" y="236"/>
                  </a:lnTo>
                  <a:lnTo>
                    <a:pt x="1611" y="214"/>
                  </a:lnTo>
                  <a:lnTo>
                    <a:pt x="1595" y="192"/>
                  </a:lnTo>
                  <a:lnTo>
                    <a:pt x="1578" y="172"/>
                  </a:lnTo>
                  <a:lnTo>
                    <a:pt x="1559" y="155"/>
                  </a:lnTo>
                  <a:lnTo>
                    <a:pt x="1538" y="141"/>
                  </a:lnTo>
                  <a:lnTo>
                    <a:pt x="1506" y="128"/>
                  </a:lnTo>
                  <a:lnTo>
                    <a:pt x="1471" y="115"/>
                  </a:lnTo>
                  <a:lnTo>
                    <a:pt x="1436" y="103"/>
                  </a:lnTo>
                  <a:lnTo>
                    <a:pt x="1399" y="92"/>
                  </a:lnTo>
                  <a:lnTo>
                    <a:pt x="1361" y="80"/>
                  </a:lnTo>
                  <a:lnTo>
                    <a:pt x="1322" y="70"/>
                  </a:lnTo>
                  <a:lnTo>
                    <a:pt x="1281" y="60"/>
                  </a:lnTo>
                  <a:lnTo>
                    <a:pt x="1241" y="52"/>
                  </a:lnTo>
                  <a:lnTo>
                    <a:pt x="1199" y="44"/>
                  </a:lnTo>
                  <a:lnTo>
                    <a:pt x="1156" y="37"/>
                  </a:lnTo>
                  <a:lnTo>
                    <a:pt x="1114" y="29"/>
                  </a:lnTo>
                  <a:lnTo>
                    <a:pt x="1070" y="24"/>
                  </a:lnTo>
                  <a:lnTo>
                    <a:pt x="1026" y="19"/>
                  </a:lnTo>
                  <a:lnTo>
                    <a:pt x="981" y="14"/>
                  </a:lnTo>
                  <a:lnTo>
                    <a:pt x="936" y="10"/>
                  </a:lnTo>
                  <a:lnTo>
                    <a:pt x="890" y="7"/>
                  </a:lnTo>
                  <a:lnTo>
                    <a:pt x="844" y="5"/>
                  </a:lnTo>
                  <a:lnTo>
                    <a:pt x="798" y="3"/>
                  </a:lnTo>
                  <a:lnTo>
                    <a:pt x="752" y="1"/>
                  </a:lnTo>
                  <a:lnTo>
                    <a:pt x="706" y="0"/>
                  </a:lnTo>
                  <a:lnTo>
                    <a:pt x="659" y="1"/>
                  </a:lnTo>
                  <a:lnTo>
                    <a:pt x="613" y="1"/>
                  </a:lnTo>
                  <a:lnTo>
                    <a:pt x="567" y="4"/>
                  </a:lnTo>
                  <a:lnTo>
                    <a:pt x="521" y="6"/>
                  </a:lnTo>
                  <a:lnTo>
                    <a:pt x="475" y="9"/>
                  </a:lnTo>
                  <a:lnTo>
                    <a:pt x="431" y="13"/>
                  </a:lnTo>
                  <a:lnTo>
                    <a:pt x="386" y="17"/>
                  </a:lnTo>
                  <a:lnTo>
                    <a:pt x="341" y="22"/>
                  </a:lnTo>
                  <a:lnTo>
                    <a:pt x="297" y="28"/>
                  </a:lnTo>
                  <a:lnTo>
                    <a:pt x="255" y="35"/>
                  </a:lnTo>
                  <a:lnTo>
                    <a:pt x="212" y="42"/>
                  </a:lnTo>
                  <a:lnTo>
                    <a:pt x="170" y="50"/>
                  </a:lnTo>
                  <a:lnTo>
                    <a:pt x="156" y="54"/>
                  </a:lnTo>
                  <a:lnTo>
                    <a:pt x="144" y="63"/>
                  </a:lnTo>
                  <a:lnTo>
                    <a:pt x="133" y="74"/>
                  </a:lnTo>
                  <a:lnTo>
                    <a:pt x="123" y="87"/>
                  </a:lnTo>
                  <a:lnTo>
                    <a:pt x="111" y="102"/>
                  </a:lnTo>
                  <a:lnTo>
                    <a:pt x="100" y="118"/>
                  </a:lnTo>
                  <a:lnTo>
                    <a:pt x="87" y="136"/>
                  </a:lnTo>
                  <a:lnTo>
                    <a:pt x="73" y="154"/>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46"/>
            <p:cNvSpPr/>
            <p:nvPr/>
          </p:nvSpPr>
          <p:spPr>
            <a:xfrm>
              <a:off x="4330" y="2073"/>
              <a:ext cx="22" cy="416"/>
            </a:xfrm>
            <a:custGeom>
              <a:rect b="b" l="l" r="r" t="t"/>
              <a:pathLst>
                <a:path extrusionOk="0" h="4990" w="223">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4" y="4989"/>
                  </a:lnTo>
                  <a:lnTo>
                    <a:pt x="155" y="4990"/>
                  </a:lnTo>
                  <a:lnTo>
                    <a:pt x="192" y="4989"/>
                  </a:lnTo>
                  <a:lnTo>
                    <a:pt x="175" y="4935"/>
                  </a:lnTo>
                  <a:lnTo>
                    <a:pt x="162" y="4880"/>
                  </a:lnTo>
                  <a:lnTo>
                    <a:pt x="152" y="4825"/>
                  </a:lnTo>
                  <a:lnTo>
                    <a:pt x="143" y="4771"/>
                  </a:lnTo>
                  <a:lnTo>
                    <a:pt x="137" y="4717"/>
                  </a:lnTo>
                  <a:lnTo>
                    <a:pt x="132" y="4664"/>
                  </a:lnTo>
                  <a:lnTo>
                    <a:pt x="130" y="4613"/>
                  </a:lnTo>
                  <a:lnTo>
                    <a:pt x="129" y="4564"/>
                  </a:lnTo>
                  <a:lnTo>
                    <a:pt x="187" y="249"/>
                  </a:lnTo>
                  <a:lnTo>
                    <a:pt x="187" y="198"/>
                  </a:lnTo>
                  <a:lnTo>
                    <a:pt x="186" y="155"/>
                  </a:lnTo>
                  <a:lnTo>
                    <a:pt x="186" y="117"/>
                  </a:lnTo>
                  <a:lnTo>
                    <a:pt x="187" y="84"/>
                  </a:lnTo>
                  <a:lnTo>
                    <a:pt x="191" y="56"/>
                  </a:lnTo>
                  <a:lnTo>
                    <a:pt x="197" y="33"/>
                  </a:lnTo>
                  <a:lnTo>
                    <a:pt x="208" y="14"/>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4" name="Google Shape;1024;p46"/>
            <p:cNvSpPr/>
            <p:nvPr/>
          </p:nvSpPr>
          <p:spPr>
            <a:xfrm>
              <a:off x="4329" y="2073"/>
              <a:ext cx="23" cy="416"/>
            </a:xfrm>
            <a:custGeom>
              <a:rect b="b" l="l" r="r" t="t"/>
              <a:pathLst>
                <a:path extrusionOk="0" h="4990" w="224">
                  <a:moveTo>
                    <a:pt x="74" y="116"/>
                  </a:moveTo>
                  <a:lnTo>
                    <a:pt x="0" y="4803"/>
                  </a:lnTo>
                  <a:lnTo>
                    <a:pt x="0" y="4816"/>
                  </a:lnTo>
                  <a:lnTo>
                    <a:pt x="0" y="4831"/>
                  </a:lnTo>
                  <a:lnTo>
                    <a:pt x="0" y="4846"/>
                  </a:lnTo>
                  <a:lnTo>
                    <a:pt x="2" y="4863"/>
                  </a:lnTo>
                  <a:lnTo>
                    <a:pt x="4" y="4879"/>
                  </a:lnTo>
                  <a:lnTo>
                    <a:pt x="7" y="4896"/>
                  </a:lnTo>
                  <a:lnTo>
                    <a:pt x="12" y="4911"/>
                  </a:lnTo>
                  <a:lnTo>
                    <a:pt x="19" y="4927"/>
                  </a:lnTo>
                  <a:lnTo>
                    <a:pt x="28" y="4941"/>
                  </a:lnTo>
                  <a:lnTo>
                    <a:pt x="40" y="4955"/>
                  </a:lnTo>
                  <a:lnTo>
                    <a:pt x="55" y="4966"/>
                  </a:lnTo>
                  <a:lnTo>
                    <a:pt x="75" y="4977"/>
                  </a:lnTo>
                  <a:lnTo>
                    <a:pt x="97" y="4984"/>
                  </a:lnTo>
                  <a:lnTo>
                    <a:pt x="124" y="4989"/>
                  </a:lnTo>
                  <a:lnTo>
                    <a:pt x="156" y="4990"/>
                  </a:lnTo>
                  <a:lnTo>
                    <a:pt x="193" y="4989"/>
                  </a:lnTo>
                  <a:lnTo>
                    <a:pt x="148" y="4970"/>
                  </a:lnTo>
                  <a:lnTo>
                    <a:pt x="113" y="4945"/>
                  </a:lnTo>
                  <a:lnTo>
                    <a:pt x="87" y="4914"/>
                  </a:lnTo>
                  <a:lnTo>
                    <a:pt x="69" y="4878"/>
                  </a:lnTo>
                  <a:lnTo>
                    <a:pt x="56" y="4839"/>
                  </a:lnTo>
                  <a:lnTo>
                    <a:pt x="48" y="4795"/>
                  </a:lnTo>
                  <a:lnTo>
                    <a:pt x="45" y="4749"/>
                  </a:lnTo>
                  <a:lnTo>
                    <a:pt x="44" y="4701"/>
                  </a:lnTo>
                  <a:lnTo>
                    <a:pt x="119" y="217"/>
                  </a:lnTo>
                  <a:lnTo>
                    <a:pt x="121" y="168"/>
                  </a:lnTo>
                  <a:lnTo>
                    <a:pt x="129" y="128"/>
                  </a:lnTo>
                  <a:lnTo>
                    <a:pt x="140" y="95"/>
                  </a:lnTo>
                  <a:lnTo>
                    <a:pt x="154" y="68"/>
                  </a:lnTo>
                  <a:lnTo>
                    <a:pt x="169" y="46"/>
                  </a:lnTo>
                  <a:lnTo>
                    <a:pt x="187" y="28"/>
                  </a:lnTo>
                  <a:lnTo>
                    <a:pt x="206" y="13"/>
                  </a:lnTo>
                  <a:lnTo>
                    <a:pt x="224" y="0"/>
                  </a:lnTo>
                  <a:lnTo>
                    <a:pt x="196" y="4"/>
                  </a:lnTo>
                  <a:lnTo>
                    <a:pt x="172" y="12"/>
                  </a:lnTo>
                  <a:lnTo>
                    <a:pt x="152" y="24"/>
                  </a:lnTo>
                  <a:lnTo>
                    <a:pt x="135" y="38"/>
                  </a:lnTo>
                  <a:lnTo>
                    <a:pt x="118" y="55"/>
                  </a:lnTo>
                  <a:lnTo>
                    <a:pt x="104" y="73"/>
                  </a:lnTo>
                  <a:lnTo>
                    <a:pt x="89" y="94"/>
                  </a:lnTo>
                  <a:lnTo>
                    <a:pt x="74" y="116"/>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46"/>
            <p:cNvSpPr/>
            <p:nvPr/>
          </p:nvSpPr>
          <p:spPr>
            <a:xfrm>
              <a:off x="4330" y="2073"/>
              <a:ext cx="22" cy="416"/>
            </a:xfrm>
            <a:custGeom>
              <a:rect b="b" l="l" r="r" t="t"/>
              <a:pathLst>
                <a:path extrusionOk="0" h="4993"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3"/>
                  </a:lnTo>
                  <a:lnTo>
                    <a:pt x="3" y="4878"/>
                  </a:lnTo>
                  <a:lnTo>
                    <a:pt x="6" y="4895"/>
                  </a:lnTo>
                  <a:lnTo>
                    <a:pt x="11" y="4911"/>
                  </a:lnTo>
                  <a:lnTo>
                    <a:pt x="19" y="4927"/>
                  </a:lnTo>
                  <a:lnTo>
                    <a:pt x="28" y="4941"/>
                  </a:lnTo>
                  <a:lnTo>
                    <a:pt x="41" y="4955"/>
                  </a:lnTo>
                  <a:lnTo>
                    <a:pt x="57" y="4967"/>
                  </a:lnTo>
                  <a:lnTo>
                    <a:pt x="76" y="4978"/>
                  </a:lnTo>
                  <a:lnTo>
                    <a:pt x="99" y="4985"/>
                  </a:lnTo>
                  <a:lnTo>
                    <a:pt x="127" y="4991"/>
                  </a:lnTo>
                  <a:lnTo>
                    <a:pt x="159" y="4993"/>
                  </a:lnTo>
                  <a:lnTo>
                    <a:pt x="196" y="4993"/>
                  </a:lnTo>
                  <a:lnTo>
                    <a:pt x="171" y="4948"/>
                  </a:lnTo>
                  <a:lnTo>
                    <a:pt x="152" y="4900"/>
                  </a:lnTo>
                  <a:lnTo>
                    <a:pt x="137" y="4850"/>
                  </a:lnTo>
                  <a:lnTo>
                    <a:pt x="125" y="4800"/>
                  </a:lnTo>
                  <a:lnTo>
                    <a:pt x="117" y="4748"/>
                  </a:lnTo>
                  <a:lnTo>
                    <a:pt x="110" y="4697"/>
                  </a:lnTo>
                  <a:lnTo>
                    <a:pt x="107" y="4646"/>
                  </a:lnTo>
                  <a:lnTo>
                    <a:pt x="106" y="4598"/>
                  </a:lnTo>
                  <a:lnTo>
                    <a:pt x="113" y="4132"/>
                  </a:lnTo>
                  <a:lnTo>
                    <a:pt x="119" y="3780"/>
                  </a:lnTo>
                  <a:lnTo>
                    <a:pt x="123" y="3473"/>
                  </a:lnTo>
                  <a:lnTo>
                    <a:pt x="128" y="3143"/>
                  </a:lnTo>
                  <a:lnTo>
                    <a:pt x="133" y="2723"/>
                  </a:lnTo>
                  <a:lnTo>
                    <a:pt x="141" y="2144"/>
                  </a:lnTo>
                  <a:lnTo>
                    <a:pt x="152" y="1340"/>
                  </a:lnTo>
                  <a:lnTo>
                    <a:pt x="167" y="240"/>
                  </a:lnTo>
                  <a:lnTo>
                    <a:pt x="168" y="190"/>
                  </a:lnTo>
                  <a:lnTo>
                    <a:pt x="170" y="148"/>
                  </a:lnTo>
                  <a:lnTo>
                    <a:pt x="172" y="111"/>
                  </a:lnTo>
                  <a:lnTo>
                    <a:pt x="178" y="79"/>
                  </a:lnTo>
                  <a:lnTo>
                    <a:pt x="184" y="54"/>
                  </a:lnTo>
                  <a:lnTo>
                    <a:pt x="193" y="32"/>
                  </a:lnTo>
                  <a:lnTo>
                    <a:pt x="205"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6" name="Google Shape;1026;p46"/>
            <p:cNvSpPr/>
            <p:nvPr/>
          </p:nvSpPr>
          <p:spPr>
            <a:xfrm>
              <a:off x="4330" y="2073"/>
              <a:ext cx="22" cy="416"/>
            </a:xfrm>
            <a:custGeom>
              <a:rect b="b" l="l" r="r" t="t"/>
              <a:pathLst>
                <a:path extrusionOk="0" h="4998"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2"/>
                  </a:lnTo>
                  <a:lnTo>
                    <a:pt x="4" y="4878"/>
                  </a:lnTo>
                  <a:lnTo>
                    <a:pt x="7" y="4895"/>
                  </a:lnTo>
                  <a:lnTo>
                    <a:pt x="13" y="4911"/>
                  </a:lnTo>
                  <a:lnTo>
                    <a:pt x="20" y="4927"/>
                  </a:lnTo>
                  <a:lnTo>
                    <a:pt x="30" y="4941"/>
                  </a:lnTo>
                  <a:lnTo>
                    <a:pt x="43" y="4956"/>
                  </a:lnTo>
                  <a:lnTo>
                    <a:pt x="59" y="4968"/>
                  </a:lnTo>
                  <a:lnTo>
                    <a:pt x="79" y="4979"/>
                  </a:lnTo>
                  <a:lnTo>
                    <a:pt x="102" y="4987"/>
                  </a:lnTo>
                  <a:lnTo>
                    <a:pt x="130" y="4993"/>
                  </a:lnTo>
                  <a:lnTo>
                    <a:pt x="162" y="4997"/>
                  </a:lnTo>
                  <a:lnTo>
                    <a:pt x="199" y="4998"/>
                  </a:lnTo>
                  <a:lnTo>
                    <a:pt x="168" y="4961"/>
                  </a:lnTo>
                  <a:lnTo>
                    <a:pt x="143" y="4920"/>
                  </a:lnTo>
                  <a:lnTo>
                    <a:pt x="123" y="4875"/>
                  </a:lnTo>
                  <a:lnTo>
                    <a:pt x="107" y="4827"/>
                  </a:lnTo>
                  <a:lnTo>
                    <a:pt x="96" y="4779"/>
                  </a:lnTo>
                  <a:lnTo>
                    <a:pt x="89" y="4729"/>
                  </a:lnTo>
                  <a:lnTo>
                    <a:pt x="85" y="4679"/>
                  </a:lnTo>
                  <a:lnTo>
                    <a:pt x="84" y="4630"/>
                  </a:lnTo>
                  <a:lnTo>
                    <a:pt x="92" y="4160"/>
                  </a:lnTo>
                  <a:lnTo>
                    <a:pt x="98" y="3806"/>
                  </a:lnTo>
                  <a:lnTo>
                    <a:pt x="103" y="3496"/>
                  </a:lnTo>
                  <a:lnTo>
                    <a:pt x="108" y="3164"/>
                  </a:lnTo>
                  <a:lnTo>
                    <a:pt x="115" y="2741"/>
                  </a:lnTo>
                  <a:lnTo>
                    <a:pt x="124" y="2156"/>
                  </a:lnTo>
                  <a:lnTo>
                    <a:pt x="136" y="1344"/>
                  </a:lnTo>
                  <a:lnTo>
                    <a:pt x="152" y="233"/>
                  </a:lnTo>
                  <a:lnTo>
                    <a:pt x="153" y="183"/>
                  </a:lnTo>
                  <a:lnTo>
                    <a:pt x="156" y="142"/>
                  </a:lnTo>
                  <a:lnTo>
                    <a:pt x="161" y="105"/>
                  </a:lnTo>
                  <a:lnTo>
                    <a:pt x="169" y="75"/>
                  </a:lnTo>
                  <a:lnTo>
                    <a:pt x="179" y="51"/>
                  </a:lnTo>
                  <a:lnTo>
                    <a:pt x="191" y="31"/>
                  </a:lnTo>
                  <a:lnTo>
                    <a:pt x="204"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666B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46"/>
            <p:cNvSpPr/>
            <p:nvPr/>
          </p:nvSpPr>
          <p:spPr>
            <a:xfrm>
              <a:off x="4330" y="2073"/>
              <a:ext cx="22" cy="417"/>
            </a:xfrm>
            <a:custGeom>
              <a:rect b="b" l="l" r="r" t="t"/>
              <a:pathLst>
                <a:path extrusionOk="0" h="5001"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2" y="4862"/>
                  </a:lnTo>
                  <a:lnTo>
                    <a:pt x="4" y="4878"/>
                  </a:lnTo>
                  <a:lnTo>
                    <a:pt x="8" y="4895"/>
                  </a:lnTo>
                  <a:lnTo>
                    <a:pt x="14" y="4910"/>
                  </a:lnTo>
                  <a:lnTo>
                    <a:pt x="21" y="4926"/>
                  </a:lnTo>
                  <a:lnTo>
                    <a:pt x="31" y="4941"/>
                  </a:lnTo>
                  <a:lnTo>
                    <a:pt x="44" y="4955"/>
                  </a:lnTo>
                  <a:lnTo>
                    <a:pt x="62" y="4967"/>
                  </a:lnTo>
                  <a:lnTo>
                    <a:pt x="81" y="4979"/>
                  </a:lnTo>
                  <a:lnTo>
                    <a:pt x="105" y="4988"/>
                  </a:lnTo>
                  <a:lnTo>
                    <a:pt x="133" y="4995"/>
                  </a:lnTo>
                  <a:lnTo>
                    <a:pt x="165" y="4999"/>
                  </a:lnTo>
                  <a:lnTo>
                    <a:pt x="203" y="5001"/>
                  </a:lnTo>
                  <a:lnTo>
                    <a:pt x="165" y="4973"/>
                  </a:lnTo>
                  <a:lnTo>
                    <a:pt x="134" y="4939"/>
                  </a:lnTo>
                  <a:lnTo>
                    <a:pt x="109" y="4900"/>
                  </a:lnTo>
                  <a:lnTo>
                    <a:pt x="91" y="4856"/>
                  </a:lnTo>
                  <a:lnTo>
                    <a:pt x="78" y="4811"/>
                  </a:lnTo>
                  <a:lnTo>
                    <a:pt x="69" y="4763"/>
                  </a:lnTo>
                  <a:lnTo>
                    <a:pt x="64" y="4714"/>
                  </a:lnTo>
                  <a:lnTo>
                    <a:pt x="63" y="4665"/>
                  </a:lnTo>
                  <a:lnTo>
                    <a:pt x="71" y="4191"/>
                  </a:lnTo>
                  <a:lnTo>
                    <a:pt x="77" y="3832"/>
                  </a:lnTo>
                  <a:lnTo>
                    <a:pt x="82" y="3519"/>
                  </a:lnTo>
                  <a:lnTo>
                    <a:pt x="87" y="3184"/>
                  </a:lnTo>
                  <a:lnTo>
                    <a:pt x="94" y="2756"/>
                  </a:lnTo>
                  <a:lnTo>
                    <a:pt x="104" y="2166"/>
                  </a:lnTo>
                  <a:lnTo>
                    <a:pt x="118" y="1346"/>
                  </a:lnTo>
                  <a:lnTo>
                    <a:pt x="136" y="224"/>
                  </a:lnTo>
                  <a:lnTo>
                    <a:pt x="138" y="175"/>
                  </a:lnTo>
                  <a:lnTo>
                    <a:pt x="143" y="134"/>
                  </a:lnTo>
                  <a:lnTo>
                    <a:pt x="150" y="99"/>
                  </a:lnTo>
                  <a:lnTo>
                    <a:pt x="161" y="71"/>
                  </a:lnTo>
                  <a:lnTo>
                    <a:pt x="173" y="48"/>
                  </a:lnTo>
                  <a:lnTo>
                    <a:pt x="188" y="29"/>
                  </a:lnTo>
                  <a:lnTo>
                    <a:pt x="204" y="13"/>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57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46"/>
            <p:cNvSpPr/>
            <p:nvPr/>
          </p:nvSpPr>
          <p:spPr>
            <a:xfrm>
              <a:off x="4330" y="2073"/>
              <a:ext cx="22" cy="417"/>
            </a:xfrm>
            <a:custGeom>
              <a:rect b="b" l="l" r="r" t="t"/>
              <a:pathLst>
                <a:path extrusionOk="0" h="5006" w="223">
                  <a:moveTo>
                    <a:pt x="73" y="116"/>
                  </a:moveTo>
                  <a:lnTo>
                    <a:pt x="0" y="4803"/>
                  </a:lnTo>
                  <a:lnTo>
                    <a:pt x="0" y="4816"/>
                  </a:lnTo>
                  <a:lnTo>
                    <a:pt x="0" y="4831"/>
                  </a:lnTo>
                  <a:lnTo>
                    <a:pt x="1" y="4845"/>
                  </a:lnTo>
                  <a:lnTo>
                    <a:pt x="3" y="4862"/>
                  </a:lnTo>
                  <a:lnTo>
                    <a:pt x="5" y="4877"/>
                  </a:lnTo>
                  <a:lnTo>
                    <a:pt x="10" y="4894"/>
                  </a:lnTo>
                  <a:lnTo>
                    <a:pt x="16" y="4910"/>
                  </a:lnTo>
                  <a:lnTo>
                    <a:pt x="24" y="4926"/>
                  </a:lnTo>
                  <a:lnTo>
                    <a:pt x="35" y="4941"/>
                  </a:lnTo>
                  <a:lnTo>
                    <a:pt x="49" y="4955"/>
                  </a:lnTo>
                  <a:lnTo>
                    <a:pt x="66" y="4968"/>
                  </a:lnTo>
                  <a:lnTo>
                    <a:pt x="86" y="4980"/>
                  </a:lnTo>
                  <a:lnTo>
                    <a:pt x="110" y="4989"/>
                  </a:lnTo>
                  <a:lnTo>
                    <a:pt x="139" y="4997"/>
                  </a:lnTo>
                  <a:lnTo>
                    <a:pt x="171" y="5002"/>
                  </a:lnTo>
                  <a:lnTo>
                    <a:pt x="209" y="5006"/>
                  </a:lnTo>
                  <a:lnTo>
                    <a:pt x="185" y="4996"/>
                  </a:lnTo>
                  <a:lnTo>
                    <a:pt x="163" y="4986"/>
                  </a:lnTo>
                  <a:lnTo>
                    <a:pt x="143" y="4973"/>
                  </a:lnTo>
                  <a:lnTo>
                    <a:pt x="126" y="4959"/>
                  </a:lnTo>
                  <a:lnTo>
                    <a:pt x="110" y="4942"/>
                  </a:lnTo>
                  <a:lnTo>
                    <a:pt x="97" y="4925"/>
                  </a:lnTo>
                  <a:lnTo>
                    <a:pt x="85" y="4906"/>
                  </a:lnTo>
                  <a:lnTo>
                    <a:pt x="75" y="4886"/>
                  </a:lnTo>
                  <a:lnTo>
                    <a:pt x="67" y="4866"/>
                  </a:lnTo>
                  <a:lnTo>
                    <a:pt x="60" y="4843"/>
                  </a:lnTo>
                  <a:lnTo>
                    <a:pt x="54" y="4821"/>
                  </a:lnTo>
                  <a:lnTo>
                    <a:pt x="50" y="4797"/>
                  </a:lnTo>
                  <a:lnTo>
                    <a:pt x="47" y="4774"/>
                  </a:lnTo>
                  <a:lnTo>
                    <a:pt x="45" y="4750"/>
                  </a:lnTo>
                  <a:lnTo>
                    <a:pt x="43" y="4725"/>
                  </a:lnTo>
                  <a:lnTo>
                    <a:pt x="43" y="4701"/>
                  </a:lnTo>
                  <a:lnTo>
                    <a:pt x="119" y="217"/>
                  </a:lnTo>
                  <a:lnTo>
                    <a:pt x="121" y="168"/>
                  </a:lnTo>
                  <a:lnTo>
                    <a:pt x="128" y="128"/>
                  </a:lnTo>
                  <a:lnTo>
                    <a:pt x="139" y="95"/>
                  </a:lnTo>
                  <a:lnTo>
                    <a:pt x="153" y="68"/>
                  </a:lnTo>
                  <a:lnTo>
                    <a:pt x="168" y="46"/>
                  </a:lnTo>
                  <a:lnTo>
                    <a:pt x="187" y="28"/>
                  </a:lnTo>
                  <a:lnTo>
                    <a:pt x="205" y="13"/>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9" name="Google Shape;1029;p46"/>
            <p:cNvSpPr/>
            <p:nvPr/>
          </p:nvSpPr>
          <p:spPr>
            <a:xfrm>
              <a:off x="4356" y="2434"/>
              <a:ext cx="129" cy="45"/>
            </a:xfrm>
            <a:custGeom>
              <a:rect b="b" l="l" r="r" t="t"/>
              <a:pathLst>
                <a:path extrusionOk="0" h="537" w="1291">
                  <a:moveTo>
                    <a:pt x="0" y="165"/>
                  </a:moveTo>
                  <a:lnTo>
                    <a:pt x="4" y="136"/>
                  </a:lnTo>
                  <a:lnTo>
                    <a:pt x="16" y="111"/>
                  </a:lnTo>
                  <a:lnTo>
                    <a:pt x="36" y="89"/>
                  </a:lnTo>
                  <a:lnTo>
                    <a:pt x="63" y="69"/>
                  </a:lnTo>
                  <a:lnTo>
                    <a:pt x="94" y="53"/>
                  </a:lnTo>
                  <a:lnTo>
                    <a:pt x="132" y="39"/>
                  </a:lnTo>
                  <a:lnTo>
                    <a:pt x="174" y="27"/>
                  </a:lnTo>
                  <a:lnTo>
                    <a:pt x="218" y="18"/>
                  </a:lnTo>
                  <a:lnTo>
                    <a:pt x="265" y="11"/>
                  </a:lnTo>
                  <a:lnTo>
                    <a:pt x="314" y="6"/>
                  </a:lnTo>
                  <a:lnTo>
                    <a:pt x="363" y="2"/>
                  </a:lnTo>
                  <a:lnTo>
                    <a:pt x="412" y="1"/>
                  </a:lnTo>
                  <a:lnTo>
                    <a:pt x="461" y="0"/>
                  </a:lnTo>
                  <a:lnTo>
                    <a:pt x="508" y="1"/>
                  </a:lnTo>
                  <a:lnTo>
                    <a:pt x="552" y="3"/>
                  </a:lnTo>
                  <a:lnTo>
                    <a:pt x="592" y="5"/>
                  </a:lnTo>
                  <a:lnTo>
                    <a:pt x="635" y="8"/>
                  </a:lnTo>
                  <a:lnTo>
                    <a:pt x="677" y="11"/>
                  </a:lnTo>
                  <a:lnTo>
                    <a:pt x="716" y="14"/>
                  </a:lnTo>
                  <a:lnTo>
                    <a:pt x="756" y="18"/>
                  </a:lnTo>
                  <a:lnTo>
                    <a:pt x="795" y="23"/>
                  </a:lnTo>
                  <a:lnTo>
                    <a:pt x="830" y="27"/>
                  </a:lnTo>
                  <a:lnTo>
                    <a:pt x="867" y="33"/>
                  </a:lnTo>
                  <a:lnTo>
                    <a:pt x="903" y="38"/>
                  </a:lnTo>
                  <a:lnTo>
                    <a:pt x="939" y="45"/>
                  </a:lnTo>
                  <a:lnTo>
                    <a:pt x="973" y="54"/>
                  </a:lnTo>
                  <a:lnTo>
                    <a:pt x="1008" y="63"/>
                  </a:lnTo>
                  <a:lnTo>
                    <a:pt x="1042" y="73"/>
                  </a:lnTo>
                  <a:lnTo>
                    <a:pt x="1076" y="85"/>
                  </a:lnTo>
                  <a:lnTo>
                    <a:pt x="1110" y="97"/>
                  </a:lnTo>
                  <a:lnTo>
                    <a:pt x="1143" y="112"/>
                  </a:lnTo>
                  <a:lnTo>
                    <a:pt x="1177" y="128"/>
                  </a:lnTo>
                  <a:lnTo>
                    <a:pt x="1199" y="141"/>
                  </a:lnTo>
                  <a:lnTo>
                    <a:pt x="1220" y="156"/>
                  </a:lnTo>
                  <a:lnTo>
                    <a:pt x="1241" y="174"/>
                  </a:lnTo>
                  <a:lnTo>
                    <a:pt x="1258" y="193"/>
                  </a:lnTo>
                  <a:lnTo>
                    <a:pt x="1272" y="214"/>
                  </a:lnTo>
                  <a:lnTo>
                    <a:pt x="1283" y="236"/>
                  </a:lnTo>
                  <a:lnTo>
                    <a:pt x="1290" y="259"/>
                  </a:lnTo>
                  <a:lnTo>
                    <a:pt x="1291" y="281"/>
                  </a:lnTo>
                  <a:lnTo>
                    <a:pt x="1281" y="329"/>
                  </a:lnTo>
                  <a:lnTo>
                    <a:pt x="1263" y="370"/>
                  </a:lnTo>
                  <a:lnTo>
                    <a:pt x="1238" y="407"/>
                  </a:lnTo>
                  <a:lnTo>
                    <a:pt x="1205" y="437"/>
                  </a:lnTo>
                  <a:lnTo>
                    <a:pt x="1167" y="462"/>
                  </a:lnTo>
                  <a:lnTo>
                    <a:pt x="1124" y="483"/>
                  </a:lnTo>
                  <a:lnTo>
                    <a:pt x="1077" y="500"/>
                  </a:lnTo>
                  <a:lnTo>
                    <a:pt x="1027" y="512"/>
                  </a:lnTo>
                  <a:lnTo>
                    <a:pt x="977" y="523"/>
                  </a:lnTo>
                  <a:lnTo>
                    <a:pt x="926" y="529"/>
                  </a:lnTo>
                  <a:lnTo>
                    <a:pt x="875" y="533"/>
                  </a:lnTo>
                  <a:lnTo>
                    <a:pt x="826" y="536"/>
                  </a:lnTo>
                  <a:lnTo>
                    <a:pt x="781" y="537"/>
                  </a:lnTo>
                  <a:lnTo>
                    <a:pt x="739" y="536"/>
                  </a:lnTo>
                  <a:lnTo>
                    <a:pt x="701" y="535"/>
                  </a:lnTo>
                  <a:lnTo>
                    <a:pt x="670" y="534"/>
                  </a:lnTo>
                  <a:lnTo>
                    <a:pt x="652" y="533"/>
                  </a:lnTo>
                  <a:lnTo>
                    <a:pt x="633" y="532"/>
                  </a:lnTo>
                  <a:lnTo>
                    <a:pt x="613" y="530"/>
                  </a:lnTo>
                  <a:lnTo>
                    <a:pt x="591" y="528"/>
                  </a:lnTo>
                  <a:lnTo>
                    <a:pt x="568" y="526"/>
                  </a:lnTo>
                  <a:lnTo>
                    <a:pt x="544" y="523"/>
                  </a:lnTo>
                  <a:lnTo>
                    <a:pt x="518" y="519"/>
                  </a:lnTo>
                  <a:lnTo>
                    <a:pt x="492" y="515"/>
                  </a:lnTo>
                  <a:lnTo>
                    <a:pt x="465" y="510"/>
                  </a:lnTo>
                  <a:lnTo>
                    <a:pt x="438" y="506"/>
                  </a:lnTo>
                  <a:lnTo>
                    <a:pt x="410" y="500"/>
                  </a:lnTo>
                  <a:lnTo>
                    <a:pt x="382" y="494"/>
                  </a:lnTo>
                  <a:lnTo>
                    <a:pt x="354" y="486"/>
                  </a:lnTo>
                  <a:lnTo>
                    <a:pt x="326" y="479"/>
                  </a:lnTo>
                  <a:lnTo>
                    <a:pt x="299" y="470"/>
                  </a:lnTo>
                  <a:lnTo>
                    <a:pt x="271" y="460"/>
                  </a:lnTo>
                  <a:lnTo>
                    <a:pt x="244" y="450"/>
                  </a:lnTo>
                  <a:lnTo>
                    <a:pt x="218" y="439"/>
                  </a:lnTo>
                  <a:lnTo>
                    <a:pt x="192" y="427"/>
                  </a:lnTo>
                  <a:lnTo>
                    <a:pt x="167" y="414"/>
                  </a:lnTo>
                  <a:lnTo>
                    <a:pt x="144" y="399"/>
                  </a:lnTo>
                  <a:lnTo>
                    <a:pt x="122" y="385"/>
                  </a:lnTo>
                  <a:lnTo>
                    <a:pt x="101" y="368"/>
                  </a:lnTo>
                  <a:lnTo>
                    <a:pt x="82" y="351"/>
                  </a:lnTo>
                  <a:lnTo>
                    <a:pt x="65" y="332"/>
                  </a:lnTo>
                  <a:lnTo>
                    <a:pt x="49" y="312"/>
                  </a:lnTo>
                  <a:lnTo>
                    <a:pt x="34" y="292"/>
                  </a:lnTo>
                  <a:lnTo>
                    <a:pt x="23" y="269"/>
                  </a:lnTo>
                  <a:lnTo>
                    <a:pt x="13" y="245"/>
                  </a:lnTo>
                  <a:lnTo>
                    <a:pt x="6" y="220"/>
                  </a:lnTo>
                  <a:lnTo>
                    <a:pt x="2" y="193"/>
                  </a:lnTo>
                  <a:lnTo>
                    <a:pt x="0" y="165"/>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0" name="Google Shape;1030;p46"/>
            <p:cNvSpPr/>
            <p:nvPr/>
          </p:nvSpPr>
          <p:spPr>
            <a:xfrm>
              <a:off x="4357" y="2434"/>
              <a:ext cx="126" cy="43"/>
            </a:xfrm>
            <a:custGeom>
              <a:rect b="b" l="l" r="r" t="t"/>
              <a:pathLst>
                <a:path extrusionOk="0" h="509" w="1259">
                  <a:moveTo>
                    <a:pt x="0" y="155"/>
                  </a:moveTo>
                  <a:lnTo>
                    <a:pt x="5" y="128"/>
                  </a:lnTo>
                  <a:lnTo>
                    <a:pt x="17" y="104"/>
                  </a:lnTo>
                  <a:lnTo>
                    <a:pt x="38" y="84"/>
                  </a:lnTo>
                  <a:lnTo>
                    <a:pt x="64" y="66"/>
                  </a:lnTo>
                  <a:lnTo>
                    <a:pt x="96" y="51"/>
                  </a:lnTo>
                  <a:lnTo>
                    <a:pt x="132" y="37"/>
                  </a:lnTo>
                  <a:lnTo>
                    <a:pt x="172" y="26"/>
                  </a:lnTo>
                  <a:lnTo>
                    <a:pt x="215" y="17"/>
                  </a:lnTo>
                  <a:lnTo>
                    <a:pt x="261" y="10"/>
                  </a:lnTo>
                  <a:lnTo>
                    <a:pt x="309" y="6"/>
                  </a:lnTo>
                  <a:lnTo>
                    <a:pt x="357" y="2"/>
                  </a:lnTo>
                  <a:lnTo>
                    <a:pt x="405" y="0"/>
                  </a:lnTo>
                  <a:lnTo>
                    <a:pt x="451" y="0"/>
                  </a:lnTo>
                  <a:lnTo>
                    <a:pt x="496" y="0"/>
                  </a:lnTo>
                  <a:lnTo>
                    <a:pt x="539" y="2"/>
                  </a:lnTo>
                  <a:lnTo>
                    <a:pt x="578" y="4"/>
                  </a:lnTo>
                  <a:lnTo>
                    <a:pt x="619" y="7"/>
                  </a:lnTo>
                  <a:lnTo>
                    <a:pt x="659" y="10"/>
                  </a:lnTo>
                  <a:lnTo>
                    <a:pt x="698" y="14"/>
                  </a:lnTo>
                  <a:lnTo>
                    <a:pt x="736" y="17"/>
                  </a:lnTo>
                  <a:lnTo>
                    <a:pt x="773" y="22"/>
                  </a:lnTo>
                  <a:lnTo>
                    <a:pt x="809" y="27"/>
                  </a:lnTo>
                  <a:lnTo>
                    <a:pt x="846" y="31"/>
                  </a:lnTo>
                  <a:lnTo>
                    <a:pt x="881" y="37"/>
                  </a:lnTo>
                  <a:lnTo>
                    <a:pt x="916" y="43"/>
                  </a:lnTo>
                  <a:lnTo>
                    <a:pt x="949" y="51"/>
                  </a:lnTo>
                  <a:lnTo>
                    <a:pt x="984" y="60"/>
                  </a:lnTo>
                  <a:lnTo>
                    <a:pt x="1017" y="69"/>
                  </a:lnTo>
                  <a:lnTo>
                    <a:pt x="1050" y="80"/>
                  </a:lnTo>
                  <a:lnTo>
                    <a:pt x="1082" y="92"/>
                  </a:lnTo>
                  <a:lnTo>
                    <a:pt x="1115" y="105"/>
                  </a:lnTo>
                  <a:lnTo>
                    <a:pt x="1147" y="120"/>
                  </a:lnTo>
                  <a:lnTo>
                    <a:pt x="1169" y="132"/>
                  </a:lnTo>
                  <a:lnTo>
                    <a:pt x="1189" y="148"/>
                  </a:lnTo>
                  <a:lnTo>
                    <a:pt x="1208" y="164"/>
                  </a:lnTo>
                  <a:lnTo>
                    <a:pt x="1227" y="183"/>
                  </a:lnTo>
                  <a:lnTo>
                    <a:pt x="1241" y="204"/>
                  </a:lnTo>
                  <a:lnTo>
                    <a:pt x="1252" y="225"/>
                  </a:lnTo>
                  <a:lnTo>
                    <a:pt x="1258" y="246"/>
                  </a:lnTo>
                  <a:lnTo>
                    <a:pt x="1259" y="269"/>
                  </a:lnTo>
                  <a:lnTo>
                    <a:pt x="1251" y="314"/>
                  </a:lnTo>
                  <a:lnTo>
                    <a:pt x="1234" y="352"/>
                  </a:lnTo>
                  <a:lnTo>
                    <a:pt x="1209" y="385"/>
                  </a:lnTo>
                  <a:lnTo>
                    <a:pt x="1178" y="413"/>
                  </a:lnTo>
                  <a:lnTo>
                    <a:pt x="1140" y="437"/>
                  </a:lnTo>
                  <a:lnTo>
                    <a:pt x="1099" y="456"/>
                  </a:lnTo>
                  <a:lnTo>
                    <a:pt x="1054" y="472"/>
                  </a:lnTo>
                  <a:lnTo>
                    <a:pt x="1006" y="484"/>
                  </a:lnTo>
                  <a:lnTo>
                    <a:pt x="956" y="495"/>
                  </a:lnTo>
                  <a:lnTo>
                    <a:pt x="907" y="501"/>
                  </a:lnTo>
                  <a:lnTo>
                    <a:pt x="857" y="506"/>
                  </a:lnTo>
                  <a:lnTo>
                    <a:pt x="809" y="508"/>
                  </a:lnTo>
                  <a:lnTo>
                    <a:pt x="764" y="509"/>
                  </a:lnTo>
                  <a:lnTo>
                    <a:pt x="723" y="509"/>
                  </a:lnTo>
                  <a:lnTo>
                    <a:pt x="685" y="509"/>
                  </a:lnTo>
                  <a:lnTo>
                    <a:pt x="654" y="508"/>
                  </a:lnTo>
                  <a:lnTo>
                    <a:pt x="617" y="506"/>
                  </a:lnTo>
                  <a:lnTo>
                    <a:pt x="574" y="502"/>
                  </a:lnTo>
                  <a:lnTo>
                    <a:pt x="528" y="497"/>
                  </a:lnTo>
                  <a:lnTo>
                    <a:pt x="477" y="490"/>
                  </a:lnTo>
                  <a:lnTo>
                    <a:pt x="424" y="480"/>
                  </a:lnTo>
                  <a:lnTo>
                    <a:pt x="369" y="468"/>
                  </a:lnTo>
                  <a:lnTo>
                    <a:pt x="314" y="453"/>
                  </a:lnTo>
                  <a:lnTo>
                    <a:pt x="260" y="436"/>
                  </a:lnTo>
                  <a:lnTo>
                    <a:pt x="208" y="415"/>
                  </a:lnTo>
                  <a:lnTo>
                    <a:pt x="161" y="390"/>
                  </a:lnTo>
                  <a:lnTo>
                    <a:pt x="116" y="362"/>
                  </a:lnTo>
                  <a:lnTo>
                    <a:pt x="77" y="330"/>
                  </a:lnTo>
                  <a:lnTo>
                    <a:pt x="45" y="294"/>
                  </a:lnTo>
                  <a:lnTo>
                    <a:pt x="20" y="252"/>
                  </a:lnTo>
                  <a:lnTo>
                    <a:pt x="5" y="206"/>
                  </a:lnTo>
                  <a:lnTo>
                    <a:pt x="0" y="155"/>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46"/>
            <p:cNvSpPr/>
            <p:nvPr/>
          </p:nvSpPr>
          <p:spPr>
            <a:xfrm>
              <a:off x="4359" y="2434"/>
              <a:ext cx="122" cy="41"/>
            </a:xfrm>
            <a:custGeom>
              <a:rect b="b" l="l" r="r" t="t"/>
              <a:pathLst>
                <a:path extrusionOk="0" h="483" w="1225">
                  <a:moveTo>
                    <a:pt x="0" y="143"/>
                  </a:moveTo>
                  <a:lnTo>
                    <a:pt x="5" y="118"/>
                  </a:lnTo>
                  <a:lnTo>
                    <a:pt x="18" y="96"/>
                  </a:lnTo>
                  <a:lnTo>
                    <a:pt x="37" y="77"/>
                  </a:lnTo>
                  <a:lnTo>
                    <a:pt x="63" y="60"/>
                  </a:lnTo>
                  <a:lnTo>
                    <a:pt x="94" y="46"/>
                  </a:lnTo>
                  <a:lnTo>
                    <a:pt x="129" y="33"/>
                  </a:lnTo>
                  <a:lnTo>
                    <a:pt x="169" y="23"/>
                  </a:lnTo>
                  <a:lnTo>
                    <a:pt x="211" y="15"/>
                  </a:lnTo>
                  <a:lnTo>
                    <a:pt x="255" y="9"/>
                  </a:lnTo>
                  <a:lnTo>
                    <a:pt x="301" y="4"/>
                  </a:lnTo>
                  <a:lnTo>
                    <a:pt x="348" y="1"/>
                  </a:lnTo>
                  <a:lnTo>
                    <a:pt x="394" y="0"/>
                  </a:lnTo>
                  <a:lnTo>
                    <a:pt x="438" y="0"/>
                  </a:lnTo>
                  <a:lnTo>
                    <a:pt x="482" y="0"/>
                  </a:lnTo>
                  <a:lnTo>
                    <a:pt x="523" y="2"/>
                  </a:lnTo>
                  <a:lnTo>
                    <a:pt x="560" y="4"/>
                  </a:lnTo>
                  <a:lnTo>
                    <a:pt x="600" y="7"/>
                  </a:lnTo>
                  <a:lnTo>
                    <a:pt x="639" y="10"/>
                  </a:lnTo>
                  <a:lnTo>
                    <a:pt x="677" y="13"/>
                  </a:lnTo>
                  <a:lnTo>
                    <a:pt x="715" y="17"/>
                  </a:lnTo>
                  <a:lnTo>
                    <a:pt x="751" y="21"/>
                  </a:lnTo>
                  <a:lnTo>
                    <a:pt x="786" y="25"/>
                  </a:lnTo>
                  <a:lnTo>
                    <a:pt x="821" y="30"/>
                  </a:lnTo>
                  <a:lnTo>
                    <a:pt x="856" y="35"/>
                  </a:lnTo>
                  <a:lnTo>
                    <a:pt x="891" y="41"/>
                  </a:lnTo>
                  <a:lnTo>
                    <a:pt x="924" y="49"/>
                  </a:lnTo>
                  <a:lnTo>
                    <a:pt x="957" y="57"/>
                  </a:lnTo>
                  <a:lnTo>
                    <a:pt x="989" y="66"/>
                  </a:lnTo>
                  <a:lnTo>
                    <a:pt x="1022" y="77"/>
                  </a:lnTo>
                  <a:lnTo>
                    <a:pt x="1053" y="88"/>
                  </a:lnTo>
                  <a:lnTo>
                    <a:pt x="1085" y="101"/>
                  </a:lnTo>
                  <a:lnTo>
                    <a:pt x="1116" y="116"/>
                  </a:lnTo>
                  <a:lnTo>
                    <a:pt x="1137" y="126"/>
                  </a:lnTo>
                  <a:lnTo>
                    <a:pt x="1157" y="140"/>
                  </a:lnTo>
                  <a:lnTo>
                    <a:pt x="1175" y="155"/>
                  </a:lnTo>
                  <a:lnTo>
                    <a:pt x="1192" y="173"/>
                  </a:lnTo>
                  <a:lnTo>
                    <a:pt x="1206" y="191"/>
                  </a:lnTo>
                  <a:lnTo>
                    <a:pt x="1217" y="211"/>
                  </a:lnTo>
                  <a:lnTo>
                    <a:pt x="1223" y="231"/>
                  </a:lnTo>
                  <a:lnTo>
                    <a:pt x="1225" y="251"/>
                  </a:lnTo>
                  <a:lnTo>
                    <a:pt x="1217" y="293"/>
                  </a:lnTo>
                  <a:lnTo>
                    <a:pt x="1201" y="329"/>
                  </a:lnTo>
                  <a:lnTo>
                    <a:pt x="1176" y="360"/>
                  </a:lnTo>
                  <a:lnTo>
                    <a:pt x="1146" y="387"/>
                  </a:lnTo>
                  <a:lnTo>
                    <a:pt x="1110" y="410"/>
                  </a:lnTo>
                  <a:lnTo>
                    <a:pt x="1070" y="429"/>
                  </a:lnTo>
                  <a:lnTo>
                    <a:pt x="1026" y="444"/>
                  </a:lnTo>
                  <a:lnTo>
                    <a:pt x="980" y="456"/>
                  </a:lnTo>
                  <a:lnTo>
                    <a:pt x="932" y="466"/>
                  </a:lnTo>
                  <a:lnTo>
                    <a:pt x="883" y="473"/>
                  </a:lnTo>
                  <a:lnTo>
                    <a:pt x="835" y="478"/>
                  </a:lnTo>
                  <a:lnTo>
                    <a:pt x="788" y="481"/>
                  </a:lnTo>
                  <a:lnTo>
                    <a:pt x="744" y="482"/>
                  </a:lnTo>
                  <a:lnTo>
                    <a:pt x="703" y="483"/>
                  </a:lnTo>
                  <a:lnTo>
                    <a:pt x="666" y="483"/>
                  </a:lnTo>
                  <a:lnTo>
                    <a:pt x="633" y="482"/>
                  </a:lnTo>
                  <a:lnTo>
                    <a:pt x="597" y="480"/>
                  </a:lnTo>
                  <a:lnTo>
                    <a:pt x="555" y="476"/>
                  </a:lnTo>
                  <a:lnTo>
                    <a:pt x="508" y="470"/>
                  </a:lnTo>
                  <a:lnTo>
                    <a:pt x="460" y="463"/>
                  </a:lnTo>
                  <a:lnTo>
                    <a:pt x="407" y="452"/>
                  </a:lnTo>
                  <a:lnTo>
                    <a:pt x="354" y="441"/>
                  </a:lnTo>
                  <a:lnTo>
                    <a:pt x="301" y="426"/>
                  </a:lnTo>
                  <a:lnTo>
                    <a:pt x="248" y="409"/>
                  </a:lnTo>
                  <a:lnTo>
                    <a:pt x="198" y="388"/>
                  </a:lnTo>
                  <a:lnTo>
                    <a:pt x="152" y="365"/>
                  </a:lnTo>
                  <a:lnTo>
                    <a:pt x="109" y="337"/>
                  </a:lnTo>
                  <a:lnTo>
                    <a:pt x="72" y="307"/>
                  </a:lnTo>
                  <a:lnTo>
                    <a:pt x="42" y="272"/>
                  </a:lnTo>
                  <a:lnTo>
                    <a:pt x="19" y="234"/>
                  </a:lnTo>
                  <a:lnTo>
                    <a:pt x="4" y="190"/>
                  </a:lnTo>
                  <a:lnTo>
                    <a:pt x="0" y="143"/>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2" name="Google Shape;1032;p46"/>
            <p:cNvSpPr/>
            <p:nvPr/>
          </p:nvSpPr>
          <p:spPr>
            <a:xfrm>
              <a:off x="4361" y="2435"/>
              <a:ext cx="118" cy="38"/>
            </a:xfrm>
            <a:custGeom>
              <a:rect b="b" l="l" r="r" t="t"/>
              <a:pathLst>
                <a:path extrusionOk="0" h="455" w="1187">
                  <a:moveTo>
                    <a:pt x="0" y="135"/>
                  </a:moveTo>
                  <a:lnTo>
                    <a:pt x="5" y="112"/>
                  </a:lnTo>
                  <a:lnTo>
                    <a:pt x="17" y="91"/>
                  </a:lnTo>
                  <a:lnTo>
                    <a:pt x="36" y="72"/>
                  </a:lnTo>
                  <a:lnTo>
                    <a:pt x="62" y="57"/>
                  </a:lnTo>
                  <a:lnTo>
                    <a:pt x="91" y="43"/>
                  </a:lnTo>
                  <a:lnTo>
                    <a:pt x="126" y="32"/>
                  </a:lnTo>
                  <a:lnTo>
                    <a:pt x="164" y="23"/>
                  </a:lnTo>
                  <a:lnTo>
                    <a:pt x="205" y="16"/>
                  </a:lnTo>
                  <a:lnTo>
                    <a:pt x="248" y="9"/>
                  </a:lnTo>
                  <a:lnTo>
                    <a:pt x="292" y="5"/>
                  </a:lnTo>
                  <a:lnTo>
                    <a:pt x="337" y="2"/>
                  </a:lnTo>
                  <a:lnTo>
                    <a:pt x="382" y="0"/>
                  </a:lnTo>
                  <a:lnTo>
                    <a:pt x="425" y="0"/>
                  </a:lnTo>
                  <a:lnTo>
                    <a:pt x="466" y="0"/>
                  </a:lnTo>
                  <a:lnTo>
                    <a:pt x="506" y="1"/>
                  </a:lnTo>
                  <a:lnTo>
                    <a:pt x="541" y="3"/>
                  </a:lnTo>
                  <a:lnTo>
                    <a:pt x="579" y="6"/>
                  </a:lnTo>
                  <a:lnTo>
                    <a:pt x="616" y="9"/>
                  </a:lnTo>
                  <a:lnTo>
                    <a:pt x="654" y="12"/>
                  </a:lnTo>
                  <a:lnTo>
                    <a:pt x="690" y="16"/>
                  </a:lnTo>
                  <a:lnTo>
                    <a:pt x="726" y="20"/>
                  </a:lnTo>
                  <a:lnTo>
                    <a:pt x="760" y="24"/>
                  </a:lnTo>
                  <a:lnTo>
                    <a:pt x="794" y="29"/>
                  </a:lnTo>
                  <a:lnTo>
                    <a:pt x="829" y="34"/>
                  </a:lnTo>
                  <a:lnTo>
                    <a:pt x="862" y="40"/>
                  </a:lnTo>
                  <a:lnTo>
                    <a:pt x="896" y="48"/>
                  </a:lnTo>
                  <a:lnTo>
                    <a:pt x="928" y="56"/>
                  </a:lnTo>
                  <a:lnTo>
                    <a:pt x="960" y="64"/>
                  </a:lnTo>
                  <a:lnTo>
                    <a:pt x="993" y="73"/>
                  </a:lnTo>
                  <a:lnTo>
                    <a:pt x="1023" y="85"/>
                  </a:lnTo>
                  <a:lnTo>
                    <a:pt x="1053" y="96"/>
                  </a:lnTo>
                  <a:lnTo>
                    <a:pt x="1084" y="110"/>
                  </a:lnTo>
                  <a:lnTo>
                    <a:pt x="1103" y="120"/>
                  </a:lnTo>
                  <a:lnTo>
                    <a:pt x="1123" y="132"/>
                  </a:lnTo>
                  <a:lnTo>
                    <a:pt x="1141" y="148"/>
                  </a:lnTo>
                  <a:lnTo>
                    <a:pt x="1157" y="164"/>
                  </a:lnTo>
                  <a:lnTo>
                    <a:pt x="1170" y="181"/>
                  </a:lnTo>
                  <a:lnTo>
                    <a:pt x="1181" y="200"/>
                  </a:lnTo>
                  <a:lnTo>
                    <a:pt x="1187" y="218"/>
                  </a:lnTo>
                  <a:lnTo>
                    <a:pt x="1187" y="238"/>
                  </a:lnTo>
                  <a:lnTo>
                    <a:pt x="1180" y="276"/>
                  </a:lnTo>
                  <a:lnTo>
                    <a:pt x="1164" y="309"/>
                  </a:lnTo>
                  <a:lnTo>
                    <a:pt x="1142" y="338"/>
                  </a:lnTo>
                  <a:lnTo>
                    <a:pt x="1112" y="363"/>
                  </a:lnTo>
                  <a:lnTo>
                    <a:pt x="1079" y="385"/>
                  </a:lnTo>
                  <a:lnTo>
                    <a:pt x="1040" y="403"/>
                  </a:lnTo>
                  <a:lnTo>
                    <a:pt x="998" y="417"/>
                  </a:lnTo>
                  <a:lnTo>
                    <a:pt x="953" y="430"/>
                  </a:lnTo>
                  <a:lnTo>
                    <a:pt x="906" y="438"/>
                  </a:lnTo>
                  <a:lnTo>
                    <a:pt x="859" y="445"/>
                  </a:lnTo>
                  <a:lnTo>
                    <a:pt x="812" y="450"/>
                  </a:lnTo>
                  <a:lnTo>
                    <a:pt x="766" y="453"/>
                  </a:lnTo>
                  <a:lnTo>
                    <a:pt x="723" y="454"/>
                  </a:lnTo>
                  <a:lnTo>
                    <a:pt x="682" y="455"/>
                  </a:lnTo>
                  <a:lnTo>
                    <a:pt x="644" y="454"/>
                  </a:lnTo>
                  <a:lnTo>
                    <a:pt x="611" y="453"/>
                  </a:lnTo>
                  <a:lnTo>
                    <a:pt x="576" y="451"/>
                  </a:lnTo>
                  <a:lnTo>
                    <a:pt x="534" y="448"/>
                  </a:lnTo>
                  <a:lnTo>
                    <a:pt x="489" y="442"/>
                  </a:lnTo>
                  <a:lnTo>
                    <a:pt x="441" y="436"/>
                  </a:lnTo>
                  <a:lnTo>
                    <a:pt x="390" y="426"/>
                  </a:lnTo>
                  <a:lnTo>
                    <a:pt x="338" y="414"/>
                  </a:lnTo>
                  <a:lnTo>
                    <a:pt x="286" y="401"/>
                  </a:lnTo>
                  <a:lnTo>
                    <a:pt x="235" y="384"/>
                  </a:lnTo>
                  <a:lnTo>
                    <a:pt x="187" y="364"/>
                  </a:lnTo>
                  <a:lnTo>
                    <a:pt x="142" y="343"/>
                  </a:lnTo>
                  <a:lnTo>
                    <a:pt x="101" y="317"/>
                  </a:lnTo>
                  <a:lnTo>
                    <a:pt x="66" y="288"/>
                  </a:lnTo>
                  <a:lnTo>
                    <a:pt x="36" y="256"/>
                  </a:lnTo>
                  <a:lnTo>
                    <a:pt x="15" y="219"/>
                  </a:lnTo>
                  <a:lnTo>
                    <a:pt x="3" y="179"/>
                  </a:lnTo>
                  <a:lnTo>
                    <a:pt x="0" y="135"/>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3" name="Google Shape;1033;p46"/>
            <p:cNvSpPr/>
            <p:nvPr/>
          </p:nvSpPr>
          <p:spPr>
            <a:xfrm>
              <a:off x="4362" y="2435"/>
              <a:ext cx="116" cy="35"/>
            </a:xfrm>
            <a:custGeom>
              <a:rect b="b" l="l" r="r" t="t"/>
              <a:pathLst>
                <a:path extrusionOk="0" h="429" w="1157">
                  <a:moveTo>
                    <a:pt x="0" y="125"/>
                  </a:moveTo>
                  <a:lnTo>
                    <a:pt x="6" y="104"/>
                  </a:lnTo>
                  <a:lnTo>
                    <a:pt x="19" y="84"/>
                  </a:lnTo>
                  <a:lnTo>
                    <a:pt x="38" y="67"/>
                  </a:lnTo>
                  <a:lnTo>
                    <a:pt x="64" y="52"/>
                  </a:lnTo>
                  <a:lnTo>
                    <a:pt x="93" y="39"/>
                  </a:lnTo>
                  <a:lnTo>
                    <a:pt x="127" y="29"/>
                  </a:lnTo>
                  <a:lnTo>
                    <a:pt x="164" y="21"/>
                  </a:lnTo>
                  <a:lnTo>
                    <a:pt x="204" y="14"/>
                  </a:lnTo>
                  <a:lnTo>
                    <a:pt x="246" y="8"/>
                  </a:lnTo>
                  <a:lnTo>
                    <a:pt x="289" y="4"/>
                  </a:lnTo>
                  <a:lnTo>
                    <a:pt x="332" y="2"/>
                  </a:lnTo>
                  <a:lnTo>
                    <a:pt x="376" y="0"/>
                  </a:lnTo>
                  <a:lnTo>
                    <a:pt x="417" y="0"/>
                  </a:lnTo>
                  <a:lnTo>
                    <a:pt x="457" y="1"/>
                  </a:lnTo>
                  <a:lnTo>
                    <a:pt x="495" y="2"/>
                  </a:lnTo>
                  <a:lnTo>
                    <a:pt x="529" y="4"/>
                  </a:lnTo>
                  <a:lnTo>
                    <a:pt x="566" y="6"/>
                  </a:lnTo>
                  <a:lnTo>
                    <a:pt x="601" y="9"/>
                  </a:lnTo>
                  <a:lnTo>
                    <a:pt x="637" y="12"/>
                  </a:lnTo>
                  <a:lnTo>
                    <a:pt x="673" y="16"/>
                  </a:lnTo>
                  <a:lnTo>
                    <a:pt x="707" y="19"/>
                  </a:lnTo>
                  <a:lnTo>
                    <a:pt x="741" y="23"/>
                  </a:lnTo>
                  <a:lnTo>
                    <a:pt x="774" y="27"/>
                  </a:lnTo>
                  <a:lnTo>
                    <a:pt x="808" y="32"/>
                  </a:lnTo>
                  <a:lnTo>
                    <a:pt x="841" y="38"/>
                  </a:lnTo>
                  <a:lnTo>
                    <a:pt x="873" y="45"/>
                  </a:lnTo>
                  <a:lnTo>
                    <a:pt x="905" y="52"/>
                  </a:lnTo>
                  <a:lnTo>
                    <a:pt x="936" y="60"/>
                  </a:lnTo>
                  <a:lnTo>
                    <a:pt x="967" y="69"/>
                  </a:lnTo>
                  <a:lnTo>
                    <a:pt x="997" y="79"/>
                  </a:lnTo>
                  <a:lnTo>
                    <a:pt x="1026" y="90"/>
                  </a:lnTo>
                  <a:lnTo>
                    <a:pt x="1055" y="103"/>
                  </a:lnTo>
                  <a:lnTo>
                    <a:pt x="1074" y="112"/>
                  </a:lnTo>
                  <a:lnTo>
                    <a:pt x="1093" y="124"/>
                  </a:lnTo>
                  <a:lnTo>
                    <a:pt x="1111" y="138"/>
                  </a:lnTo>
                  <a:lnTo>
                    <a:pt x="1126" y="153"/>
                  </a:lnTo>
                  <a:lnTo>
                    <a:pt x="1139" y="170"/>
                  </a:lnTo>
                  <a:lnTo>
                    <a:pt x="1149" y="187"/>
                  </a:lnTo>
                  <a:lnTo>
                    <a:pt x="1155" y="205"/>
                  </a:lnTo>
                  <a:lnTo>
                    <a:pt x="1157" y="224"/>
                  </a:lnTo>
                  <a:lnTo>
                    <a:pt x="1150" y="258"/>
                  </a:lnTo>
                  <a:lnTo>
                    <a:pt x="1135" y="289"/>
                  </a:lnTo>
                  <a:lnTo>
                    <a:pt x="1113" y="316"/>
                  </a:lnTo>
                  <a:lnTo>
                    <a:pt x="1085" y="339"/>
                  </a:lnTo>
                  <a:lnTo>
                    <a:pt x="1052" y="359"/>
                  </a:lnTo>
                  <a:lnTo>
                    <a:pt x="1015" y="376"/>
                  </a:lnTo>
                  <a:lnTo>
                    <a:pt x="973" y="390"/>
                  </a:lnTo>
                  <a:lnTo>
                    <a:pt x="931" y="402"/>
                  </a:lnTo>
                  <a:lnTo>
                    <a:pt x="886" y="411"/>
                  </a:lnTo>
                  <a:lnTo>
                    <a:pt x="840" y="417"/>
                  </a:lnTo>
                  <a:lnTo>
                    <a:pt x="795" y="422"/>
                  </a:lnTo>
                  <a:lnTo>
                    <a:pt x="750" y="426"/>
                  </a:lnTo>
                  <a:lnTo>
                    <a:pt x="707" y="428"/>
                  </a:lnTo>
                  <a:lnTo>
                    <a:pt x="666" y="429"/>
                  </a:lnTo>
                  <a:lnTo>
                    <a:pt x="630" y="428"/>
                  </a:lnTo>
                  <a:lnTo>
                    <a:pt x="597" y="427"/>
                  </a:lnTo>
                  <a:lnTo>
                    <a:pt x="562" y="424"/>
                  </a:lnTo>
                  <a:lnTo>
                    <a:pt x="520" y="421"/>
                  </a:lnTo>
                  <a:lnTo>
                    <a:pt x="475" y="415"/>
                  </a:lnTo>
                  <a:lnTo>
                    <a:pt x="428" y="409"/>
                  </a:lnTo>
                  <a:lnTo>
                    <a:pt x="378" y="400"/>
                  </a:lnTo>
                  <a:lnTo>
                    <a:pt x="327" y="388"/>
                  </a:lnTo>
                  <a:lnTo>
                    <a:pt x="276" y="375"/>
                  </a:lnTo>
                  <a:lnTo>
                    <a:pt x="227" y="358"/>
                  </a:lnTo>
                  <a:lnTo>
                    <a:pt x="180" y="340"/>
                  </a:lnTo>
                  <a:lnTo>
                    <a:pt x="136" y="319"/>
                  </a:lnTo>
                  <a:lnTo>
                    <a:pt x="96" y="295"/>
                  </a:lnTo>
                  <a:lnTo>
                    <a:pt x="63" y="267"/>
                  </a:lnTo>
                  <a:lnTo>
                    <a:pt x="34" y="237"/>
                  </a:lnTo>
                  <a:lnTo>
                    <a:pt x="14" y="203"/>
                  </a:lnTo>
                  <a:lnTo>
                    <a:pt x="2" y="166"/>
                  </a:lnTo>
                  <a:lnTo>
                    <a:pt x="0" y="125"/>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4" name="Google Shape;1034;p46"/>
            <p:cNvSpPr/>
            <p:nvPr/>
          </p:nvSpPr>
          <p:spPr>
            <a:xfrm>
              <a:off x="4363" y="2435"/>
              <a:ext cx="113" cy="34"/>
            </a:xfrm>
            <a:custGeom>
              <a:rect b="b" l="l" r="r" t="t"/>
              <a:pathLst>
                <a:path extrusionOk="0" h="405" w="1123">
                  <a:moveTo>
                    <a:pt x="0" y="114"/>
                  </a:moveTo>
                  <a:lnTo>
                    <a:pt x="6" y="94"/>
                  </a:lnTo>
                  <a:lnTo>
                    <a:pt x="19" y="77"/>
                  </a:lnTo>
                  <a:lnTo>
                    <a:pt x="39" y="62"/>
                  </a:lnTo>
                  <a:lnTo>
                    <a:pt x="63" y="49"/>
                  </a:lnTo>
                  <a:lnTo>
                    <a:pt x="92" y="37"/>
                  </a:lnTo>
                  <a:lnTo>
                    <a:pt x="125" y="27"/>
                  </a:lnTo>
                  <a:lnTo>
                    <a:pt x="162" y="20"/>
                  </a:lnTo>
                  <a:lnTo>
                    <a:pt x="200" y="14"/>
                  </a:lnTo>
                  <a:lnTo>
                    <a:pt x="241" y="8"/>
                  </a:lnTo>
                  <a:lnTo>
                    <a:pt x="283" y="4"/>
                  </a:lnTo>
                  <a:lnTo>
                    <a:pt x="324" y="2"/>
                  </a:lnTo>
                  <a:lnTo>
                    <a:pt x="366" y="0"/>
                  </a:lnTo>
                  <a:lnTo>
                    <a:pt x="405" y="0"/>
                  </a:lnTo>
                  <a:lnTo>
                    <a:pt x="444" y="0"/>
                  </a:lnTo>
                  <a:lnTo>
                    <a:pt x="480" y="1"/>
                  </a:lnTo>
                  <a:lnTo>
                    <a:pt x="512" y="3"/>
                  </a:lnTo>
                  <a:lnTo>
                    <a:pt x="547" y="5"/>
                  </a:lnTo>
                  <a:lnTo>
                    <a:pt x="581" y="8"/>
                  </a:lnTo>
                  <a:lnTo>
                    <a:pt x="616" y="11"/>
                  </a:lnTo>
                  <a:lnTo>
                    <a:pt x="649" y="15"/>
                  </a:lnTo>
                  <a:lnTo>
                    <a:pt x="684" y="18"/>
                  </a:lnTo>
                  <a:lnTo>
                    <a:pt x="718" y="22"/>
                  </a:lnTo>
                  <a:lnTo>
                    <a:pt x="750" y="26"/>
                  </a:lnTo>
                  <a:lnTo>
                    <a:pt x="783" y="31"/>
                  </a:lnTo>
                  <a:lnTo>
                    <a:pt x="815" y="36"/>
                  </a:lnTo>
                  <a:lnTo>
                    <a:pt x="847" y="43"/>
                  </a:lnTo>
                  <a:lnTo>
                    <a:pt x="878" y="50"/>
                  </a:lnTo>
                  <a:lnTo>
                    <a:pt x="909" y="57"/>
                  </a:lnTo>
                  <a:lnTo>
                    <a:pt x="939" y="66"/>
                  </a:lnTo>
                  <a:lnTo>
                    <a:pt x="968" y="76"/>
                  </a:lnTo>
                  <a:lnTo>
                    <a:pt x="996" y="86"/>
                  </a:lnTo>
                  <a:lnTo>
                    <a:pt x="1023" y="97"/>
                  </a:lnTo>
                  <a:lnTo>
                    <a:pt x="1042" y="106"/>
                  </a:lnTo>
                  <a:lnTo>
                    <a:pt x="1060" y="117"/>
                  </a:lnTo>
                  <a:lnTo>
                    <a:pt x="1077" y="131"/>
                  </a:lnTo>
                  <a:lnTo>
                    <a:pt x="1093" y="145"/>
                  </a:lnTo>
                  <a:lnTo>
                    <a:pt x="1106" y="161"/>
                  </a:lnTo>
                  <a:lnTo>
                    <a:pt x="1115" y="177"/>
                  </a:lnTo>
                  <a:lnTo>
                    <a:pt x="1121" y="195"/>
                  </a:lnTo>
                  <a:lnTo>
                    <a:pt x="1123" y="211"/>
                  </a:lnTo>
                  <a:lnTo>
                    <a:pt x="1116" y="242"/>
                  </a:lnTo>
                  <a:lnTo>
                    <a:pt x="1102" y="270"/>
                  </a:lnTo>
                  <a:lnTo>
                    <a:pt x="1080" y="294"/>
                  </a:lnTo>
                  <a:lnTo>
                    <a:pt x="1054" y="316"/>
                  </a:lnTo>
                  <a:lnTo>
                    <a:pt x="1022" y="334"/>
                  </a:lnTo>
                  <a:lnTo>
                    <a:pt x="986" y="350"/>
                  </a:lnTo>
                  <a:lnTo>
                    <a:pt x="947" y="363"/>
                  </a:lnTo>
                  <a:lnTo>
                    <a:pt x="905" y="375"/>
                  </a:lnTo>
                  <a:lnTo>
                    <a:pt x="861" y="384"/>
                  </a:lnTo>
                  <a:lnTo>
                    <a:pt x="817" y="391"/>
                  </a:lnTo>
                  <a:lnTo>
                    <a:pt x="772" y="397"/>
                  </a:lnTo>
                  <a:lnTo>
                    <a:pt x="728" y="401"/>
                  </a:lnTo>
                  <a:lnTo>
                    <a:pt x="687" y="403"/>
                  </a:lnTo>
                  <a:lnTo>
                    <a:pt x="646" y="404"/>
                  </a:lnTo>
                  <a:lnTo>
                    <a:pt x="610" y="405"/>
                  </a:lnTo>
                  <a:lnTo>
                    <a:pt x="577" y="404"/>
                  </a:lnTo>
                  <a:lnTo>
                    <a:pt x="542" y="401"/>
                  </a:lnTo>
                  <a:lnTo>
                    <a:pt x="501" y="397"/>
                  </a:lnTo>
                  <a:lnTo>
                    <a:pt x="456" y="391"/>
                  </a:lnTo>
                  <a:lnTo>
                    <a:pt x="410" y="383"/>
                  </a:lnTo>
                  <a:lnTo>
                    <a:pt x="361" y="374"/>
                  </a:lnTo>
                  <a:lnTo>
                    <a:pt x="312" y="362"/>
                  </a:lnTo>
                  <a:lnTo>
                    <a:pt x="263" y="349"/>
                  </a:lnTo>
                  <a:lnTo>
                    <a:pt x="215" y="333"/>
                  </a:lnTo>
                  <a:lnTo>
                    <a:pt x="170" y="315"/>
                  </a:lnTo>
                  <a:lnTo>
                    <a:pt x="127" y="294"/>
                  </a:lnTo>
                  <a:lnTo>
                    <a:pt x="89" y="271"/>
                  </a:lnTo>
                  <a:lnTo>
                    <a:pt x="57" y="245"/>
                  </a:lnTo>
                  <a:lnTo>
                    <a:pt x="30" y="217"/>
                  </a:lnTo>
                  <a:lnTo>
                    <a:pt x="12" y="185"/>
                  </a:lnTo>
                  <a:lnTo>
                    <a:pt x="1" y="151"/>
                  </a:lnTo>
                  <a:lnTo>
                    <a:pt x="0" y="114"/>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5" name="Google Shape;1035;p46"/>
            <p:cNvSpPr/>
            <p:nvPr/>
          </p:nvSpPr>
          <p:spPr>
            <a:xfrm>
              <a:off x="4365" y="2435"/>
              <a:ext cx="109" cy="31"/>
            </a:xfrm>
            <a:custGeom>
              <a:rect b="b" l="l" r="r" t="t"/>
              <a:pathLst>
                <a:path extrusionOk="0" h="376" w="1090">
                  <a:moveTo>
                    <a:pt x="0" y="105"/>
                  </a:moveTo>
                  <a:lnTo>
                    <a:pt x="7" y="86"/>
                  </a:lnTo>
                  <a:lnTo>
                    <a:pt x="21" y="71"/>
                  </a:lnTo>
                  <a:lnTo>
                    <a:pt x="39" y="56"/>
                  </a:lnTo>
                  <a:lnTo>
                    <a:pt x="63" y="44"/>
                  </a:lnTo>
                  <a:lnTo>
                    <a:pt x="92" y="33"/>
                  </a:lnTo>
                  <a:lnTo>
                    <a:pt x="124" y="25"/>
                  </a:lnTo>
                  <a:lnTo>
                    <a:pt x="160" y="18"/>
                  </a:lnTo>
                  <a:lnTo>
                    <a:pt x="197" y="12"/>
                  </a:lnTo>
                  <a:lnTo>
                    <a:pt x="237" y="7"/>
                  </a:lnTo>
                  <a:lnTo>
                    <a:pt x="277" y="4"/>
                  </a:lnTo>
                  <a:lnTo>
                    <a:pt x="317" y="2"/>
                  </a:lnTo>
                  <a:lnTo>
                    <a:pt x="357" y="0"/>
                  </a:lnTo>
                  <a:lnTo>
                    <a:pt x="396" y="0"/>
                  </a:lnTo>
                  <a:lnTo>
                    <a:pt x="433" y="1"/>
                  </a:lnTo>
                  <a:lnTo>
                    <a:pt x="467" y="2"/>
                  </a:lnTo>
                  <a:lnTo>
                    <a:pt x="498" y="3"/>
                  </a:lnTo>
                  <a:lnTo>
                    <a:pt x="531" y="5"/>
                  </a:lnTo>
                  <a:lnTo>
                    <a:pt x="564" y="7"/>
                  </a:lnTo>
                  <a:lnTo>
                    <a:pt x="598" y="11"/>
                  </a:lnTo>
                  <a:lnTo>
                    <a:pt x="630" y="13"/>
                  </a:lnTo>
                  <a:lnTo>
                    <a:pt x="664" y="16"/>
                  </a:lnTo>
                  <a:lnTo>
                    <a:pt x="696" y="20"/>
                  </a:lnTo>
                  <a:lnTo>
                    <a:pt x="728" y="24"/>
                  </a:lnTo>
                  <a:lnTo>
                    <a:pt x="760" y="28"/>
                  </a:lnTo>
                  <a:lnTo>
                    <a:pt x="792" y="33"/>
                  </a:lnTo>
                  <a:lnTo>
                    <a:pt x="823" y="40"/>
                  </a:lnTo>
                  <a:lnTo>
                    <a:pt x="854" y="46"/>
                  </a:lnTo>
                  <a:lnTo>
                    <a:pt x="884" y="53"/>
                  </a:lnTo>
                  <a:lnTo>
                    <a:pt x="913" y="61"/>
                  </a:lnTo>
                  <a:lnTo>
                    <a:pt x="941" y="70"/>
                  </a:lnTo>
                  <a:lnTo>
                    <a:pt x="968" y="80"/>
                  </a:lnTo>
                  <a:lnTo>
                    <a:pt x="994" y="90"/>
                  </a:lnTo>
                  <a:lnTo>
                    <a:pt x="1011" y="99"/>
                  </a:lnTo>
                  <a:lnTo>
                    <a:pt x="1029" y="109"/>
                  </a:lnTo>
                  <a:lnTo>
                    <a:pt x="1045" y="121"/>
                  </a:lnTo>
                  <a:lnTo>
                    <a:pt x="1060" y="135"/>
                  </a:lnTo>
                  <a:lnTo>
                    <a:pt x="1072" y="149"/>
                  </a:lnTo>
                  <a:lnTo>
                    <a:pt x="1083" y="164"/>
                  </a:lnTo>
                  <a:lnTo>
                    <a:pt x="1088" y="179"/>
                  </a:lnTo>
                  <a:lnTo>
                    <a:pt x="1090" y="194"/>
                  </a:lnTo>
                  <a:lnTo>
                    <a:pt x="1083" y="222"/>
                  </a:lnTo>
                  <a:lnTo>
                    <a:pt x="1069" y="248"/>
                  </a:lnTo>
                  <a:lnTo>
                    <a:pt x="1049" y="270"/>
                  </a:lnTo>
                  <a:lnTo>
                    <a:pt x="1024" y="290"/>
                  </a:lnTo>
                  <a:lnTo>
                    <a:pt x="993" y="308"/>
                  </a:lnTo>
                  <a:lnTo>
                    <a:pt x="959" y="322"/>
                  </a:lnTo>
                  <a:lnTo>
                    <a:pt x="921" y="336"/>
                  </a:lnTo>
                  <a:lnTo>
                    <a:pt x="880" y="346"/>
                  </a:lnTo>
                  <a:lnTo>
                    <a:pt x="839" y="355"/>
                  </a:lnTo>
                  <a:lnTo>
                    <a:pt x="795" y="362"/>
                  </a:lnTo>
                  <a:lnTo>
                    <a:pt x="752" y="368"/>
                  </a:lnTo>
                  <a:lnTo>
                    <a:pt x="709" y="372"/>
                  </a:lnTo>
                  <a:lnTo>
                    <a:pt x="668" y="375"/>
                  </a:lnTo>
                  <a:lnTo>
                    <a:pt x="628" y="376"/>
                  </a:lnTo>
                  <a:lnTo>
                    <a:pt x="592" y="376"/>
                  </a:lnTo>
                  <a:lnTo>
                    <a:pt x="558" y="375"/>
                  </a:lnTo>
                  <a:lnTo>
                    <a:pt x="523" y="373"/>
                  </a:lnTo>
                  <a:lnTo>
                    <a:pt x="482" y="370"/>
                  </a:lnTo>
                  <a:lnTo>
                    <a:pt x="439" y="365"/>
                  </a:lnTo>
                  <a:lnTo>
                    <a:pt x="393" y="357"/>
                  </a:lnTo>
                  <a:lnTo>
                    <a:pt x="346" y="348"/>
                  </a:lnTo>
                  <a:lnTo>
                    <a:pt x="298" y="337"/>
                  </a:lnTo>
                  <a:lnTo>
                    <a:pt x="250" y="324"/>
                  </a:lnTo>
                  <a:lnTo>
                    <a:pt x="203" y="309"/>
                  </a:lnTo>
                  <a:lnTo>
                    <a:pt x="160" y="291"/>
                  </a:lnTo>
                  <a:lnTo>
                    <a:pt x="119" y="271"/>
                  </a:lnTo>
                  <a:lnTo>
                    <a:pt x="84" y="250"/>
                  </a:lnTo>
                  <a:lnTo>
                    <a:pt x="52" y="226"/>
                  </a:lnTo>
                  <a:lnTo>
                    <a:pt x="28" y="199"/>
                  </a:lnTo>
                  <a:lnTo>
                    <a:pt x="10" y="170"/>
                  </a:lnTo>
                  <a:lnTo>
                    <a:pt x="0" y="139"/>
                  </a:lnTo>
                  <a:lnTo>
                    <a:pt x="0" y="105"/>
                  </a:lnTo>
                  <a:close/>
                </a:path>
              </a:pathLst>
            </a:custGeom>
            <a:solidFill>
              <a:srgbClr val="9E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6" name="Google Shape;1036;p46"/>
            <p:cNvSpPr/>
            <p:nvPr/>
          </p:nvSpPr>
          <p:spPr>
            <a:xfrm>
              <a:off x="4366" y="2435"/>
              <a:ext cx="105" cy="29"/>
            </a:xfrm>
            <a:custGeom>
              <a:rect b="b" l="l" r="r" t="t"/>
              <a:pathLst>
                <a:path extrusionOk="0" h="350" w="1054">
                  <a:moveTo>
                    <a:pt x="1" y="94"/>
                  </a:moveTo>
                  <a:lnTo>
                    <a:pt x="9" y="78"/>
                  </a:lnTo>
                  <a:lnTo>
                    <a:pt x="22" y="63"/>
                  </a:lnTo>
                  <a:lnTo>
                    <a:pt x="40" y="51"/>
                  </a:lnTo>
                  <a:lnTo>
                    <a:pt x="64" y="41"/>
                  </a:lnTo>
                  <a:lnTo>
                    <a:pt x="92" y="31"/>
                  </a:lnTo>
                  <a:lnTo>
                    <a:pt x="123" y="23"/>
                  </a:lnTo>
                  <a:lnTo>
                    <a:pt x="158" y="17"/>
                  </a:lnTo>
                  <a:lnTo>
                    <a:pt x="195" y="11"/>
                  </a:lnTo>
                  <a:lnTo>
                    <a:pt x="232" y="7"/>
                  </a:lnTo>
                  <a:lnTo>
                    <a:pt x="272" y="4"/>
                  </a:lnTo>
                  <a:lnTo>
                    <a:pt x="310" y="2"/>
                  </a:lnTo>
                  <a:lnTo>
                    <a:pt x="348" y="0"/>
                  </a:lnTo>
                  <a:lnTo>
                    <a:pt x="386" y="0"/>
                  </a:lnTo>
                  <a:lnTo>
                    <a:pt x="420" y="0"/>
                  </a:lnTo>
                  <a:lnTo>
                    <a:pt x="453" y="1"/>
                  </a:lnTo>
                  <a:lnTo>
                    <a:pt x="482" y="2"/>
                  </a:lnTo>
                  <a:lnTo>
                    <a:pt x="514" y="4"/>
                  </a:lnTo>
                  <a:lnTo>
                    <a:pt x="545" y="6"/>
                  </a:lnTo>
                  <a:lnTo>
                    <a:pt x="578" y="10"/>
                  </a:lnTo>
                  <a:lnTo>
                    <a:pt x="609" y="12"/>
                  </a:lnTo>
                  <a:lnTo>
                    <a:pt x="642" y="15"/>
                  </a:lnTo>
                  <a:lnTo>
                    <a:pt x="674" y="19"/>
                  </a:lnTo>
                  <a:lnTo>
                    <a:pt x="705" y="22"/>
                  </a:lnTo>
                  <a:lnTo>
                    <a:pt x="737" y="27"/>
                  </a:lnTo>
                  <a:lnTo>
                    <a:pt x="768" y="32"/>
                  </a:lnTo>
                  <a:lnTo>
                    <a:pt x="799" y="37"/>
                  </a:lnTo>
                  <a:lnTo>
                    <a:pt x="829" y="44"/>
                  </a:lnTo>
                  <a:lnTo>
                    <a:pt x="858" y="50"/>
                  </a:lnTo>
                  <a:lnTo>
                    <a:pt x="887" y="57"/>
                  </a:lnTo>
                  <a:lnTo>
                    <a:pt x="914" y="65"/>
                  </a:lnTo>
                  <a:lnTo>
                    <a:pt x="941" y="75"/>
                  </a:lnTo>
                  <a:lnTo>
                    <a:pt x="965" y="84"/>
                  </a:lnTo>
                  <a:lnTo>
                    <a:pt x="981" y="92"/>
                  </a:lnTo>
                  <a:lnTo>
                    <a:pt x="998" y="102"/>
                  </a:lnTo>
                  <a:lnTo>
                    <a:pt x="1014" y="113"/>
                  </a:lnTo>
                  <a:lnTo>
                    <a:pt x="1028" y="125"/>
                  </a:lnTo>
                  <a:lnTo>
                    <a:pt x="1040" y="139"/>
                  </a:lnTo>
                  <a:lnTo>
                    <a:pt x="1048" y="152"/>
                  </a:lnTo>
                  <a:lnTo>
                    <a:pt x="1053" y="166"/>
                  </a:lnTo>
                  <a:lnTo>
                    <a:pt x="1054" y="180"/>
                  </a:lnTo>
                  <a:lnTo>
                    <a:pt x="1049" y="205"/>
                  </a:lnTo>
                  <a:lnTo>
                    <a:pt x="1037" y="228"/>
                  </a:lnTo>
                  <a:lnTo>
                    <a:pt x="1018" y="248"/>
                  </a:lnTo>
                  <a:lnTo>
                    <a:pt x="994" y="266"/>
                  </a:lnTo>
                  <a:lnTo>
                    <a:pt x="965" y="283"/>
                  </a:lnTo>
                  <a:lnTo>
                    <a:pt x="932" y="296"/>
                  </a:lnTo>
                  <a:lnTo>
                    <a:pt x="897" y="309"/>
                  </a:lnTo>
                  <a:lnTo>
                    <a:pt x="858" y="319"/>
                  </a:lnTo>
                  <a:lnTo>
                    <a:pt x="818" y="328"/>
                  </a:lnTo>
                  <a:lnTo>
                    <a:pt x="776" y="336"/>
                  </a:lnTo>
                  <a:lnTo>
                    <a:pt x="733" y="341"/>
                  </a:lnTo>
                  <a:lnTo>
                    <a:pt x="693" y="345"/>
                  </a:lnTo>
                  <a:lnTo>
                    <a:pt x="652" y="348"/>
                  </a:lnTo>
                  <a:lnTo>
                    <a:pt x="613" y="350"/>
                  </a:lnTo>
                  <a:lnTo>
                    <a:pt x="577" y="350"/>
                  </a:lnTo>
                  <a:lnTo>
                    <a:pt x="543" y="349"/>
                  </a:lnTo>
                  <a:lnTo>
                    <a:pt x="508" y="347"/>
                  </a:lnTo>
                  <a:lnTo>
                    <a:pt x="467" y="344"/>
                  </a:lnTo>
                  <a:lnTo>
                    <a:pt x="424" y="338"/>
                  </a:lnTo>
                  <a:lnTo>
                    <a:pt x="378" y="330"/>
                  </a:lnTo>
                  <a:lnTo>
                    <a:pt x="332" y="321"/>
                  </a:lnTo>
                  <a:lnTo>
                    <a:pt x="285" y="311"/>
                  </a:lnTo>
                  <a:lnTo>
                    <a:pt x="239" y="297"/>
                  </a:lnTo>
                  <a:lnTo>
                    <a:pt x="195" y="283"/>
                  </a:lnTo>
                  <a:lnTo>
                    <a:pt x="152" y="266"/>
                  </a:lnTo>
                  <a:lnTo>
                    <a:pt x="113" y="248"/>
                  </a:lnTo>
                  <a:lnTo>
                    <a:pt x="79" y="227"/>
                  </a:lnTo>
                  <a:lnTo>
                    <a:pt x="49" y="204"/>
                  </a:lnTo>
                  <a:lnTo>
                    <a:pt x="26" y="179"/>
                  </a:lnTo>
                  <a:lnTo>
                    <a:pt x="10" y="153"/>
                  </a:lnTo>
                  <a:lnTo>
                    <a:pt x="0" y="124"/>
                  </a:lnTo>
                  <a:lnTo>
                    <a:pt x="1" y="94"/>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46"/>
            <p:cNvSpPr/>
            <p:nvPr/>
          </p:nvSpPr>
          <p:spPr>
            <a:xfrm>
              <a:off x="4367" y="2435"/>
              <a:ext cx="103" cy="27"/>
            </a:xfrm>
            <a:custGeom>
              <a:rect b="b" l="l" r="r" t="t"/>
              <a:pathLst>
                <a:path extrusionOk="0" h="323" w="1022">
                  <a:moveTo>
                    <a:pt x="2" y="82"/>
                  </a:moveTo>
                  <a:lnTo>
                    <a:pt x="10" y="68"/>
                  </a:lnTo>
                  <a:lnTo>
                    <a:pt x="23" y="55"/>
                  </a:lnTo>
                  <a:lnTo>
                    <a:pt x="42" y="44"/>
                  </a:lnTo>
                  <a:lnTo>
                    <a:pt x="66" y="33"/>
                  </a:lnTo>
                  <a:lnTo>
                    <a:pt x="92" y="25"/>
                  </a:lnTo>
                  <a:lnTo>
                    <a:pt x="123" y="19"/>
                  </a:lnTo>
                  <a:lnTo>
                    <a:pt x="156" y="13"/>
                  </a:lnTo>
                  <a:lnTo>
                    <a:pt x="192" y="9"/>
                  </a:lnTo>
                  <a:lnTo>
                    <a:pt x="228" y="4"/>
                  </a:lnTo>
                  <a:lnTo>
                    <a:pt x="265" y="2"/>
                  </a:lnTo>
                  <a:lnTo>
                    <a:pt x="303" y="0"/>
                  </a:lnTo>
                  <a:lnTo>
                    <a:pt x="339" y="0"/>
                  </a:lnTo>
                  <a:lnTo>
                    <a:pt x="374" y="0"/>
                  </a:lnTo>
                  <a:lnTo>
                    <a:pt x="407" y="0"/>
                  </a:lnTo>
                  <a:lnTo>
                    <a:pt x="438" y="1"/>
                  </a:lnTo>
                  <a:lnTo>
                    <a:pt x="465" y="3"/>
                  </a:lnTo>
                  <a:lnTo>
                    <a:pt x="495" y="4"/>
                  </a:lnTo>
                  <a:lnTo>
                    <a:pt x="526" y="6"/>
                  </a:lnTo>
                  <a:lnTo>
                    <a:pt x="557" y="9"/>
                  </a:lnTo>
                  <a:lnTo>
                    <a:pt x="588" y="12"/>
                  </a:lnTo>
                  <a:lnTo>
                    <a:pt x="620" y="15"/>
                  </a:lnTo>
                  <a:lnTo>
                    <a:pt x="651" y="18"/>
                  </a:lnTo>
                  <a:lnTo>
                    <a:pt x="682" y="22"/>
                  </a:lnTo>
                  <a:lnTo>
                    <a:pt x="713" y="26"/>
                  </a:lnTo>
                  <a:lnTo>
                    <a:pt x="744" y="30"/>
                  </a:lnTo>
                  <a:lnTo>
                    <a:pt x="774" y="35"/>
                  </a:lnTo>
                  <a:lnTo>
                    <a:pt x="803" y="42"/>
                  </a:lnTo>
                  <a:lnTo>
                    <a:pt x="831" y="48"/>
                  </a:lnTo>
                  <a:lnTo>
                    <a:pt x="858" y="55"/>
                  </a:lnTo>
                  <a:lnTo>
                    <a:pt x="885" y="62"/>
                  </a:lnTo>
                  <a:lnTo>
                    <a:pt x="909" y="71"/>
                  </a:lnTo>
                  <a:lnTo>
                    <a:pt x="933" y="80"/>
                  </a:lnTo>
                  <a:lnTo>
                    <a:pt x="949" y="86"/>
                  </a:lnTo>
                  <a:lnTo>
                    <a:pt x="964" y="94"/>
                  </a:lnTo>
                  <a:lnTo>
                    <a:pt x="980" y="105"/>
                  </a:lnTo>
                  <a:lnTo>
                    <a:pt x="995" y="115"/>
                  </a:lnTo>
                  <a:lnTo>
                    <a:pt x="1006" y="128"/>
                  </a:lnTo>
                  <a:lnTo>
                    <a:pt x="1015" y="140"/>
                  </a:lnTo>
                  <a:lnTo>
                    <a:pt x="1021" y="153"/>
                  </a:lnTo>
                  <a:lnTo>
                    <a:pt x="1022" y="166"/>
                  </a:lnTo>
                  <a:lnTo>
                    <a:pt x="1016" y="188"/>
                  </a:lnTo>
                  <a:lnTo>
                    <a:pt x="1004" y="207"/>
                  </a:lnTo>
                  <a:lnTo>
                    <a:pt x="986" y="225"/>
                  </a:lnTo>
                  <a:lnTo>
                    <a:pt x="963" y="241"/>
                  </a:lnTo>
                  <a:lnTo>
                    <a:pt x="935" y="256"/>
                  </a:lnTo>
                  <a:lnTo>
                    <a:pt x="903" y="269"/>
                  </a:lnTo>
                  <a:lnTo>
                    <a:pt x="869" y="281"/>
                  </a:lnTo>
                  <a:lnTo>
                    <a:pt x="831" y="291"/>
                  </a:lnTo>
                  <a:lnTo>
                    <a:pt x="792" y="300"/>
                  </a:lnTo>
                  <a:lnTo>
                    <a:pt x="752" y="308"/>
                  </a:lnTo>
                  <a:lnTo>
                    <a:pt x="711" y="313"/>
                  </a:lnTo>
                  <a:lnTo>
                    <a:pt x="671" y="318"/>
                  </a:lnTo>
                  <a:lnTo>
                    <a:pt x="631" y="321"/>
                  </a:lnTo>
                  <a:lnTo>
                    <a:pt x="593" y="322"/>
                  </a:lnTo>
                  <a:lnTo>
                    <a:pt x="557" y="323"/>
                  </a:lnTo>
                  <a:lnTo>
                    <a:pt x="523" y="322"/>
                  </a:lnTo>
                  <a:lnTo>
                    <a:pt x="487" y="320"/>
                  </a:lnTo>
                  <a:lnTo>
                    <a:pt x="448" y="317"/>
                  </a:lnTo>
                  <a:lnTo>
                    <a:pt x="405" y="311"/>
                  </a:lnTo>
                  <a:lnTo>
                    <a:pt x="360" y="304"/>
                  </a:lnTo>
                  <a:lnTo>
                    <a:pt x="315" y="294"/>
                  </a:lnTo>
                  <a:lnTo>
                    <a:pt x="269" y="284"/>
                  </a:lnTo>
                  <a:lnTo>
                    <a:pt x="224" y="271"/>
                  </a:lnTo>
                  <a:lnTo>
                    <a:pt x="182" y="257"/>
                  </a:lnTo>
                  <a:lnTo>
                    <a:pt x="141" y="240"/>
                  </a:lnTo>
                  <a:lnTo>
                    <a:pt x="103" y="223"/>
                  </a:lnTo>
                  <a:lnTo>
                    <a:pt x="70" y="203"/>
                  </a:lnTo>
                  <a:lnTo>
                    <a:pt x="42" y="182"/>
                  </a:lnTo>
                  <a:lnTo>
                    <a:pt x="21" y="160"/>
                  </a:lnTo>
                  <a:lnTo>
                    <a:pt x="6" y="136"/>
                  </a:lnTo>
                  <a:lnTo>
                    <a:pt x="0" y="110"/>
                  </a:lnTo>
                  <a:lnTo>
                    <a:pt x="2" y="82"/>
                  </a:lnTo>
                  <a:close/>
                </a:path>
              </a:pathLst>
            </a:custGeom>
            <a:solidFill>
              <a:srgbClr val="A8B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8" name="Google Shape;1038;p46"/>
            <p:cNvSpPr/>
            <p:nvPr/>
          </p:nvSpPr>
          <p:spPr>
            <a:xfrm>
              <a:off x="4369" y="2435"/>
              <a:ext cx="99" cy="25"/>
            </a:xfrm>
            <a:custGeom>
              <a:rect b="b" l="l" r="r" t="t"/>
              <a:pathLst>
                <a:path extrusionOk="0" h="299" w="988">
                  <a:moveTo>
                    <a:pt x="3" y="75"/>
                  </a:moveTo>
                  <a:lnTo>
                    <a:pt x="11" y="62"/>
                  </a:lnTo>
                  <a:lnTo>
                    <a:pt x="24" y="51"/>
                  </a:lnTo>
                  <a:lnTo>
                    <a:pt x="43" y="41"/>
                  </a:lnTo>
                  <a:lnTo>
                    <a:pt x="65" y="32"/>
                  </a:lnTo>
                  <a:lnTo>
                    <a:pt x="91" y="25"/>
                  </a:lnTo>
                  <a:lnTo>
                    <a:pt x="121" y="19"/>
                  </a:lnTo>
                  <a:lnTo>
                    <a:pt x="153" y="14"/>
                  </a:lnTo>
                  <a:lnTo>
                    <a:pt x="187" y="10"/>
                  </a:lnTo>
                  <a:lnTo>
                    <a:pt x="222" y="5"/>
                  </a:lnTo>
                  <a:lnTo>
                    <a:pt x="258" y="3"/>
                  </a:lnTo>
                  <a:lnTo>
                    <a:pt x="295" y="2"/>
                  </a:lnTo>
                  <a:lnTo>
                    <a:pt x="329" y="1"/>
                  </a:lnTo>
                  <a:lnTo>
                    <a:pt x="363" y="0"/>
                  </a:lnTo>
                  <a:lnTo>
                    <a:pt x="395" y="1"/>
                  </a:lnTo>
                  <a:lnTo>
                    <a:pt x="424" y="2"/>
                  </a:lnTo>
                  <a:lnTo>
                    <a:pt x="450" y="3"/>
                  </a:lnTo>
                  <a:lnTo>
                    <a:pt x="478" y="4"/>
                  </a:lnTo>
                  <a:lnTo>
                    <a:pt x="507" y="6"/>
                  </a:lnTo>
                  <a:lnTo>
                    <a:pt x="537" y="9"/>
                  </a:lnTo>
                  <a:lnTo>
                    <a:pt x="566" y="12"/>
                  </a:lnTo>
                  <a:lnTo>
                    <a:pt x="596" y="14"/>
                  </a:lnTo>
                  <a:lnTo>
                    <a:pt x="627" y="18"/>
                  </a:lnTo>
                  <a:lnTo>
                    <a:pt x="658" y="21"/>
                  </a:lnTo>
                  <a:lnTo>
                    <a:pt x="688" y="25"/>
                  </a:lnTo>
                  <a:lnTo>
                    <a:pt x="717" y="29"/>
                  </a:lnTo>
                  <a:lnTo>
                    <a:pt x="748" y="34"/>
                  </a:lnTo>
                  <a:lnTo>
                    <a:pt x="776" y="40"/>
                  </a:lnTo>
                  <a:lnTo>
                    <a:pt x="805" y="46"/>
                  </a:lnTo>
                  <a:lnTo>
                    <a:pt x="831" y="52"/>
                  </a:lnTo>
                  <a:lnTo>
                    <a:pt x="857" y="59"/>
                  </a:lnTo>
                  <a:lnTo>
                    <a:pt x="881" y="67"/>
                  </a:lnTo>
                  <a:lnTo>
                    <a:pt x="903" y="75"/>
                  </a:lnTo>
                  <a:lnTo>
                    <a:pt x="918" y="80"/>
                  </a:lnTo>
                  <a:lnTo>
                    <a:pt x="932" y="88"/>
                  </a:lnTo>
                  <a:lnTo>
                    <a:pt x="946" y="97"/>
                  </a:lnTo>
                  <a:lnTo>
                    <a:pt x="960" y="107"/>
                  </a:lnTo>
                  <a:lnTo>
                    <a:pt x="972" y="117"/>
                  </a:lnTo>
                  <a:lnTo>
                    <a:pt x="981" y="130"/>
                  </a:lnTo>
                  <a:lnTo>
                    <a:pt x="987" y="141"/>
                  </a:lnTo>
                  <a:lnTo>
                    <a:pt x="988" y="153"/>
                  </a:lnTo>
                  <a:lnTo>
                    <a:pt x="983" y="171"/>
                  </a:lnTo>
                  <a:lnTo>
                    <a:pt x="972" y="189"/>
                  </a:lnTo>
                  <a:lnTo>
                    <a:pt x="954" y="204"/>
                  </a:lnTo>
                  <a:lnTo>
                    <a:pt x="932" y="219"/>
                  </a:lnTo>
                  <a:lnTo>
                    <a:pt x="905" y="232"/>
                  </a:lnTo>
                  <a:lnTo>
                    <a:pt x="876" y="245"/>
                  </a:lnTo>
                  <a:lnTo>
                    <a:pt x="842" y="255"/>
                  </a:lnTo>
                  <a:lnTo>
                    <a:pt x="806" y="265"/>
                  </a:lnTo>
                  <a:lnTo>
                    <a:pt x="768" y="274"/>
                  </a:lnTo>
                  <a:lnTo>
                    <a:pt x="730" y="281"/>
                  </a:lnTo>
                  <a:lnTo>
                    <a:pt x="689" y="287"/>
                  </a:lnTo>
                  <a:lnTo>
                    <a:pt x="650" y="292"/>
                  </a:lnTo>
                  <a:lnTo>
                    <a:pt x="611" y="295"/>
                  </a:lnTo>
                  <a:lnTo>
                    <a:pt x="573" y="298"/>
                  </a:lnTo>
                  <a:lnTo>
                    <a:pt x="537" y="299"/>
                  </a:lnTo>
                  <a:lnTo>
                    <a:pt x="503" y="299"/>
                  </a:lnTo>
                  <a:lnTo>
                    <a:pt x="467" y="297"/>
                  </a:lnTo>
                  <a:lnTo>
                    <a:pt x="429" y="293"/>
                  </a:lnTo>
                  <a:lnTo>
                    <a:pt x="387" y="287"/>
                  </a:lnTo>
                  <a:lnTo>
                    <a:pt x="344" y="280"/>
                  </a:lnTo>
                  <a:lnTo>
                    <a:pt x="300" y="270"/>
                  </a:lnTo>
                  <a:lnTo>
                    <a:pt x="256" y="259"/>
                  </a:lnTo>
                  <a:lnTo>
                    <a:pt x="212" y="247"/>
                  </a:lnTo>
                  <a:lnTo>
                    <a:pt x="171" y="232"/>
                  </a:lnTo>
                  <a:lnTo>
                    <a:pt x="131" y="217"/>
                  </a:lnTo>
                  <a:lnTo>
                    <a:pt x="95" y="200"/>
                  </a:lnTo>
                  <a:lnTo>
                    <a:pt x="64" y="182"/>
                  </a:lnTo>
                  <a:lnTo>
                    <a:pt x="37" y="163"/>
                  </a:lnTo>
                  <a:lnTo>
                    <a:pt x="18" y="142"/>
                  </a:lnTo>
                  <a:lnTo>
                    <a:pt x="5" y="121"/>
                  </a:lnTo>
                  <a:lnTo>
                    <a:pt x="0" y="99"/>
                  </a:lnTo>
                  <a:lnTo>
                    <a:pt x="3" y="75"/>
                  </a:lnTo>
                  <a:close/>
                </a:path>
              </a:pathLst>
            </a:custGeom>
            <a:solidFill>
              <a:srgbClr val="AD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9" name="Google Shape;1039;p46"/>
            <p:cNvSpPr/>
            <p:nvPr/>
          </p:nvSpPr>
          <p:spPr>
            <a:xfrm>
              <a:off x="4370" y="2436"/>
              <a:ext cx="96" cy="22"/>
            </a:xfrm>
            <a:custGeom>
              <a:rect b="b" l="l" r="r" t="t"/>
              <a:pathLst>
                <a:path extrusionOk="0" h="272" w="955">
                  <a:moveTo>
                    <a:pt x="5" y="65"/>
                  </a:moveTo>
                  <a:lnTo>
                    <a:pt x="13" y="53"/>
                  </a:lnTo>
                  <a:lnTo>
                    <a:pt x="27" y="43"/>
                  </a:lnTo>
                  <a:lnTo>
                    <a:pt x="44" y="35"/>
                  </a:lnTo>
                  <a:lnTo>
                    <a:pt x="66" y="27"/>
                  </a:lnTo>
                  <a:lnTo>
                    <a:pt x="93" y="21"/>
                  </a:lnTo>
                  <a:lnTo>
                    <a:pt x="121" y="15"/>
                  </a:lnTo>
                  <a:lnTo>
                    <a:pt x="152" y="11"/>
                  </a:lnTo>
                  <a:lnTo>
                    <a:pt x="185" y="8"/>
                  </a:lnTo>
                  <a:lnTo>
                    <a:pt x="219" y="5"/>
                  </a:lnTo>
                  <a:lnTo>
                    <a:pt x="253" y="2"/>
                  </a:lnTo>
                  <a:lnTo>
                    <a:pt x="288" y="1"/>
                  </a:lnTo>
                  <a:lnTo>
                    <a:pt x="321" y="1"/>
                  </a:lnTo>
                  <a:lnTo>
                    <a:pt x="354" y="0"/>
                  </a:lnTo>
                  <a:lnTo>
                    <a:pt x="384" y="1"/>
                  </a:lnTo>
                  <a:lnTo>
                    <a:pt x="412" y="1"/>
                  </a:lnTo>
                  <a:lnTo>
                    <a:pt x="437" y="2"/>
                  </a:lnTo>
                  <a:lnTo>
                    <a:pt x="464" y="3"/>
                  </a:lnTo>
                  <a:lnTo>
                    <a:pt x="491" y="6"/>
                  </a:lnTo>
                  <a:lnTo>
                    <a:pt x="519" y="7"/>
                  </a:lnTo>
                  <a:lnTo>
                    <a:pt x="548" y="9"/>
                  </a:lnTo>
                  <a:lnTo>
                    <a:pt x="577" y="12"/>
                  </a:lnTo>
                  <a:lnTo>
                    <a:pt x="608" y="15"/>
                  </a:lnTo>
                  <a:lnTo>
                    <a:pt x="637" y="18"/>
                  </a:lnTo>
                  <a:lnTo>
                    <a:pt x="667" y="22"/>
                  </a:lnTo>
                  <a:lnTo>
                    <a:pt x="696" y="26"/>
                  </a:lnTo>
                  <a:lnTo>
                    <a:pt x="725" y="30"/>
                  </a:lnTo>
                  <a:lnTo>
                    <a:pt x="753" y="36"/>
                  </a:lnTo>
                  <a:lnTo>
                    <a:pt x="780" y="41"/>
                  </a:lnTo>
                  <a:lnTo>
                    <a:pt x="806" y="47"/>
                  </a:lnTo>
                  <a:lnTo>
                    <a:pt x="829" y="53"/>
                  </a:lnTo>
                  <a:lnTo>
                    <a:pt x="853" y="59"/>
                  </a:lnTo>
                  <a:lnTo>
                    <a:pt x="873" y="67"/>
                  </a:lnTo>
                  <a:lnTo>
                    <a:pt x="887" y="72"/>
                  </a:lnTo>
                  <a:lnTo>
                    <a:pt x="902" y="79"/>
                  </a:lnTo>
                  <a:lnTo>
                    <a:pt x="916" y="87"/>
                  </a:lnTo>
                  <a:lnTo>
                    <a:pt x="929" y="97"/>
                  </a:lnTo>
                  <a:lnTo>
                    <a:pt x="940" y="107"/>
                  </a:lnTo>
                  <a:lnTo>
                    <a:pt x="949" y="117"/>
                  </a:lnTo>
                  <a:lnTo>
                    <a:pt x="954" y="128"/>
                  </a:lnTo>
                  <a:lnTo>
                    <a:pt x="955" y="138"/>
                  </a:lnTo>
                  <a:lnTo>
                    <a:pt x="951" y="153"/>
                  </a:lnTo>
                  <a:lnTo>
                    <a:pt x="940" y="167"/>
                  </a:lnTo>
                  <a:lnTo>
                    <a:pt x="925" y="180"/>
                  </a:lnTo>
                  <a:lnTo>
                    <a:pt x="904" y="193"/>
                  </a:lnTo>
                  <a:lnTo>
                    <a:pt x="879" y="205"/>
                  </a:lnTo>
                  <a:lnTo>
                    <a:pt x="850" y="216"/>
                  </a:lnTo>
                  <a:lnTo>
                    <a:pt x="818" y="226"/>
                  </a:lnTo>
                  <a:lnTo>
                    <a:pt x="784" y="235"/>
                  </a:lnTo>
                  <a:lnTo>
                    <a:pt x="748" y="245"/>
                  </a:lnTo>
                  <a:lnTo>
                    <a:pt x="711" y="252"/>
                  </a:lnTo>
                  <a:lnTo>
                    <a:pt x="672" y="258"/>
                  </a:lnTo>
                  <a:lnTo>
                    <a:pt x="634" y="263"/>
                  </a:lnTo>
                  <a:lnTo>
                    <a:pt x="596" y="267"/>
                  </a:lnTo>
                  <a:lnTo>
                    <a:pt x="558" y="270"/>
                  </a:lnTo>
                  <a:lnTo>
                    <a:pt x="521" y="272"/>
                  </a:lnTo>
                  <a:lnTo>
                    <a:pt x="488" y="272"/>
                  </a:lnTo>
                  <a:lnTo>
                    <a:pt x="452" y="270"/>
                  </a:lnTo>
                  <a:lnTo>
                    <a:pt x="414" y="265"/>
                  </a:lnTo>
                  <a:lnTo>
                    <a:pt x="372" y="259"/>
                  </a:lnTo>
                  <a:lnTo>
                    <a:pt x="329" y="252"/>
                  </a:lnTo>
                  <a:lnTo>
                    <a:pt x="287" y="243"/>
                  </a:lnTo>
                  <a:lnTo>
                    <a:pt x="243" y="231"/>
                  </a:lnTo>
                  <a:lnTo>
                    <a:pt x="201" y="220"/>
                  </a:lnTo>
                  <a:lnTo>
                    <a:pt x="161" y="206"/>
                  </a:lnTo>
                  <a:lnTo>
                    <a:pt x="123" y="192"/>
                  </a:lnTo>
                  <a:lnTo>
                    <a:pt x="90" y="176"/>
                  </a:lnTo>
                  <a:lnTo>
                    <a:pt x="59" y="160"/>
                  </a:lnTo>
                  <a:lnTo>
                    <a:pt x="35" y="142"/>
                  </a:lnTo>
                  <a:lnTo>
                    <a:pt x="16" y="124"/>
                  </a:lnTo>
                  <a:lnTo>
                    <a:pt x="4" y="104"/>
                  </a:lnTo>
                  <a:lnTo>
                    <a:pt x="0" y="84"/>
                  </a:lnTo>
                  <a:lnTo>
                    <a:pt x="5" y="65"/>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0" name="Google Shape;1040;p46"/>
            <p:cNvSpPr/>
            <p:nvPr/>
          </p:nvSpPr>
          <p:spPr>
            <a:xfrm>
              <a:off x="4372" y="2436"/>
              <a:ext cx="92" cy="20"/>
            </a:xfrm>
            <a:custGeom>
              <a:rect b="b" l="l" r="r" t="t"/>
              <a:pathLst>
                <a:path extrusionOk="0" h="245" w="920">
                  <a:moveTo>
                    <a:pt x="5" y="54"/>
                  </a:moveTo>
                  <a:lnTo>
                    <a:pt x="14" y="45"/>
                  </a:lnTo>
                  <a:lnTo>
                    <a:pt x="28" y="37"/>
                  </a:lnTo>
                  <a:lnTo>
                    <a:pt x="46" y="29"/>
                  </a:lnTo>
                  <a:lnTo>
                    <a:pt x="67" y="23"/>
                  </a:lnTo>
                  <a:lnTo>
                    <a:pt x="93" y="18"/>
                  </a:lnTo>
                  <a:lnTo>
                    <a:pt x="120" y="14"/>
                  </a:lnTo>
                  <a:lnTo>
                    <a:pt x="151" y="10"/>
                  </a:lnTo>
                  <a:lnTo>
                    <a:pt x="182" y="7"/>
                  </a:lnTo>
                  <a:lnTo>
                    <a:pt x="215" y="5"/>
                  </a:lnTo>
                  <a:lnTo>
                    <a:pt x="247" y="2"/>
                  </a:lnTo>
                  <a:lnTo>
                    <a:pt x="280" y="1"/>
                  </a:lnTo>
                  <a:lnTo>
                    <a:pt x="312" y="1"/>
                  </a:lnTo>
                  <a:lnTo>
                    <a:pt x="343" y="0"/>
                  </a:lnTo>
                  <a:lnTo>
                    <a:pt x="371" y="1"/>
                  </a:lnTo>
                  <a:lnTo>
                    <a:pt x="398" y="1"/>
                  </a:lnTo>
                  <a:lnTo>
                    <a:pt x="421" y="2"/>
                  </a:lnTo>
                  <a:lnTo>
                    <a:pt x="445" y="3"/>
                  </a:lnTo>
                  <a:lnTo>
                    <a:pt x="472" y="6"/>
                  </a:lnTo>
                  <a:lnTo>
                    <a:pt x="498" y="8"/>
                  </a:lnTo>
                  <a:lnTo>
                    <a:pt x="527" y="10"/>
                  </a:lnTo>
                  <a:lnTo>
                    <a:pt x="555" y="13"/>
                  </a:lnTo>
                  <a:lnTo>
                    <a:pt x="585" y="15"/>
                  </a:lnTo>
                  <a:lnTo>
                    <a:pt x="614" y="18"/>
                  </a:lnTo>
                  <a:lnTo>
                    <a:pt x="642" y="22"/>
                  </a:lnTo>
                  <a:lnTo>
                    <a:pt x="671" y="25"/>
                  </a:lnTo>
                  <a:lnTo>
                    <a:pt x="700" y="29"/>
                  </a:lnTo>
                  <a:lnTo>
                    <a:pt x="727" y="35"/>
                  </a:lnTo>
                  <a:lnTo>
                    <a:pt x="753" y="39"/>
                  </a:lnTo>
                  <a:lnTo>
                    <a:pt x="778" y="44"/>
                  </a:lnTo>
                  <a:lnTo>
                    <a:pt x="801" y="49"/>
                  </a:lnTo>
                  <a:lnTo>
                    <a:pt x="823" y="55"/>
                  </a:lnTo>
                  <a:lnTo>
                    <a:pt x="842" y="61"/>
                  </a:lnTo>
                  <a:lnTo>
                    <a:pt x="855" y="67"/>
                  </a:lnTo>
                  <a:lnTo>
                    <a:pt x="869" y="73"/>
                  </a:lnTo>
                  <a:lnTo>
                    <a:pt x="883" y="80"/>
                  </a:lnTo>
                  <a:lnTo>
                    <a:pt x="896" y="88"/>
                  </a:lnTo>
                  <a:lnTo>
                    <a:pt x="906" y="98"/>
                  </a:lnTo>
                  <a:lnTo>
                    <a:pt x="914" y="107"/>
                  </a:lnTo>
                  <a:lnTo>
                    <a:pt x="919" y="116"/>
                  </a:lnTo>
                  <a:lnTo>
                    <a:pt x="920" y="126"/>
                  </a:lnTo>
                  <a:lnTo>
                    <a:pt x="916" y="137"/>
                  </a:lnTo>
                  <a:lnTo>
                    <a:pt x="907" y="148"/>
                  </a:lnTo>
                  <a:lnTo>
                    <a:pt x="892" y="160"/>
                  </a:lnTo>
                  <a:lnTo>
                    <a:pt x="872" y="170"/>
                  </a:lnTo>
                  <a:lnTo>
                    <a:pt x="849" y="180"/>
                  </a:lnTo>
                  <a:lnTo>
                    <a:pt x="822" y="191"/>
                  </a:lnTo>
                  <a:lnTo>
                    <a:pt x="791" y="200"/>
                  </a:lnTo>
                  <a:lnTo>
                    <a:pt x="759" y="209"/>
                  </a:lnTo>
                  <a:lnTo>
                    <a:pt x="724" y="218"/>
                  </a:lnTo>
                  <a:lnTo>
                    <a:pt x="687" y="225"/>
                  </a:lnTo>
                  <a:lnTo>
                    <a:pt x="651" y="231"/>
                  </a:lnTo>
                  <a:lnTo>
                    <a:pt x="614" y="236"/>
                  </a:lnTo>
                  <a:lnTo>
                    <a:pt x="577" y="241"/>
                  </a:lnTo>
                  <a:lnTo>
                    <a:pt x="539" y="244"/>
                  </a:lnTo>
                  <a:lnTo>
                    <a:pt x="503" y="245"/>
                  </a:lnTo>
                  <a:lnTo>
                    <a:pt x="469" y="245"/>
                  </a:lnTo>
                  <a:lnTo>
                    <a:pt x="433" y="244"/>
                  </a:lnTo>
                  <a:lnTo>
                    <a:pt x="396" y="239"/>
                  </a:lnTo>
                  <a:lnTo>
                    <a:pt x="355" y="234"/>
                  </a:lnTo>
                  <a:lnTo>
                    <a:pt x="313" y="226"/>
                  </a:lnTo>
                  <a:lnTo>
                    <a:pt x="272" y="218"/>
                  </a:lnTo>
                  <a:lnTo>
                    <a:pt x="230" y="207"/>
                  </a:lnTo>
                  <a:lnTo>
                    <a:pt x="189" y="195"/>
                  </a:lnTo>
                  <a:lnTo>
                    <a:pt x="151" y="182"/>
                  </a:lnTo>
                  <a:lnTo>
                    <a:pt x="114" y="168"/>
                  </a:lnTo>
                  <a:lnTo>
                    <a:pt x="82" y="153"/>
                  </a:lnTo>
                  <a:lnTo>
                    <a:pt x="53" y="137"/>
                  </a:lnTo>
                  <a:lnTo>
                    <a:pt x="31" y="121"/>
                  </a:lnTo>
                  <a:lnTo>
                    <a:pt x="14" y="105"/>
                  </a:lnTo>
                  <a:lnTo>
                    <a:pt x="2" y="88"/>
                  </a:lnTo>
                  <a:lnTo>
                    <a:pt x="0" y="71"/>
                  </a:lnTo>
                  <a:lnTo>
                    <a:pt x="5" y="54"/>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46"/>
            <p:cNvSpPr/>
            <p:nvPr/>
          </p:nvSpPr>
          <p:spPr>
            <a:xfrm>
              <a:off x="4373" y="2436"/>
              <a:ext cx="89" cy="18"/>
            </a:xfrm>
            <a:custGeom>
              <a:rect b="b" l="l" r="r" t="t"/>
              <a:pathLst>
                <a:path extrusionOk="0" h="220" w="891">
                  <a:moveTo>
                    <a:pt x="6" y="45"/>
                  </a:moveTo>
                  <a:lnTo>
                    <a:pt x="15" y="37"/>
                  </a:lnTo>
                  <a:lnTo>
                    <a:pt x="29" y="30"/>
                  </a:lnTo>
                  <a:lnTo>
                    <a:pt x="47" y="24"/>
                  </a:lnTo>
                  <a:lnTo>
                    <a:pt x="69" y="19"/>
                  </a:lnTo>
                  <a:lnTo>
                    <a:pt x="94" y="14"/>
                  </a:lnTo>
                  <a:lnTo>
                    <a:pt x="120" y="11"/>
                  </a:lnTo>
                  <a:lnTo>
                    <a:pt x="150" y="8"/>
                  </a:lnTo>
                  <a:lnTo>
                    <a:pt x="180" y="5"/>
                  </a:lnTo>
                  <a:lnTo>
                    <a:pt x="212" y="3"/>
                  </a:lnTo>
                  <a:lnTo>
                    <a:pt x="243" y="1"/>
                  </a:lnTo>
                  <a:lnTo>
                    <a:pt x="274" y="1"/>
                  </a:lnTo>
                  <a:lnTo>
                    <a:pt x="304" y="0"/>
                  </a:lnTo>
                  <a:lnTo>
                    <a:pt x="333" y="0"/>
                  </a:lnTo>
                  <a:lnTo>
                    <a:pt x="360" y="1"/>
                  </a:lnTo>
                  <a:lnTo>
                    <a:pt x="385" y="1"/>
                  </a:lnTo>
                  <a:lnTo>
                    <a:pt x="406" y="2"/>
                  </a:lnTo>
                  <a:lnTo>
                    <a:pt x="428" y="3"/>
                  </a:lnTo>
                  <a:lnTo>
                    <a:pt x="454" y="6"/>
                  </a:lnTo>
                  <a:lnTo>
                    <a:pt x="479" y="7"/>
                  </a:lnTo>
                  <a:lnTo>
                    <a:pt x="507" y="9"/>
                  </a:lnTo>
                  <a:lnTo>
                    <a:pt x="534" y="12"/>
                  </a:lnTo>
                  <a:lnTo>
                    <a:pt x="563" y="14"/>
                  </a:lnTo>
                  <a:lnTo>
                    <a:pt x="592" y="17"/>
                  </a:lnTo>
                  <a:lnTo>
                    <a:pt x="620" y="20"/>
                  </a:lnTo>
                  <a:lnTo>
                    <a:pt x="648" y="23"/>
                  </a:lnTo>
                  <a:lnTo>
                    <a:pt x="676" y="27"/>
                  </a:lnTo>
                  <a:lnTo>
                    <a:pt x="703" y="31"/>
                  </a:lnTo>
                  <a:lnTo>
                    <a:pt x="729" y="36"/>
                  </a:lnTo>
                  <a:lnTo>
                    <a:pt x="754" y="40"/>
                  </a:lnTo>
                  <a:lnTo>
                    <a:pt x="776" y="45"/>
                  </a:lnTo>
                  <a:lnTo>
                    <a:pt x="797" y="49"/>
                  </a:lnTo>
                  <a:lnTo>
                    <a:pt x="816" y="54"/>
                  </a:lnTo>
                  <a:lnTo>
                    <a:pt x="828" y="58"/>
                  </a:lnTo>
                  <a:lnTo>
                    <a:pt x="840" y="65"/>
                  </a:lnTo>
                  <a:lnTo>
                    <a:pt x="853" y="72"/>
                  </a:lnTo>
                  <a:lnTo>
                    <a:pt x="865" y="79"/>
                  </a:lnTo>
                  <a:lnTo>
                    <a:pt x="876" y="87"/>
                  </a:lnTo>
                  <a:lnTo>
                    <a:pt x="884" y="96"/>
                  </a:lnTo>
                  <a:lnTo>
                    <a:pt x="890" y="104"/>
                  </a:lnTo>
                  <a:lnTo>
                    <a:pt x="891" y="111"/>
                  </a:lnTo>
                  <a:lnTo>
                    <a:pt x="887" y="119"/>
                  </a:lnTo>
                  <a:lnTo>
                    <a:pt x="878" y="128"/>
                  </a:lnTo>
                  <a:lnTo>
                    <a:pt x="863" y="137"/>
                  </a:lnTo>
                  <a:lnTo>
                    <a:pt x="845" y="146"/>
                  </a:lnTo>
                  <a:lnTo>
                    <a:pt x="823" y="156"/>
                  </a:lnTo>
                  <a:lnTo>
                    <a:pt x="797" y="165"/>
                  </a:lnTo>
                  <a:lnTo>
                    <a:pt x="768" y="174"/>
                  </a:lnTo>
                  <a:lnTo>
                    <a:pt x="736" y="183"/>
                  </a:lnTo>
                  <a:lnTo>
                    <a:pt x="703" y="191"/>
                  </a:lnTo>
                  <a:lnTo>
                    <a:pt x="668" y="198"/>
                  </a:lnTo>
                  <a:lnTo>
                    <a:pt x="632" y="204"/>
                  </a:lnTo>
                  <a:lnTo>
                    <a:pt x="596" y="211"/>
                  </a:lnTo>
                  <a:lnTo>
                    <a:pt x="560" y="215"/>
                  </a:lnTo>
                  <a:lnTo>
                    <a:pt x="523" y="218"/>
                  </a:lnTo>
                  <a:lnTo>
                    <a:pt x="487" y="220"/>
                  </a:lnTo>
                  <a:lnTo>
                    <a:pt x="453" y="220"/>
                  </a:lnTo>
                  <a:lnTo>
                    <a:pt x="417" y="218"/>
                  </a:lnTo>
                  <a:lnTo>
                    <a:pt x="380" y="214"/>
                  </a:lnTo>
                  <a:lnTo>
                    <a:pt x="340" y="207"/>
                  </a:lnTo>
                  <a:lnTo>
                    <a:pt x="299" y="200"/>
                  </a:lnTo>
                  <a:lnTo>
                    <a:pt x="258" y="191"/>
                  </a:lnTo>
                  <a:lnTo>
                    <a:pt x="217" y="180"/>
                  </a:lnTo>
                  <a:lnTo>
                    <a:pt x="178" y="169"/>
                  </a:lnTo>
                  <a:lnTo>
                    <a:pt x="141" y="157"/>
                  </a:lnTo>
                  <a:lnTo>
                    <a:pt x="106" y="143"/>
                  </a:lnTo>
                  <a:lnTo>
                    <a:pt x="75" y="130"/>
                  </a:lnTo>
                  <a:lnTo>
                    <a:pt x="48" y="115"/>
                  </a:lnTo>
                  <a:lnTo>
                    <a:pt x="27" y="101"/>
                  </a:lnTo>
                  <a:lnTo>
                    <a:pt x="11" y="86"/>
                  </a:lnTo>
                  <a:lnTo>
                    <a:pt x="2" y="72"/>
                  </a:lnTo>
                  <a:lnTo>
                    <a:pt x="0" y="58"/>
                  </a:lnTo>
                  <a:lnTo>
                    <a:pt x="6" y="45"/>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2" name="Google Shape;1042;p46"/>
            <p:cNvSpPr/>
            <p:nvPr/>
          </p:nvSpPr>
          <p:spPr>
            <a:xfrm>
              <a:off x="4349" y="2475"/>
              <a:ext cx="142" cy="19"/>
            </a:xfrm>
            <a:custGeom>
              <a:rect b="b" l="l" r="r" t="t"/>
              <a:pathLst>
                <a:path extrusionOk="0" h="219" w="1419">
                  <a:moveTo>
                    <a:pt x="39" y="158"/>
                  </a:moveTo>
                  <a:lnTo>
                    <a:pt x="81" y="167"/>
                  </a:lnTo>
                  <a:lnTo>
                    <a:pt x="124" y="175"/>
                  </a:lnTo>
                  <a:lnTo>
                    <a:pt x="166" y="183"/>
                  </a:lnTo>
                  <a:lnTo>
                    <a:pt x="211" y="189"/>
                  </a:lnTo>
                  <a:lnTo>
                    <a:pt x="255" y="195"/>
                  </a:lnTo>
                  <a:lnTo>
                    <a:pt x="300" y="200"/>
                  </a:lnTo>
                  <a:lnTo>
                    <a:pt x="346" y="206"/>
                  </a:lnTo>
                  <a:lnTo>
                    <a:pt x="392" y="210"/>
                  </a:lnTo>
                  <a:lnTo>
                    <a:pt x="438" y="213"/>
                  </a:lnTo>
                  <a:lnTo>
                    <a:pt x="484" y="215"/>
                  </a:lnTo>
                  <a:lnTo>
                    <a:pt x="530" y="217"/>
                  </a:lnTo>
                  <a:lnTo>
                    <a:pt x="577" y="218"/>
                  </a:lnTo>
                  <a:lnTo>
                    <a:pt x="623" y="219"/>
                  </a:lnTo>
                  <a:lnTo>
                    <a:pt x="667" y="219"/>
                  </a:lnTo>
                  <a:lnTo>
                    <a:pt x="713" y="218"/>
                  </a:lnTo>
                  <a:lnTo>
                    <a:pt x="757" y="217"/>
                  </a:lnTo>
                  <a:lnTo>
                    <a:pt x="801" y="215"/>
                  </a:lnTo>
                  <a:lnTo>
                    <a:pt x="844" y="213"/>
                  </a:lnTo>
                  <a:lnTo>
                    <a:pt x="885" y="210"/>
                  </a:lnTo>
                  <a:lnTo>
                    <a:pt x="927" y="206"/>
                  </a:lnTo>
                  <a:lnTo>
                    <a:pt x="966" y="201"/>
                  </a:lnTo>
                  <a:lnTo>
                    <a:pt x="1005" y="196"/>
                  </a:lnTo>
                  <a:lnTo>
                    <a:pt x="1042" y="191"/>
                  </a:lnTo>
                  <a:lnTo>
                    <a:pt x="1079" y="185"/>
                  </a:lnTo>
                  <a:lnTo>
                    <a:pt x="1114" y="178"/>
                  </a:lnTo>
                  <a:lnTo>
                    <a:pt x="1146" y="170"/>
                  </a:lnTo>
                  <a:lnTo>
                    <a:pt x="1178" y="162"/>
                  </a:lnTo>
                  <a:lnTo>
                    <a:pt x="1206" y="154"/>
                  </a:lnTo>
                  <a:lnTo>
                    <a:pt x="1233" y="145"/>
                  </a:lnTo>
                  <a:lnTo>
                    <a:pt x="1259" y="134"/>
                  </a:lnTo>
                  <a:lnTo>
                    <a:pt x="1282" y="125"/>
                  </a:lnTo>
                  <a:lnTo>
                    <a:pt x="1303" y="114"/>
                  </a:lnTo>
                  <a:lnTo>
                    <a:pt x="1321" y="103"/>
                  </a:lnTo>
                  <a:lnTo>
                    <a:pt x="1338" y="92"/>
                  </a:lnTo>
                  <a:lnTo>
                    <a:pt x="1356" y="79"/>
                  </a:lnTo>
                  <a:lnTo>
                    <a:pt x="1373" y="65"/>
                  </a:lnTo>
                  <a:lnTo>
                    <a:pt x="1388" y="49"/>
                  </a:lnTo>
                  <a:lnTo>
                    <a:pt x="1401" y="34"/>
                  </a:lnTo>
                  <a:lnTo>
                    <a:pt x="1412" y="17"/>
                  </a:lnTo>
                  <a:lnTo>
                    <a:pt x="1419" y="0"/>
                  </a:lnTo>
                  <a:lnTo>
                    <a:pt x="1407" y="15"/>
                  </a:lnTo>
                  <a:lnTo>
                    <a:pt x="1393" y="29"/>
                  </a:lnTo>
                  <a:lnTo>
                    <a:pt x="1378" y="42"/>
                  </a:lnTo>
                  <a:lnTo>
                    <a:pt x="1362" y="53"/>
                  </a:lnTo>
                  <a:lnTo>
                    <a:pt x="1344" y="64"/>
                  </a:lnTo>
                  <a:lnTo>
                    <a:pt x="1326" y="72"/>
                  </a:lnTo>
                  <a:lnTo>
                    <a:pt x="1308" y="80"/>
                  </a:lnTo>
                  <a:lnTo>
                    <a:pt x="1288" y="87"/>
                  </a:lnTo>
                  <a:lnTo>
                    <a:pt x="1254" y="96"/>
                  </a:lnTo>
                  <a:lnTo>
                    <a:pt x="1217" y="104"/>
                  </a:lnTo>
                  <a:lnTo>
                    <a:pt x="1179" y="112"/>
                  </a:lnTo>
                  <a:lnTo>
                    <a:pt x="1139" y="120"/>
                  </a:lnTo>
                  <a:lnTo>
                    <a:pt x="1098" y="126"/>
                  </a:lnTo>
                  <a:lnTo>
                    <a:pt x="1056" y="131"/>
                  </a:lnTo>
                  <a:lnTo>
                    <a:pt x="1013" y="137"/>
                  </a:lnTo>
                  <a:lnTo>
                    <a:pt x="968" y="141"/>
                  </a:lnTo>
                  <a:lnTo>
                    <a:pt x="923" y="146"/>
                  </a:lnTo>
                  <a:lnTo>
                    <a:pt x="878" y="149"/>
                  </a:lnTo>
                  <a:lnTo>
                    <a:pt x="832" y="152"/>
                  </a:lnTo>
                  <a:lnTo>
                    <a:pt x="786" y="154"/>
                  </a:lnTo>
                  <a:lnTo>
                    <a:pt x="740" y="155"/>
                  </a:lnTo>
                  <a:lnTo>
                    <a:pt x="692" y="156"/>
                  </a:lnTo>
                  <a:lnTo>
                    <a:pt x="645" y="156"/>
                  </a:lnTo>
                  <a:lnTo>
                    <a:pt x="599" y="156"/>
                  </a:lnTo>
                  <a:lnTo>
                    <a:pt x="553" y="156"/>
                  </a:lnTo>
                  <a:lnTo>
                    <a:pt x="507" y="154"/>
                  </a:lnTo>
                  <a:lnTo>
                    <a:pt x="462" y="152"/>
                  </a:lnTo>
                  <a:lnTo>
                    <a:pt x="417" y="150"/>
                  </a:lnTo>
                  <a:lnTo>
                    <a:pt x="374" y="147"/>
                  </a:lnTo>
                  <a:lnTo>
                    <a:pt x="332" y="144"/>
                  </a:lnTo>
                  <a:lnTo>
                    <a:pt x="290" y="139"/>
                  </a:lnTo>
                  <a:lnTo>
                    <a:pt x="251" y="135"/>
                  </a:lnTo>
                  <a:lnTo>
                    <a:pt x="213" y="130"/>
                  </a:lnTo>
                  <a:lnTo>
                    <a:pt x="176" y="125"/>
                  </a:lnTo>
                  <a:lnTo>
                    <a:pt x="141" y="119"/>
                  </a:lnTo>
                  <a:lnTo>
                    <a:pt x="108" y="111"/>
                  </a:lnTo>
                  <a:lnTo>
                    <a:pt x="78" y="105"/>
                  </a:lnTo>
                  <a:lnTo>
                    <a:pt x="49" y="98"/>
                  </a:lnTo>
                  <a:lnTo>
                    <a:pt x="23" y="90"/>
                  </a:lnTo>
                  <a:lnTo>
                    <a:pt x="0" y="81"/>
                  </a:lnTo>
                  <a:lnTo>
                    <a:pt x="2" y="90"/>
                  </a:lnTo>
                  <a:lnTo>
                    <a:pt x="5" y="101"/>
                  </a:lnTo>
                  <a:lnTo>
                    <a:pt x="9" y="112"/>
                  </a:lnTo>
                  <a:lnTo>
                    <a:pt x="14" y="125"/>
                  </a:lnTo>
                  <a:lnTo>
                    <a:pt x="19" y="136"/>
                  </a:lnTo>
                  <a:lnTo>
                    <a:pt x="25" y="147"/>
                  </a:lnTo>
                  <a:lnTo>
                    <a:pt x="32" y="154"/>
                  </a:lnTo>
                  <a:lnTo>
                    <a:pt x="39" y="158"/>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3" name="Google Shape;1043;p46"/>
            <p:cNvSpPr/>
            <p:nvPr/>
          </p:nvSpPr>
          <p:spPr>
            <a:xfrm>
              <a:off x="4450" y="2470"/>
              <a:ext cx="26" cy="5"/>
            </a:xfrm>
            <a:custGeom>
              <a:rect b="b" l="l" r="r" t="t"/>
              <a:pathLst>
                <a:path extrusionOk="0" h="68" w="253">
                  <a:moveTo>
                    <a:pt x="22" y="0"/>
                  </a:moveTo>
                  <a:lnTo>
                    <a:pt x="229" y="8"/>
                  </a:lnTo>
                  <a:lnTo>
                    <a:pt x="238" y="10"/>
                  </a:lnTo>
                  <a:lnTo>
                    <a:pt x="246" y="15"/>
                  </a:lnTo>
                  <a:lnTo>
                    <a:pt x="251" y="22"/>
                  </a:lnTo>
                  <a:lnTo>
                    <a:pt x="253" y="32"/>
                  </a:lnTo>
                  <a:lnTo>
                    <a:pt x="253" y="45"/>
                  </a:lnTo>
                  <a:lnTo>
                    <a:pt x="251" y="53"/>
                  </a:lnTo>
                  <a:lnTo>
                    <a:pt x="247" y="60"/>
                  </a:lnTo>
                  <a:lnTo>
                    <a:pt x="240" y="66"/>
                  </a:lnTo>
                  <a:lnTo>
                    <a:pt x="231" y="68"/>
                  </a:lnTo>
                  <a:lnTo>
                    <a:pt x="24" y="62"/>
                  </a:lnTo>
                  <a:lnTo>
                    <a:pt x="14" y="60"/>
                  </a:lnTo>
                  <a:lnTo>
                    <a:pt x="7" y="54"/>
                  </a:lnTo>
                  <a:lnTo>
                    <a:pt x="2" y="46"/>
                  </a:lnTo>
                  <a:lnTo>
                    <a:pt x="0" y="35"/>
                  </a:lnTo>
                  <a:lnTo>
                    <a:pt x="0" y="25"/>
                  </a:lnTo>
                  <a:lnTo>
                    <a:pt x="2" y="15"/>
                  </a:lnTo>
                  <a:lnTo>
                    <a:pt x="7" y="8"/>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4" name="Google Shape;1044;p46"/>
            <p:cNvSpPr/>
            <p:nvPr/>
          </p:nvSpPr>
          <p:spPr>
            <a:xfrm>
              <a:off x="4385" y="2106"/>
              <a:ext cx="25" cy="6"/>
            </a:xfrm>
            <a:custGeom>
              <a:rect b="b" l="l" r="r" t="t"/>
              <a:pathLst>
                <a:path extrusionOk="0" h="77" w="252">
                  <a:moveTo>
                    <a:pt x="22" y="0"/>
                  </a:moveTo>
                  <a:lnTo>
                    <a:pt x="228" y="15"/>
                  </a:lnTo>
                  <a:lnTo>
                    <a:pt x="238" y="18"/>
                  </a:lnTo>
                  <a:lnTo>
                    <a:pt x="246" y="24"/>
                  </a:lnTo>
                  <a:lnTo>
                    <a:pt x="250" y="32"/>
                  </a:lnTo>
                  <a:lnTo>
                    <a:pt x="252" y="43"/>
                  </a:lnTo>
                  <a:lnTo>
                    <a:pt x="252" y="55"/>
                  </a:lnTo>
                  <a:lnTo>
                    <a:pt x="250" y="63"/>
                  </a:lnTo>
                  <a:lnTo>
                    <a:pt x="246" y="71"/>
                  </a:lnTo>
                  <a:lnTo>
                    <a:pt x="239" y="75"/>
                  </a:lnTo>
                  <a:lnTo>
                    <a:pt x="231" y="77"/>
                  </a:lnTo>
                  <a:lnTo>
                    <a:pt x="25" y="62"/>
                  </a:lnTo>
                  <a:lnTo>
                    <a:pt x="15" y="59"/>
                  </a:lnTo>
                  <a:lnTo>
                    <a:pt x="7" y="53"/>
                  </a:lnTo>
                  <a:lnTo>
                    <a:pt x="2" y="45"/>
                  </a:lnTo>
                  <a:lnTo>
                    <a:pt x="0" y="34"/>
                  </a:lnTo>
                  <a:lnTo>
                    <a:pt x="0" y="22"/>
                  </a:lnTo>
                  <a:lnTo>
                    <a:pt x="2" y="14"/>
                  </a:lnTo>
                  <a:lnTo>
                    <a:pt x="7" y="7"/>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46"/>
            <p:cNvSpPr/>
            <p:nvPr/>
          </p:nvSpPr>
          <p:spPr>
            <a:xfrm>
              <a:off x="4385" y="2116"/>
              <a:ext cx="25" cy="6"/>
            </a:xfrm>
            <a:custGeom>
              <a:rect b="b" l="l" r="r" t="t"/>
              <a:pathLst>
                <a:path extrusionOk="0" h="77" w="254">
                  <a:moveTo>
                    <a:pt x="23" y="0"/>
                  </a:moveTo>
                  <a:lnTo>
                    <a:pt x="229" y="16"/>
                  </a:lnTo>
                  <a:lnTo>
                    <a:pt x="239" y="19"/>
                  </a:lnTo>
                  <a:lnTo>
                    <a:pt x="246" y="24"/>
                  </a:lnTo>
                  <a:lnTo>
                    <a:pt x="251" y="32"/>
                  </a:lnTo>
                  <a:lnTo>
                    <a:pt x="254" y="43"/>
                  </a:lnTo>
                  <a:lnTo>
                    <a:pt x="254" y="55"/>
                  </a:lnTo>
                  <a:lnTo>
                    <a:pt x="251" y="63"/>
                  </a:lnTo>
                  <a:lnTo>
                    <a:pt x="247" y="71"/>
                  </a:lnTo>
                  <a:lnTo>
                    <a:pt x="240" y="75"/>
                  </a:lnTo>
                  <a:lnTo>
                    <a:pt x="231" y="77"/>
                  </a:lnTo>
                  <a:lnTo>
                    <a:pt x="25" y="62"/>
                  </a:lnTo>
                  <a:lnTo>
                    <a:pt x="15" y="59"/>
                  </a:lnTo>
                  <a:lnTo>
                    <a:pt x="8" y="53"/>
                  </a:lnTo>
                  <a:lnTo>
                    <a:pt x="2" y="46"/>
                  </a:lnTo>
                  <a:lnTo>
                    <a:pt x="0" y="35"/>
                  </a:lnTo>
                  <a:lnTo>
                    <a:pt x="0" y="23"/>
                  </a:lnTo>
                  <a:lnTo>
                    <a:pt x="2" y="14"/>
                  </a:lnTo>
                  <a:lnTo>
                    <a:pt x="8" y="6"/>
                  </a:lnTo>
                  <a:lnTo>
                    <a:pt x="15" y="2"/>
                  </a:lnTo>
                  <a:lnTo>
                    <a:pt x="2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46"/>
            <p:cNvSpPr/>
            <p:nvPr/>
          </p:nvSpPr>
          <p:spPr>
            <a:xfrm>
              <a:off x="4385" y="2126"/>
              <a:ext cx="25" cy="6"/>
            </a:xfrm>
            <a:custGeom>
              <a:rect b="b" l="l" r="r" t="t"/>
              <a:pathLst>
                <a:path extrusionOk="0" h="77" w="253">
                  <a:moveTo>
                    <a:pt x="22" y="0"/>
                  </a:moveTo>
                  <a:lnTo>
                    <a:pt x="228" y="15"/>
                  </a:lnTo>
                  <a:lnTo>
                    <a:pt x="238" y="18"/>
                  </a:lnTo>
                  <a:lnTo>
                    <a:pt x="246" y="24"/>
                  </a:lnTo>
                  <a:lnTo>
                    <a:pt x="251" y="31"/>
                  </a:lnTo>
                  <a:lnTo>
                    <a:pt x="253" y="42"/>
                  </a:lnTo>
                  <a:lnTo>
                    <a:pt x="253" y="54"/>
                  </a:lnTo>
                  <a:lnTo>
                    <a:pt x="251" y="62"/>
                  </a:lnTo>
                  <a:lnTo>
                    <a:pt x="246" y="70"/>
                  </a:lnTo>
                  <a:lnTo>
                    <a:pt x="239" y="75"/>
                  </a:lnTo>
                  <a:lnTo>
                    <a:pt x="231" y="77"/>
                  </a:lnTo>
                  <a:lnTo>
                    <a:pt x="25" y="62"/>
                  </a:lnTo>
                  <a:lnTo>
                    <a:pt x="15" y="59"/>
                  </a:lnTo>
                  <a:lnTo>
                    <a:pt x="7" y="53"/>
                  </a:lnTo>
                  <a:lnTo>
                    <a:pt x="3" y="45"/>
                  </a:lnTo>
                  <a:lnTo>
                    <a:pt x="0" y="34"/>
                  </a:lnTo>
                  <a:lnTo>
                    <a:pt x="0" y="22"/>
                  </a:lnTo>
                  <a:lnTo>
                    <a:pt x="3" y="14"/>
                  </a:lnTo>
                  <a:lnTo>
                    <a:pt x="7" y="6"/>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46"/>
            <p:cNvSpPr/>
            <p:nvPr/>
          </p:nvSpPr>
          <p:spPr>
            <a:xfrm>
              <a:off x="4349" y="2476"/>
              <a:ext cx="142" cy="18"/>
            </a:xfrm>
            <a:custGeom>
              <a:rect b="b" l="l" r="r" t="t"/>
              <a:pathLst>
                <a:path extrusionOk="0" h="220" w="1414">
                  <a:moveTo>
                    <a:pt x="34" y="158"/>
                  </a:moveTo>
                  <a:lnTo>
                    <a:pt x="76" y="167"/>
                  </a:lnTo>
                  <a:lnTo>
                    <a:pt x="119" y="176"/>
                  </a:lnTo>
                  <a:lnTo>
                    <a:pt x="161" y="183"/>
                  </a:lnTo>
                  <a:lnTo>
                    <a:pt x="206" y="189"/>
                  </a:lnTo>
                  <a:lnTo>
                    <a:pt x="250" y="195"/>
                  </a:lnTo>
                  <a:lnTo>
                    <a:pt x="295" y="202"/>
                  </a:lnTo>
                  <a:lnTo>
                    <a:pt x="341" y="206"/>
                  </a:lnTo>
                  <a:lnTo>
                    <a:pt x="387" y="210"/>
                  </a:lnTo>
                  <a:lnTo>
                    <a:pt x="433" y="213"/>
                  </a:lnTo>
                  <a:lnTo>
                    <a:pt x="479" y="216"/>
                  </a:lnTo>
                  <a:lnTo>
                    <a:pt x="525" y="218"/>
                  </a:lnTo>
                  <a:lnTo>
                    <a:pt x="572" y="219"/>
                  </a:lnTo>
                  <a:lnTo>
                    <a:pt x="618" y="220"/>
                  </a:lnTo>
                  <a:lnTo>
                    <a:pt x="662" y="220"/>
                  </a:lnTo>
                  <a:lnTo>
                    <a:pt x="708" y="219"/>
                  </a:lnTo>
                  <a:lnTo>
                    <a:pt x="752" y="218"/>
                  </a:lnTo>
                  <a:lnTo>
                    <a:pt x="796" y="216"/>
                  </a:lnTo>
                  <a:lnTo>
                    <a:pt x="839" y="213"/>
                  </a:lnTo>
                  <a:lnTo>
                    <a:pt x="880" y="210"/>
                  </a:lnTo>
                  <a:lnTo>
                    <a:pt x="922" y="206"/>
                  </a:lnTo>
                  <a:lnTo>
                    <a:pt x="961" y="202"/>
                  </a:lnTo>
                  <a:lnTo>
                    <a:pt x="1000" y="196"/>
                  </a:lnTo>
                  <a:lnTo>
                    <a:pt x="1037" y="191"/>
                  </a:lnTo>
                  <a:lnTo>
                    <a:pt x="1074" y="185"/>
                  </a:lnTo>
                  <a:lnTo>
                    <a:pt x="1109" y="178"/>
                  </a:lnTo>
                  <a:lnTo>
                    <a:pt x="1141" y="171"/>
                  </a:lnTo>
                  <a:lnTo>
                    <a:pt x="1173" y="162"/>
                  </a:lnTo>
                  <a:lnTo>
                    <a:pt x="1201" y="154"/>
                  </a:lnTo>
                  <a:lnTo>
                    <a:pt x="1228" y="145"/>
                  </a:lnTo>
                  <a:lnTo>
                    <a:pt x="1254" y="134"/>
                  </a:lnTo>
                  <a:lnTo>
                    <a:pt x="1277" y="125"/>
                  </a:lnTo>
                  <a:lnTo>
                    <a:pt x="1298" y="114"/>
                  </a:lnTo>
                  <a:lnTo>
                    <a:pt x="1316" y="103"/>
                  </a:lnTo>
                  <a:lnTo>
                    <a:pt x="1334" y="91"/>
                  </a:lnTo>
                  <a:lnTo>
                    <a:pt x="1352" y="78"/>
                  </a:lnTo>
                  <a:lnTo>
                    <a:pt x="1369" y="64"/>
                  </a:lnTo>
                  <a:lnTo>
                    <a:pt x="1384" y="49"/>
                  </a:lnTo>
                  <a:lnTo>
                    <a:pt x="1396" y="34"/>
                  </a:lnTo>
                  <a:lnTo>
                    <a:pt x="1407" y="17"/>
                  </a:lnTo>
                  <a:lnTo>
                    <a:pt x="1414" y="0"/>
                  </a:lnTo>
                  <a:lnTo>
                    <a:pt x="1402" y="15"/>
                  </a:lnTo>
                  <a:lnTo>
                    <a:pt x="1388" y="30"/>
                  </a:lnTo>
                  <a:lnTo>
                    <a:pt x="1373" y="43"/>
                  </a:lnTo>
                  <a:lnTo>
                    <a:pt x="1358" y="55"/>
                  </a:lnTo>
                  <a:lnTo>
                    <a:pt x="1340" y="66"/>
                  </a:lnTo>
                  <a:lnTo>
                    <a:pt x="1323" y="76"/>
                  </a:lnTo>
                  <a:lnTo>
                    <a:pt x="1305" y="85"/>
                  </a:lnTo>
                  <a:lnTo>
                    <a:pt x="1285" y="92"/>
                  </a:lnTo>
                  <a:lnTo>
                    <a:pt x="1253" y="101"/>
                  </a:lnTo>
                  <a:lnTo>
                    <a:pt x="1218" y="110"/>
                  </a:lnTo>
                  <a:lnTo>
                    <a:pt x="1182" y="119"/>
                  </a:lnTo>
                  <a:lnTo>
                    <a:pt x="1143" y="127"/>
                  </a:lnTo>
                  <a:lnTo>
                    <a:pt x="1103" y="133"/>
                  </a:lnTo>
                  <a:lnTo>
                    <a:pt x="1062" y="140"/>
                  </a:lnTo>
                  <a:lnTo>
                    <a:pt x="1019" y="146"/>
                  </a:lnTo>
                  <a:lnTo>
                    <a:pt x="975" y="151"/>
                  </a:lnTo>
                  <a:lnTo>
                    <a:pt x="931" y="155"/>
                  </a:lnTo>
                  <a:lnTo>
                    <a:pt x="885" y="158"/>
                  </a:lnTo>
                  <a:lnTo>
                    <a:pt x="840" y="161"/>
                  </a:lnTo>
                  <a:lnTo>
                    <a:pt x="793" y="163"/>
                  </a:lnTo>
                  <a:lnTo>
                    <a:pt x="747" y="165"/>
                  </a:lnTo>
                  <a:lnTo>
                    <a:pt x="700" y="166"/>
                  </a:lnTo>
                  <a:lnTo>
                    <a:pt x="652" y="166"/>
                  </a:lnTo>
                  <a:lnTo>
                    <a:pt x="605" y="166"/>
                  </a:lnTo>
                  <a:lnTo>
                    <a:pt x="559" y="166"/>
                  </a:lnTo>
                  <a:lnTo>
                    <a:pt x="513" y="164"/>
                  </a:lnTo>
                  <a:lnTo>
                    <a:pt x="467" y="163"/>
                  </a:lnTo>
                  <a:lnTo>
                    <a:pt x="422" y="160"/>
                  </a:lnTo>
                  <a:lnTo>
                    <a:pt x="379" y="158"/>
                  </a:lnTo>
                  <a:lnTo>
                    <a:pt x="335" y="154"/>
                  </a:lnTo>
                  <a:lnTo>
                    <a:pt x="293" y="150"/>
                  </a:lnTo>
                  <a:lnTo>
                    <a:pt x="254" y="146"/>
                  </a:lnTo>
                  <a:lnTo>
                    <a:pt x="215" y="140"/>
                  </a:lnTo>
                  <a:lnTo>
                    <a:pt x="178" y="135"/>
                  </a:lnTo>
                  <a:lnTo>
                    <a:pt x="143" y="129"/>
                  </a:lnTo>
                  <a:lnTo>
                    <a:pt x="109" y="123"/>
                  </a:lnTo>
                  <a:lnTo>
                    <a:pt x="78" y="116"/>
                  </a:lnTo>
                  <a:lnTo>
                    <a:pt x="49" y="108"/>
                  </a:lnTo>
                  <a:lnTo>
                    <a:pt x="23" y="100"/>
                  </a:lnTo>
                  <a:lnTo>
                    <a:pt x="0" y="92"/>
                  </a:lnTo>
                  <a:lnTo>
                    <a:pt x="2" y="100"/>
                  </a:lnTo>
                  <a:lnTo>
                    <a:pt x="4" y="109"/>
                  </a:lnTo>
                  <a:lnTo>
                    <a:pt x="7" y="121"/>
                  </a:lnTo>
                  <a:lnTo>
                    <a:pt x="11" y="131"/>
                  </a:lnTo>
                  <a:lnTo>
                    <a:pt x="15" y="140"/>
                  </a:lnTo>
                  <a:lnTo>
                    <a:pt x="20" y="149"/>
                  </a:lnTo>
                  <a:lnTo>
                    <a:pt x="26" y="155"/>
                  </a:lnTo>
                  <a:lnTo>
                    <a:pt x="34" y="158"/>
                  </a:lnTo>
                  <a:close/>
                </a:path>
              </a:pathLst>
            </a:custGeom>
            <a:solidFill>
              <a:srgbClr val="7A82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46"/>
            <p:cNvSpPr/>
            <p:nvPr/>
          </p:nvSpPr>
          <p:spPr>
            <a:xfrm>
              <a:off x="4349" y="2476"/>
              <a:ext cx="142" cy="18"/>
            </a:xfrm>
            <a:custGeom>
              <a:rect b="b" l="l" r="r" t="t"/>
              <a:pathLst>
                <a:path extrusionOk="0" h="220" w="1411">
                  <a:moveTo>
                    <a:pt x="31" y="158"/>
                  </a:moveTo>
                  <a:lnTo>
                    <a:pt x="73" y="167"/>
                  </a:lnTo>
                  <a:lnTo>
                    <a:pt x="116" y="176"/>
                  </a:lnTo>
                  <a:lnTo>
                    <a:pt x="158" y="183"/>
                  </a:lnTo>
                  <a:lnTo>
                    <a:pt x="203" y="189"/>
                  </a:lnTo>
                  <a:lnTo>
                    <a:pt x="247" y="195"/>
                  </a:lnTo>
                  <a:lnTo>
                    <a:pt x="292" y="202"/>
                  </a:lnTo>
                  <a:lnTo>
                    <a:pt x="338" y="206"/>
                  </a:lnTo>
                  <a:lnTo>
                    <a:pt x="384" y="210"/>
                  </a:lnTo>
                  <a:lnTo>
                    <a:pt x="430" y="213"/>
                  </a:lnTo>
                  <a:lnTo>
                    <a:pt x="476" y="216"/>
                  </a:lnTo>
                  <a:lnTo>
                    <a:pt x="522" y="218"/>
                  </a:lnTo>
                  <a:lnTo>
                    <a:pt x="569" y="219"/>
                  </a:lnTo>
                  <a:lnTo>
                    <a:pt x="615" y="220"/>
                  </a:lnTo>
                  <a:lnTo>
                    <a:pt x="659" y="220"/>
                  </a:lnTo>
                  <a:lnTo>
                    <a:pt x="705" y="219"/>
                  </a:lnTo>
                  <a:lnTo>
                    <a:pt x="749" y="218"/>
                  </a:lnTo>
                  <a:lnTo>
                    <a:pt x="793" y="216"/>
                  </a:lnTo>
                  <a:lnTo>
                    <a:pt x="836" y="213"/>
                  </a:lnTo>
                  <a:lnTo>
                    <a:pt x="877" y="210"/>
                  </a:lnTo>
                  <a:lnTo>
                    <a:pt x="919" y="206"/>
                  </a:lnTo>
                  <a:lnTo>
                    <a:pt x="958" y="202"/>
                  </a:lnTo>
                  <a:lnTo>
                    <a:pt x="997" y="196"/>
                  </a:lnTo>
                  <a:lnTo>
                    <a:pt x="1034" y="191"/>
                  </a:lnTo>
                  <a:lnTo>
                    <a:pt x="1071" y="185"/>
                  </a:lnTo>
                  <a:lnTo>
                    <a:pt x="1106" y="178"/>
                  </a:lnTo>
                  <a:lnTo>
                    <a:pt x="1138" y="171"/>
                  </a:lnTo>
                  <a:lnTo>
                    <a:pt x="1170" y="162"/>
                  </a:lnTo>
                  <a:lnTo>
                    <a:pt x="1198" y="154"/>
                  </a:lnTo>
                  <a:lnTo>
                    <a:pt x="1225" y="145"/>
                  </a:lnTo>
                  <a:lnTo>
                    <a:pt x="1251" y="134"/>
                  </a:lnTo>
                  <a:lnTo>
                    <a:pt x="1274" y="125"/>
                  </a:lnTo>
                  <a:lnTo>
                    <a:pt x="1295" y="114"/>
                  </a:lnTo>
                  <a:lnTo>
                    <a:pt x="1313" y="103"/>
                  </a:lnTo>
                  <a:lnTo>
                    <a:pt x="1331" y="91"/>
                  </a:lnTo>
                  <a:lnTo>
                    <a:pt x="1349" y="78"/>
                  </a:lnTo>
                  <a:lnTo>
                    <a:pt x="1366" y="64"/>
                  </a:lnTo>
                  <a:lnTo>
                    <a:pt x="1381" y="49"/>
                  </a:lnTo>
                  <a:lnTo>
                    <a:pt x="1393" y="34"/>
                  </a:lnTo>
                  <a:lnTo>
                    <a:pt x="1404" y="17"/>
                  </a:lnTo>
                  <a:lnTo>
                    <a:pt x="1411" y="0"/>
                  </a:lnTo>
                  <a:lnTo>
                    <a:pt x="1399" y="15"/>
                  </a:lnTo>
                  <a:lnTo>
                    <a:pt x="1386" y="30"/>
                  </a:lnTo>
                  <a:lnTo>
                    <a:pt x="1371" y="43"/>
                  </a:lnTo>
                  <a:lnTo>
                    <a:pt x="1356" y="56"/>
                  </a:lnTo>
                  <a:lnTo>
                    <a:pt x="1339" y="67"/>
                  </a:lnTo>
                  <a:lnTo>
                    <a:pt x="1322" y="77"/>
                  </a:lnTo>
                  <a:lnTo>
                    <a:pt x="1304" y="86"/>
                  </a:lnTo>
                  <a:lnTo>
                    <a:pt x="1285" y="94"/>
                  </a:lnTo>
                  <a:lnTo>
                    <a:pt x="1255" y="104"/>
                  </a:lnTo>
                  <a:lnTo>
                    <a:pt x="1221" y="115"/>
                  </a:lnTo>
                  <a:lnTo>
                    <a:pt x="1186" y="123"/>
                  </a:lnTo>
                  <a:lnTo>
                    <a:pt x="1149" y="131"/>
                  </a:lnTo>
                  <a:lnTo>
                    <a:pt x="1111" y="138"/>
                  </a:lnTo>
                  <a:lnTo>
                    <a:pt x="1070" y="146"/>
                  </a:lnTo>
                  <a:lnTo>
                    <a:pt x="1027" y="152"/>
                  </a:lnTo>
                  <a:lnTo>
                    <a:pt x="985" y="157"/>
                  </a:lnTo>
                  <a:lnTo>
                    <a:pt x="940" y="161"/>
                  </a:lnTo>
                  <a:lnTo>
                    <a:pt x="895" y="165"/>
                  </a:lnTo>
                  <a:lnTo>
                    <a:pt x="849" y="168"/>
                  </a:lnTo>
                  <a:lnTo>
                    <a:pt x="803" y="172"/>
                  </a:lnTo>
                  <a:lnTo>
                    <a:pt x="756" y="174"/>
                  </a:lnTo>
                  <a:lnTo>
                    <a:pt x="708" y="175"/>
                  </a:lnTo>
                  <a:lnTo>
                    <a:pt x="661" y="176"/>
                  </a:lnTo>
                  <a:lnTo>
                    <a:pt x="614" y="176"/>
                  </a:lnTo>
                  <a:lnTo>
                    <a:pt x="567" y="175"/>
                  </a:lnTo>
                  <a:lnTo>
                    <a:pt x="520" y="174"/>
                  </a:lnTo>
                  <a:lnTo>
                    <a:pt x="473" y="173"/>
                  </a:lnTo>
                  <a:lnTo>
                    <a:pt x="428" y="169"/>
                  </a:lnTo>
                  <a:lnTo>
                    <a:pt x="384" y="167"/>
                  </a:lnTo>
                  <a:lnTo>
                    <a:pt x="340" y="163"/>
                  </a:lnTo>
                  <a:lnTo>
                    <a:pt x="298" y="160"/>
                  </a:lnTo>
                  <a:lnTo>
                    <a:pt x="257" y="155"/>
                  </a:lnTo>
                  <a:lnTo>
                    <a:pt x="217" y="150"/>
                  </a:lnTo>
                  <a:lnTo>
                    <a:pt x="180" y="145"/>
                  </a:lnTo>
                  <a:lnTo>
                    <a:pt x="144" y="138"/>
                  </a:lnTo>
                  <a:lnTo>
                    <a:pt x="111" y="132"/>
                  </a:lnTo>
                  <a:lnTo>
                    <a:pt x="79" y="125"/>
                  </a:lnTo>
                  <a:lnTo>
                    <a:pt x="50" y="118"/>
                  </a:lnTo>
                  <a:lnTo>
                    <a:pt x="23" y="109"/>
                  </a:lnTo>
                  <a:lnTo>
                    <a:pt x="0" y="101"/>
                  </a:lnTo>
                  <a:lnTo>
                    <a:pt x="2" y="109"/>
                  </a:lnTo>
                  <a:lnTo>
                    <a:pt x="5" y="118"/>
                  </a:lnTo>
                  <a:lnTo>
                    <a:pt x="7" y="127"/>
                  </a:lnTo>
                  <a:lnTo>
                    <a:pt x="10" y="135"/>
                  </a:lnTo>
                  <a:lnTo>
                    <a:pt x="13" y="144"/>
                  </a:lnTo>
                  <a:lnTo>
                    <a:pt x="18" y="151"/>
                  </a:lnTo>
                  <a:lnTo>
                    <a:pt x="24" y="155"/>
                  </a:lnTo>
                  <a:lnTo>
                    <a:pt x="31" y="158"/>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46"/>
            <p:cNvSpPr/>
            <p:nvPr/>
          </p:nvSpPr>
          <p:spPr>
            <a:xfrm>
              <a:off x="4350" y="2476"/>
              <a:ext cx="141" cy="18"/>
            </a:xfrm>
            <a:custGeom>
              <a:rect b="b" l="l" r="r" t="t"/>
              <a:pathLst>
                <a:path extrusionOk="0" h="220" w="1407">
                  <a:moveTo>
                    <a:pt x="27" y="158"/>
                  </a:moveTo>
                  <a:lnTo>
                    <a:pt x="69" y="167"/>
                  </a:lnTo>
                  <a:lnTo>
                    <a:pt x="112" y="176"/>
                  </a:lnTo>
                  <a:lnTo>
                    <a:pt x="154" y="183"/>
                  </a:lnTo>
                  <a:lnTo>
                    <a:pt x="199" y="189"/>
                  </a:lnTo>
                  <a:lnTo>
                    <a:pt x="243" y="195"/>
                  </a:lnTo>
                  <a:lnTo>
                    <a:pt x="288" y="202"/>
                  </a:lnTo>
                  <a:lnTo>
                    <a:pt x="334" y="206"/>
                  </a:lnTo>
                  <a:lnTo>
                    <a:pt x="380" y="210"/>
                  </a:lnTo>
                  <a:lnTo>
                    <a:pt x="426" y="213"/>
                  </a:lnTo>
                  <a:lnTo>
                    <a:pt x="472" y="216"/>
                  </a:lnTo>
                  <a:lnTo>
                    <a:pt x="518" y="218"/>
                  </a:lnTo>
                  <a:lnTo>
                    <a:pt x="565" y="219"/>
                  </a:lnTo>
                  <a:lnTo>
                    <a:pt x="611" y="220"/>
                  </a:lnTo>
                  <a:lnTo>
                    <a:pt x="655" y="220"/>
                  </a:lnTo>
                  <a:lnTo>
                    <a:pt x="701" y="219"/>
                  </a:lnTo>
                  <a:lnTo>
                    <a:pt x="745" y="218"/>
                  </a:lnTo>
                  <a:lnTo>
                    <a:pt x="789" y="216"/>
                  </a:lnTo>
                  <a:lnTo>
                    <a:pt x="832" y="213"/>
                  </a:lnTo>
                  <a:lnTo>
                    <a:pt x="873" y="210"/>
                  </a:lnTo>
                  <a:lnTo>
                    <a:pt x="915" y="206"/>
                  </a:lnTo>
                  <a:lnTo>
                    <a:pt x="954" y="202"/>
                  </a:lnTo>
                  <a:lnTo>
                    <a:pt x="993" y="196"/>
                  </a:lnTo>
                  <a:lnTo>
                    <a:pt x="1030" y="191"/>
                  </a:lnTo>
                  <a:lnTo>
                    <a:pt x="1067" y="185"/>
                  </a:lnTo>
                  <a:lnTo>
                    <a:pt x="1102" y="178"/>
                  </a:lnTo>
                  <a:lnTo>
                    <a:pt x="1134" y="171"/>
                  </a:lnTo>
                  <a:lnTo>
                    <a:pt x="1166" y="162"/>
                  </a:lnTo>
                  <a:lnTo>
                    <a:pt x="1194" y="154"/>
                  </a:lnTo>
                  <a:lnTo>
                    <a:pt x="1221" y="145"/>
                  </a:lnTo>
                  <a:lnTo>
                    <a:pt x="1247" y="134"/>
                  </a:lnTo>
                  <a:lnTo>
                    <a:pt x="1270" y="125"/>
                  </a:lnTo>
                  <a:lnTo>
                    <a:pt x="1291" y="114"/>
                  </a:lnTo>
                  <a:lnTo>
                    <a:pt x="1309" y="103"/>
                  </a:lnTo>
                  <a:lnTo>
                    <a:pt x="1327" y="91"/>
                  </a:lnTo>
                  <a:lnTo>
                    <a:pt x="1345" y="78"/>
                  </a:lnTo>
                  <a:lnTo>
                    <a:pt x="1362" y="64"/>
                  </a:lnTo>
                  <a:lnTo>
                    <a:pt x="1377" y="49"/>
                  </a:lnTo>
                  <a:lnTo>
                    <a:pt x="1389" y="34"/>
                  </a:lnTo>
                  <a:lnTo>
                    <a:pt x="1400" y="17"/>
                  </a:lnTo>
                  <a:lnTo>
                    <a:pt x="1407" y="0"/>
                  </a:lnTo>
                  <a:lnTo>
                    <a:pt x="1395" y="15"/>
                  </a:lnTo>
                  <a:lnTo>
                    <a:pt x="1382" y="30"/>
                  </a:lnTo>
                  <a:lnTo>
                    <a:pt x="1367" y="44"/>
                  </a:lnTo>
                  <a:lnTo>
                    <a:pt x="1352" y="57"/>
                  </a:lnTo>
                  <a:lnTo>
                    <a:pt x="1336" y="69"/>
                  </a:lnTo>
                  <a:lnTo>
                    <a:pt x="1319" y="80"/>
                  </a:lnTo>
                  <a:lnTo>
                    <a:pt x="1302" y="91"/>
                  </a:lnTo>
                  <a:lnTo>
                    <a:pt x="1283" y="99"/>
                  </a:lnTo>
                  <a:lnTo>
                    <a:pt x="1255" y="110"/>
                  </a:lnTo>
                  <a:lnTo>
                    <a:pt x="1224" y="121"/>
                  </a:lnTo>
                  <a:lnTo>
                    <a:pt x="1190" y="130"/>
                  </a:lnTo>
                  <a:lnTo>
                    <a:pt x="1153" y="138"/>
                  </a:lnTo>
                  <a:lnTo>
                    <a:pt x="1116" y="147"/>
                  </a:lnTo>
                  <a:lnTo>
                    <a:pt x="1076" y="154"/>
                  </a:lnTo>
                  <a:lnTo>
                    <a:pt x="1034" y="160"/>
                  </a:lnTo>
                  <a:lnTo>
                    <a:pt x="992" y="165"/>
                  </a:lnTo>
                  <a:lnTo>
                    <a:pt x="948" y="171"/>
                  </a:lnTo>
                  <a:lnTo>
                    <a:pt x="903" y="175"/>
                  </a:lnTo>
                  <a:lnTo>
                    <a:pt x="858" y="179"/>
                  </a:lnTo>
                  <a:lnTo>
                    <a:pt x="812" y="181"/>
                  </a:lnTo>
                  <a:lnTo>
                    <a:pt x="764" y="183"/>
                  </a:lnTo>
                  <a:lnTo>
                    <a:pt x="716" y="185"/>
                  </a:lnTo>
                  <a:lnTo>
                    <a:pt x="669" y="185"/>
                  </a:lnTo>
                  <a:lnTo>
                    <a:pt x="621" y="186"/>
                  </a:lnTo>
                  <a:lnTo>
                    <a:pt x="573" y="185"/>
                  </a:lnTo>
                  <a:lnTo>
                    <a:pt x="526" y="184"/>
                  </a:lnTo>
                  <a:lnTo>
                    <a:pt x="480" y="182"/>
                  </a:lnTo>
                  <a:lnTo>
                    <a:pt x="434" y="180"/>
                  </a:lnTo>
                  <a:lnTo>
                    <a:pt x="388" y="177"/>
                  </a:lnTo>
                  <a:lnTo>
                    <a:pt x="344" y="174"/>
                  </a:lnTo>
                  <a:lnTo>
                    <a:pt x="301" y="169"/>
                  </a:lnTo>
                  <a:lnTo>
                    <a:pt x="260" y="165"/>
                  </a:lnTo>
                  <a:lnTo>
                    <a:pt x="219" y="160"/>
                  </a:lnTo>
                  <a:lnTo>
                    <a:pt x="182" y="155"/>
                  </a:lnTo>
                  <a:lnTo>
                    <a:pt x="145" y="149"/>
                  </a:lnTo>
                  <a:lnTo>
                    <a:pt x="112" y="143"/>
                  </a:lnTo>
                  <a:lnTo>
                    <a:pt x="79" y="135"/>
                  </a:lnTo>
                  <a:lnTo>
                    <a:pt x="51" y="128"/>
                  </a:lnTo>
                  <a:lnTo>
                    <a:pt x="23" y="120"/>
                  </a:lnTo>
                  <a:lnTo>
                    <a:pt x="0" y="112"/>
                  </a:lnTo>
                  <a:lnTo>
                    <a:pt x="4" y="126"/>
                  </a:lnTo>
                  <a:lnTo>
                    <a:pt x="8" y="140"/>
                  </a:lnTo>
                  <a:lnTo>
                    <a:pt x="14" y="152"/>
                  </a:lnTo>
                  <a:lnTo>
                    <a:pt x="27" y="158"/>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0" name="Google Shape;1050;p46"/>
            <p:cNvSpPr/>
            <p:nvPr/>
          </p:nvSpPr>
          <p:spPr>
            <a:xfrm>
              <a:off x="4350" y="2475"/>
              <a:ext cx="141" cy="19"/>
            </a:xfrm>
            <a:custGeom>
              <a:rect b="b" l="l" r="r" t="t"/>
              <a:pathLst>
                <a:path extrusionOk="0" h="219" w="1404">
                  <a:moveTo>
                    <a:pt x="24" y="158"/>
                  </a:moveTo>
                  <a:lnTo>
                    <a:pt x="66" y="167"/>
                  </a:lnTo>
                  <a:lnTo>
                    <a:pt x="109" y="175"/>
                  </a:lnTo>
                  <a:lnTo>
                    <a:pt x="151" y="183"/>
                  </a:lnTo>
                  <a:lnTo>
                    <a:pt x="196" y="189"/>
                  </a:lnTo>
                  <a:lnTo>
                    <a:pt x="240" y="195"/>
                  </a:lnTo>
                  <a:lnTo>
                    <a:pt x="285" y="200"/>
                  </a:lnTo>
                  <a:lnTo>
                    <a:pt x="331" y="206"/>
                  </a:lnTo>
                  <a:lnTo>
                    <a:pt x="377" y="210"/>
                  </a:lnTo>
                  <a:lnTo>
                    <a:pt x="423" y="213"/>
                  </a:lnTo>
                  <a:lnTo>
                    <a:pt x="469" y="215"/>
                  </a:lnTo>
                  <a:lnTo>
                    <a:pt x="515" y="217"/>
                  </a:lnTo>
                  <a:lnTo>
                    <a:pt x="562" y="218"/>
                  </a:lnTo>
                  <a:lnTo>
                    <a:pt x="608" y="219"/>
                  </a:lnTo>
                  <a:lnTo>
                    <a:pt x="652" y="219"/>
                  </a:lnTo>
                  <a:lnTo>
                    <a:pt x="698" y="218"/>
                  </a:lnTo>
                  <a:lnTo>
                    <a:pt x="742" y="217"/>
                  </a:lnTo>
                  <a:lnTo>
                    <a:pt x="786" y="215"/>
                  </a:lnTo>
                  <a:lnTo>
                    <a:pt x="829" y="213"/>
                  </a:lnTo>
                  <a:lnTo>
                    <a:pt x="870" y="210"/>
                  </a:lnTo>
                  <a:lnTo>
                    <a:pt x="912" y="206"/>
                  </a:lnTo>
                  <a:lnTo>
                    <a:pt x="951" y="201"/>
                  </a:lnTo>
                  <a:lnTo>
                    <a:pt x="990" y="196"/>
                  </a:lnTo>
                  <a:lnTo>
                    <a:pt x="1027" y="191"/>
                  </a:lnTo>
                  <a:lnTo>
                    <a:pt x="1064" y="185"/>
                  </a:lnTo>
                  <a:lnTo>
                    <a:pt x="1099" y="178"/>
                  </a:lnTo>
                  <a:lnTo>
                    <a:pt x="1131" y="170"/>
                  </a:lnTo>
                  <a:lnTo>
                    <a:pt x="1163" y="162"/>
                  </a:lnTo>
                  <a:lnTo>
                    <a:pt x="1191" y="154"/>
                  </a:lnTo>
                  <a:lnTo>
                    <a:pt x="1218" y="145"/>
                  </a:lnTo>
                  <a:lnTo>
                    <a:pt x="1244" y="134"/>
                  </a:lnTo>
                  <a:lnTo>
                    <a:pt x="1267" y="125"/>
                  </a:lnTo>
                  <a:lnTo>
                    <a:pt x="1288" y="114"/>
                  </a:lnTo>
                  <a:lnTo>
                    <a:pt x="1306" y="103"/>
                  </a:lnTo>
                  <a:lnTo>
                    <a:pt x="1323" y="92"/>
                  </a:lnTo>
                  <a:lnTo>
                    <a:pt x="1341" y="79"/>
                  </a:lnTo>
                  <a:lnTo>
                    <a:pt x="1358" y="65"/>
                  </a:lnTo>
                  <a:lnTo>
                    <a:pt x="1373" y="49"/>
                  </a:lnTo>
                  <a:lnTo>
                    <a:pt x="1386" y="34"/>
                  </a:lnTo>
                  <a:lnTo>
                    <a:pt x="1397" y="17"/>
                  </a:lnTo>
                  <a:lnTo>
                    <a:pt x="1404" y="0"/>
                  </a:lnTo>
                  <a:lnTo>
                    <a:pt x="1392" y="15"/>
                  </a:lnTo>
                  <a:lnTo>
                    <a:pt x="1379" y="31"/>
                  </a:lnTo>
                  <a:lnTo>
                    <a:pt x="1365" y="44"/>
                  </a:lnTo>
                  <a:lnTo>
                    <a:pt x="1350" y="58"/>
                  </a:lnTo>
                  <a:lnTo>
                    <a:pt x="1334" y="71"/>
                  </a:lnTo>
                  <a:lnTo>
                    <a:pt x="1318" y="82"/>
                  </a:lnTo>
                  <a:lnTo>
                    <a:pt x="1301" y="92"/>
                  </a:lnTo>
                  <a:lnTo>
                    <a:pt x="1282" y="101"/>
                  </a:lnTo>
                  <a:lnTo>
                    <a:pt x="1256" y="114"/>
                  </a:lnTo>
                  <a:lnTo>
                    <a:pt x="1226" y="124"/>
                  </a:lnTo>
                  <a:lnTo>
                    <a:pt x="1194" y="134"/>
                  </a:lnTo>
                  <a:lnTo>
                    <a:pt x="1160" y="144"/>
                  </a:lnTo>
                  <a:lnTo>
                    <a:pt x="1122" y="153"/>
                  </a:lnTo>
                  <a:lnTo>
                    <a:pt x="1083" y="160"/>
                  </a:lnTo>
                  <a:lnTo>
                    <a:pt x="1043" y="167"/>
                  </a:lnTo>
                  <a:lnTo>
                    <a:pt x="1001" y="174"/>
                  </a:lnTo>
                  <a:lnTo>
                    <a:pt x="957" y="179"/>
                  </a:lnTo>
                  <a:lnTo>
                    <a:pt x="913" y="183"/>
                  </a:lnTo>
                  <a:lnTo>
                    <a:pt x="867" y="187"/>
                  </a:lnTo>
                  <a:lnTo>
                    <a:pt x="821" y="190"/>
                  </a:lnTo>
                  <a:lnTo>
                    <a:pt x="773" y="192"/>
                  </a:lnTo>
                  <a:lnTo>
                    <a:pt x="726" y="194"/>
                  </a:lnTo>
                  <a:lnTo>
                    <a:pt x="678" y="195"/>
                  </a:lnTo>
                  <a:lnTo>
                    <a:pt x="629" y="195"/>
                  </a:lnTo>
                  <a:lnTo>
                    <a:pt x="581" y="194"/>
                  </a:lnTo>
                  <a:lnTo>
                    <a:pt x="533" y="193"/>
                  </a:lnTo>
                  <a:lnTo>
                    <a:pt x="486" y="192"/>
                  </a:lnTo>
                  <a:lnTo>
                    <a:pt x="439" y="190"/>
                  </a:lnTo>
                  <a:lnTo>
                    <a:pt x="393" y="187"/>
                  </a:lnTo>
                  <a:lnTo>
                    <a:pt x="348" y="184"/>
                  </a:lnTo>
                  <a:lnTo>
                    <a:pt x="305" y="180"/>
                  </a:lnTo>
                  <a:lnTo>
                    <a:pt x="263" y="175"/>
                  </a:lnTo>
                  <a:lnTo>
                    <a:pt x="222" y="169"/>
                  </a:lnTo>
                  <a:lnTo>
                    <a:pt x="184" y="164"/>
                  </a:lnTo>
                  <a:lnTo>
                    <a:pt x="146" y="158"/>
                  </a:lnTo>
                  <a:lnTo>
                    <a:pt x="113" y="152"/>
                  </a:lnTo>
                  <a:lnTo>
                    <a:pt x="80" y="145"/>
                  </a:lnTo>
                  <a:lnTo>
                    <a:pt x="51" y="137"/>
                  </a:lnTo>
                  <a:lnTo>
                    <a:pt x="23" y="129"/>
                  </a:lnTo>
                  <a:lnTo>
                    <a:pt x="0" y="121"/>
                  </a:lnTo>
                  <a:lnTo>
                    <a:pt x="4" y="134"/>
                  </a:lnTo>
                  <a:lnTo>
                    <a:pt x="7" y="145"/>
                  </a:lnTo>
                  <a:lnTo>
                    <a:pt x="13" y="153"/>
                  </a:lnTo>
                  <a:lnTo>
                    <a:pt x="24" y="158"/>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1" name="Google Shape;1051;p46"/>
            <p:cNvSpPr/>
            <p:nvPr/>
          </p:nvSpPr>
          <p:spPr>
            <a:xfrm>
              <a:off x="4449" y="2469"/>
              <a:ext cx="26" cy="6"/>
            </a:xfrm>
            <a:custGeom>
              <a:rect b="b" l="l" r="r" t="t"/>
              <a:pathLst>
                <a:path extrusionOk="0" h="72" w="255">
                  <a:moveTo>
                    <a:pt x="21" y="0"/>
                  </a:moveTo>
                  <a:lnTo>
                    <a:pt x="233" y="7"/>
                  </a:lnTo>
                  <a:lnTo>
                    <a:pt x="242" y="9"/>
                  </a:lnTo>
                  <a:lnTo>
                    <a:pt x="249" y="15"/>
                  </a:lnTo>
                  <a:lnTo>
                    <a:pt x="253" y="24"/>
                  </a:lnTo>
                  <a:lnTo>
                    <a:pt x="255" y="35"/>
                  </a:lnTo>
                  <a:lnTo>
                    <a:pt x="255" y="47"/>
                  </a:lnTo>
                  <a:lnTo>
                    <a:pt x="254" y="58"/>
                  </a:lnTo>
                  <a:lnTo>
                    <a:pt x="250" y="66"/>
                  </a:lnTo>
                  <a:lnTo>
                    <a:pt x="243" y="71"/>
                  </a:lnTo>
                  <a:lnTo>
                    <a:pt x="233" y="72"/>
                  </a:lnTo>
                  <a:lnTo>
                    <a:pt x="24" y="67"/>
                  </a:lnTo>
                  <a:lnTo>
                    <a:pt x="14" y="64"/>
                  </a:lnTo>
                  <a:lnTo>
                    <a:pt x="6" y="58"/>
                  </a:lnTo>
                  <a:lnTo>
                    <a:pt x="2" y="50"/>
                  </a:lnTo>
                  <a:lnTo>
                    <a:pt x="0" y="39"/>
                  </a:lnTo>
                  <a:lnTo>
                    <a:pt x="0" y="25"/>
                  </a:lnTo>
                  <a:lnTo>
                    <a:pt x="2" y="14"/>
                  </a:lnTo>
                  <a:lnTo>
                    <a:pt x="6" y="7"/>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46"/>
            <p:cNvSpPr/>
            <p:nvPr/>
          </p:nvSpPr>
          <p:spPr>
            <a:xfrm>
              <a:off x="4384" y="2105"/>
              <a:ext cx="25" cy="7"/>
            </a:xfrm>
            <a:custGeom>
              <a:rect b="b" l="l" r="r" t="t"/>
              <a:pathLst>
                <a:path extrusionOk="0" h="82" w="255">
                  <a:moveTo>
                    <a:pt x="23" y="0"/>
                  </a:moveTo>
                  <a:lnTo>
                    <a:pt x="234" y="15"/>
                  </a:lnTo>
                  <a:lnTo>
                    <a:pt x="242" y="19"/>
                  </a:lnTo>
                  <a:lnTo>
                    <a:pt x="249" y="25"/>
                  </a:lnTo>
                  <a:lnTo>
                    <a:pt x="253" y="34"/>
                  </a:lnTo>
                  <a:lnTo>
                    <a:pt x="255" y="44"/>
                  </a:lnTo>
                  <a:lnTo>
                    <a:pt x="255" y="57"/>
                  </a:lnTo>
                  <a:lnTo>
                    <a:pt x="255" y="67"/>
                  </a:lnTo>
                  <a:lnTo>
                    <a:pt x="251" y="76"/>
                  </a:lnTo>
                  <a:lnTo>
                    <a:pt x="244" y="80"/>
                  </a:lnTo>
                  <a:lnTo>
                    <a:pt x="234" y="82"/>
                  </a:lnTo>
                  <a:lnTo>
                    <a:pt x="25" y="67"/>
                  </a:lnTo>
                  <a:lnTo>
                    <a:pt x="14" y="64"/>
                  </a:lnTo>
                  <a:lnTo>
                    <a:pt x="7" y="57"/>
                  </a:lnTo>
                  <a:lnTo>
                    <a:pt x="2" y="49"/>
                  </a:lnTo>
                  <a:lnTo>
                    <a:pt x="0" y="37"/>
                  </a:lnTo>
                  <a:lnTo>
                    <a:pt x="0" y="25"/>
                  </a:lnTo>
                  <a:lnTo>
                    <a:pt x="2" y="14"/>
                  </a:lnTo>
                  <a:lnTo>
                    <a:pt x="7" y="7"/>
                  </a:lnTo>
                  <a:lnTo>
                    <a:pt x="14"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3" name="Google Shape;1053;p46"/>
            <p:cNvSpPr/>
            <p:nvPr/>
          </p:nvSpPr>
          <p:spPr>
            <a:xfrm>
              <a:off x="4384" y="2115"/>
              <a:ext cx="25" cy="7"/>
            </a:xfrm>
            <a:custGeom>
              <a:rect b="b" l="l" r="r" t="t"/>
              <a:pathLst>
                <a:path extrusionOk="0" h="82" w="255">
                  <a:moveTo>
                    <a:pt x="22" y="0"/>
                  </a:moveTo>
                  <a:lnTo>
                    <a:pt x="233" y="14"/>
                  </a:lnTo>
                  <a:lnTo>
                    <a:pt x="242" y="18"/>
                  </a:lnTo>
                  <a:lnTo>
                    <a:pt x="249" y="25"/>
                  </a:lnTo>
                  <a:lnTo>
                    <a:pt x="253" y="33"/>
                  </a:lnTo>
                  <a:lnTo>
                    <a:pt x="255" y="44"/>
                  </a:lnTo>
                  <a:lnTo>
                    <a:pt x="255" y="57"/>
                  </a:lnTo>
                  <a:lnTo>
                    <a:pt x="254" y="67"/>
                  </a:lnTo>
                  <a:lnTo>
                    <a:pt x="250" y="74"/>
                  </a:lnTo>
                  <a:lnTo>
                    <a:pt x="243" y="80"/>
                  </a:lnTo>
                  <a:lnTo>
                    <a:pt x="233" y="82"/>
                  </a:lnTo>
                  <a:lnTo>
                    <a:pt x="25" y="66"/>
                  </a:lnTo>
                  <a:lnTo>
                    <a:pt x="15" y="63"/>
                  </a:lnTo>
                  <a:lnTo>
                    <a:pt x="6" y="56"/>
                  </a:lnTo>
                  <a:lnTo>
                    <a:pt x="2" y="48"/>
                  </a:lnTo>
                  <a:lnTo>
                    <a:pt x="0" y="37"/>
                  </a:lnTo>
                  <a:lnTo>
                    <a:pt x="0" y="25"/>
                  </a:lnTo>
                  <a:lnTo>
                    <a:pt x="2" y="14"/>
                  </a:lnTo>
                  <a:lnTo>
                    <a:pt x="6" y="6"/>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46"/>
            <p:cNvSpPr/>
            <p:nvPr/>
          </p:nvSpPr>
          <p:spPr>
            <a:xfrm>
              <a:off x="4384" y="2125"/>
              <a:ext cx="26" cy="7"/>
            </a:xfrm>
            <a:custGeom>
              <a:rect b="b" l="l" r="r" t="t"/>
              <a:pathLst>
                <a:path extrusionOk="0" h="82" w="255">
                  <a:moveTo>
                    <a:pt x="23" y="0"/>
                  </a:moveTo>
                  <a:lnTo>
                    <a:pt x="233" y="15"/>
                  </a:lnTo>
                  <a:lnTo>
                    <a:pt x="242" y="19"/>
                  </a:lnTo>
                  <a:lnTo>
                    <a:pt x="249" y="25"/>
                  </a:lnTo>
                  <a:lnTo>
                    <a:pt x="253" y="34"/>
                  </a:lnTo>
                  <a:lnTo>
                    <a:pt x="255" y="44"/>
                  </a:lnTo>
                  <a:lnTo>
                    <a:pt x="255" y="57"/>
                  </a:lnTo>
                  <a:lnTo>
                    <a:pt x="255" y="67"/>
                  </a:lnTo>
                  <a:lnTo>
                    <a:pt x="250" y="75"/>
                  </a:lnTo>
                  <a:lnTo>
                    <a:pt x="243" y="80"/>
                  </a:lnTo>
                  <a:lnTo>
                    <a:pt x="233" y="82"/>
                  </a:lnTo>
                  <a:lnTo>
                    <a:pt x="25" y="67"/>
                  </a:lnTo>
                  <a:lnTo>
                    <a:pt x="15" y="63"/>
                  </a:lnTo>
                  <a:lnTo>
                    <a:pt x="7" y="57"/>
                  </a:lnTo>
                  <a:lnTo>
                    <a:pt x="2" y="48"/>
                  </a:lnTo>
                  <a:lnTo>
                    <a:pt x="0" y="37"/>
                  </a:lnTo>
                  <a:lnTo>
                    <a:pt x="0" y="25"/>
                  </a:lnTo>
                  <a:lnTo>
                    <a:pt x="2" y="14"/>
                  </a:lnTo>
                  <a:lnTo>
                    <a:pt x="7" y="7"/>
                  </a:lnTo>
                  <a:lnTo>
                    <a:pt x="15"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46"/>
            <p:cNvSpPr/>
            <p:nvPr/>
          </p:nvSpPr>
          <p:spPr>
            <a:xfrm>
              <a:off x="4451" y="2470"/>
              <a:ext cx="23" cy="4"/>
            </a:xfrm>
            <a:custGeom>
              <a:rect b="b" l="l" r="r" t="t"/>
              <a:pathLst>
                <a:path extrusionOk="0" h="49" w="229">
                  <a:moveTo>
                    <a:pt x="20" y="0"/>
                  </a:moveTo>
                  <a:lnTo>
                    <a:pt x="206" y="5"/>
                  </a:lnTo>
                  <a:lnTo>
                    <a:pt x="216" y="6"/>
                  </a:lnTo>
                  <a:lnTo>
                    <a:pt x="223" y="10"/>
                  </a:lnTo>
                  <a:lnTo>
                    <a:pt x="227" y="16"/>
                  </a:lnTo>
                  <a:lnTo>
                    <a:pt x="229" y="24"/>
                  </a:lnTo>
                  <a:lnTo>
                    <a:pt x="229" y="32"/>
                  </a:lnTo>
                  <a:lnTo>
                    <a:pt x="228" y="40"/>
                  </a:lnTo>
                  <a:lnTo>
                    <a:pt x="224" y="45"/>
                  </a:lnTo>
                  <a:lnTo>
                    <a:pt x="218" y="49"/>
                  </a:lnTo>
                  <a:lnTo>
                    <a:pt x="209" y="49"/>
                  </a:lnTo>
                  <a:lnTo>
                    <a:pt x="20" y="47"/>
                  </a:lnTo>
                  <a:lnTo>
                    <a:pt x="13" y="44"/>
                  </a:lnTo>
                  <a:lnTo>
                    <a:pt x="6" y="40"/>
                  </a:lnTo>
                  <a:lnTo>
                    <a:pt x="2" y="34"/>
                  </a:lnTo>
                  <a:lnTo>
                    <a:pt x="0" y="27"/>
                  </a:lnTo>
                  <a:lnTo>
                    <a:pt x="0" y="17"/>
                  </a:lnTo>
                  <a:lnTo>
                    <a:pt x="1" y="11"/>
                  </a:lnTo>
                  <a:lnTo>
                    <a:pt x="6" y="6"/>
                  </a:lnTo>
                  <a:lnTo>
                    <a:pt x="12" y="1"/>
                  </a:lnTo>
                  <a:lnTo>
                    <a:pt x="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46"/>
            <p:cNvSpPr/>
            <p:nvPr/>
          </p:nvSpPr>
          <p:spPr>
            <a:xfrm>
              <a:off x="4385" y="2107"/>
              <a:ext cx="23" cy="4"/>
            </a:xfrm>
            <a:custGeom>
              <a:rect b="b" l="l" r="r" t="t"/>
              <a:pathLst>
                <a:path extrusionOk="0" h="59" w="228">
                  <a:moveTo>
                    <a:pt x="19" y="0"/>
                  </a:moveTo>
                  <a:lnTo>
                    <a:pt x="206" y="13"/>
                  </a:lnTo>
                  <a:lnTo>
                    <a:pt x="215" y="15"/>
                  </a:lnTo>
                  <a:lnTo>
                    <a:pt x="222" y="19"/>
                  </a:lnTo>
                  <a:lnTo>
                    <a:pt x="226" y="25"/>
                  </a:lnTo>
                  <a:lnTo>
                    <a:pt x="228" y="33"/>
                  </a:lnTo>
                  <a:lnTo>
                    <a:pt x="228" y="42"/>
                  </a:lnTo>
                  <a:lnTo>
                    <a:pt x="227" y="49"/>
                  </a:lnTo>
                  <a:lnTo>
                    <a:pt x="223" y="54"/>
                  </a:lnTo>
                  <a:lnTo>
                    <a:pt x="216" y="58"/>
                  </a:lnTo>
                  <a:lnTo>
                    <a:pt x="208" y="59"/>
                  </a:lnTo>
                  <a:lnTo>
                    <a:pt x="19" y="47"/>
                  </a:lnTo>
                  <a:lnTo>
                    <a:pt x="12" y="45"/>
                  </a:lnTo>
                  <a:lnTo>
                    <a:pt x="6" y="40"/>
                  </a:lnTo>
                  <a:lnTo>
                    <a:pt x="2" y="35"/>
                  </a:lnTo>
                  <a:lnTo>
                    <a:pt x="0" y="27"/>
                  </a:lnTo>
                  <a:lnTo>
                    <a:pt x="0" y="17"/>
                  </a:lnTo>
                  <a:lnTo>
                    <a:pt x="1" y="11"/>
                  </a:lnTo>
                  <a:lnTo>
                    <a:pt x="5" y="6"/>
                  </a:lnTo>
                  <a:lnTo>
                    <a:pt x="11" y="2"/>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7" name="Google Shape;1057;p46"/>
            <p:cNvSpPr/>
            <p:nvPr/>
          </p:nvSpPr>
          <p:spPr>
            <a:xfrm>
              <a:off x="4386" y="2116"/>
              <a:ext cx="22" cy="5"/>
            </a:xfrm>
            <a:custGeom>
              <a:rect b="b" l="l" r="r" t="t"/>
              <a:pathLst>
                <a:path extrusionOk="0" h="59" w="228">
                  <a:moveTo>
                    <a:pt x="20" y="0"/>
                  </a:moveTo>
                  <a:lnTo>
                    <a:pt x="206" y="13"/>
                  </a:lnTo>
                  <a:lnTo>
                    <a:pt x="215" y="15"/>
                  </a:lnTo>
                  <a:lnTo>
                    <a:pt x="222" y="19"/>
                  </a:lnTo>
                  <a:lnTo>
                    <a:pt x="226" y="25"/>
                  </a:lnTo>
                  <a:lnTo>
                    <a:pt x="228" y="32"/>
                  </a:lnTo>
                  <a:lnTo>
                    <a:pt x="228" y="43"/>
                  </a:lnTo>
                  <a:lnTo>
                    <a:pt x="227" y="49"/>
                  </a:lnTo>
                  <a:lnTo>
                    <a:pt x="223" y="54"/>
                  </a:lnTo>
                  <a:lnTo>
                    <a:pt x="217" y="58"/>
                  </a:lnTo>
                  <a:lnTo>
                    <a:pt x="209" y="59"/>
                  </a:lnTo>
                  <a:lnTo>
                    <a:pt x="20" y="47"/>
                  </a:lnTo>
                  <a:lnTo>
                    <a:pt x="13" y="45"/>
                  </a:lnTo>
                  <a:lnTo>
                    <a:pt x="6" y="40"/>
                  </a:lnTo>
                  <a:lnTo>
                    <a:pt x="2" y="35"/>
                  </a:lnTo>
                  <a:lnTo>
                    <a:pt x="0" y="27"/>
                  </a:lnTo>
                  <a:lnTo>
                    <a:pt x="0" y="18"/>
                  </a:lnTo>
                  <a:lnTo>
                    <a:pt x="1" y="11"/>
                  </a:lnTo>
                  <a:lnTo>
                    <a:pt x="6" y="6"/>
                  </a:lnTo>
                  <a:lnTo>
                    <a:pt x="12" y="1"/>
                  </a:lnTo>
                  <a:lnTo>
                    <a:pt x="20"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46"/>
            <p:cNvSpPr/>
            <p:nvPr/>
          </p:nvSpPr>
          <p:spPr>
            <a:xfrm>
              <a:off x="4386" y="2126"/>
              <a:ext cx="23" cy="5"/>
            </a:xfrm>
            <a:custGeom>
              <a:rect b="b" l="l" r="r" t="t"/>
              <a:pathLst>
                <a:path extrusionOk="0" h="59" w="227">
                  <a:moveTo>
                    <a:pt x="19" y="0"/>
                  </a:moveTo>
                  <a:lnTo>
                    <a:pt x="206" y="13"/>
                  </a:lnTo>
                  <a:lnTo>
                    <a:pt x="214" y="15"/>
                  </a:lnTo>
                  <a:lnTo>
                    <a:pt x="221" y="19"/>
                  </a:lnTo>
                  <a:lnTo>
                    <a:pt x="225" y="25"/>
                  </a:lnTo>
                  <a:lnTo>
                    <a:pt x="227" y="33"/>
                  </a:lnTo>
                  <a:lnTo>
                    <a:pt x="227" y="42"/>
                  </a:lnTo>
                  <a:lnTo>
                    <a:pt x="226" y="49"/>
                  </a:lnTo>
                  <a:lnTo>
                    <a:pt x="222" y="54"/>
                  </a:lnTo>
                  <a:lnTo>
                    <a:pt x="216" y="58"/>
                  </a:lnTo>
                  <a:lnTo>
                    <a:pt x="208" y="59"/>
                  </a:lnTo>
                  <a:lnTo>
                    <a:pt x="19" y="47"/>
                  </a:lnTo>
                  <a:lnTo>
                    <a:pt x="12" y="44"/>
                  </a:lnTo>
                  <a:lnTo>
                    <a:pt x="6" y="40"/>
                  </a:lnTo>
                  <a:lnTo>
                    <a:pt x="2" y="34"/>
                  </a:lnTo>
                  <a:lnTo>
                    <a:pt x="0" y="27"/>
                  </a:lnTo>
                  <a:lnTo>
                    <a:pt x="0" y="17"/>
                  </a:lnTo>
                  <a:lnTo>
                    <a:pt x="1" y="11"/>
                  </a:lnTo>
                  <a:lnTo>
                    <a:pt x="5" y="6"/>
                  </a:lnTo>
                  <a:lnTo>
                    <a:pt x="11" y="1"/>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46"/>
            <p:cNvSpPr/>
            <p:nvPr/>
          </p:nvSpPr>
          <p:spPr>
            <a:xfrm>
              <a:off x="4466" y="2471"/>
              <a:ext cx="7" cy="3"/>
            </a:xfrm>
            <a:custGeom>
              <a:rect b="b" l="l" r="r" t="t"/>
              <a:pathLst>
                <a:path extrusionOk="0" h="34" w="64">
                  <a:moveTo>
                    <a:pt x="64" y="34"/>
                  </a:moveTo>
                  <a:lnTo>
                    <a:pt x="1" y="32"/>
                  </a:lnTo>
                  <a:lnTo>
                    <a:pt x="0" y="0"/>
                  </a:lnTo>
                  <a:lnTo>
                    <a:pt x="63" y="2"/>
                  </a:lnTo>
                  <a:lnTo>
                    <a:pt x="64" y="3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46"/>
            <p:cNvSpPr/>
            <p:nvPr/>
          </p:nvSpPr>
          <p:spPr>
            <a:xfrm>
              <a:off x="4350" y="2412"/>
              <a:ext cx="131" cy="22"/>
            </a:xfrm>
            <a:custGeom>
              <a:rect b="b" l="l" r="r" t="t"/>
              <a:pathLst>
                <a:path extrusionOk="0" h="269" w="1317">
                  <a:moveTo>
                    <a:pt x="114" y="0"/>
                  </a:moveTo>
                  <a:lnTo>
                    <a:pt x="1198" y="41"/>
                  </a:lnTo>
                  <a:lnTo>
                    <a:pt x="1226" y="45"/>
                  </a:lnTo>
                  <a:lnTo>
                    <a:pt x="1249" y="52"/>
                  </a:lnTo>
                  <a:lnTo>
                    <a:pt x="1269" y="65"/>
                  </a:lnTo>
                  <a:lnTo>
                    <a:pt x="1286" y="80"/>
                  </a:lnTo>
                  <a:lnTo>
                    <a:pt x="1300" y="98"/>
                  </a:lnTo>
                  <a:lnTo>
                    <a:pt x="1309" y="118"/>
                  </a:lnTo>
                  <a:lnTo>
                    <a:pt x="1315" y="138"/>
                  </a:lnTo>
                  <a:lnTo>
                    <a:pt x="1317" y="160"/>
                  </a:lnTo>
                  <a:lnTo>
                    <a:pt x="1316" y="182"/>
                  </a:lnTo>
                  <a:lnTo>
                    <a:pt x="1311" y="202"/>
                  </a:lnTo>
                  <a:lnTo>
                    <a:pt x="1302" y="221"/>
                  </a:lnTo>
                  <a:lnTo>
                    <a:pt x="1290" y="238"/>
                  </a:lnTo>
                  <a:lnTo>
                    <a:pt x="1273" y="251"/>
                  </a:lnTo>
                  <a:lnTo>
                    <a:pt x="1254" y="262"/>
                  </a:lnTo>
                  <a:lnTo>
                    <a:pt x="1231" y="268"/>
                  </a:lnTo>
                  <a:lnTo>
                    <a:pt x="1203" y="269"/>
                  </a:lnTo>
                  <a:lnTo>
                    <a:pt x="119" y="226"/>
                  </a:lnTo>
                  <a:lnTo>
                    <a:pt x="91" y="223"/>
                  </a:lnTo>
                  <a:lnTo>
                    <a:pt x="68" y="215"/>
                  </a:lnTo>
                  <a:lnTo>
                    <a:pt x="48" y="204"/>
                  </a:lnTo>
                  <a:lnTo>
                    <a:pt x="30" y="188"/>
                  </a:lnTo>
                  <a:lnTo>
                    <a:pt x="17" y="170"/>
                  </a:lnTo>
                  <a:lnTo>
                    <a:pt x="8" y="151"/>
                  </a:lnTo>
                  <a:lnTo>
                    <a:pt x="2" y="130"/>
                  </a:lnTo>
                  <a:lnTo>
                    <a:pt x="0" y="108"/>
                  </a:lnTo>
                  <a:lnTo>
                    <a:pt x="1" y="88"/>
                  </a:lnTo>
                  <a:lnTo>
                    <a:pt x="6" y="67"/>
                  </a:lnTo>
                  <a:lnTo>
                    <a:pt x="15" y="48"/>
                  </a:lnTo>
                  <a:lnTo>
                    <a:pt x="27" y="32"/>
                  </a:lnTo>
                  <a:lnTo>
                    <a:pt x="43" y="17"/>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1" name="Google Shape;1061;p46"/>
            <p:cNvSpPr/>
            <p:nvPr/>
          </p:nvSpPr>
          <p:spPr>
            <a:xfrm>
              <a:off x="4349" y="2411"/>
              <a:ext cx="132" cy="22"/>
            </a:xfrm>
            <a:custGeom>
              <a:rect b="b" l="l" r="r" t="t"/>
              <a:pathLst>
                <a:path extrusionOk="0" h="271" w="1317">
                  <a:moveTo>
                    <a:pt x="114" y="0"/>
                  </a:moveTo>
                  <a:lnTo>
                    <a:pt x="1198" y="43"/>
                  </a:lnTo>
                  <a:lnTo>
                    <a:pt x="1225" y="46"/>
                  </a:lnTo>
                  <a:lnTo>
                    <a:pt x="1250" y="54"/>
                  </a:lnTo>
                  <a:lnTo>
                    <a:pt x="1270" y="67"/>
                  </a:lnTo>
                  <a:lnTo>
                    <a:pt x="1286" y="82"/>
                  </a:lnTo>
                  <a:lnTo>
                    <a:pt x="1300" y="100"/>
                  </a:lnTo>
                  <a:lnTo>
                    <a:pt x="1310" y="119"/>
                  </a:lnTo>
                  <a:lnTo>
                    <a:pt x="1315" y="140"/>
                  </a:lnTo>
                  <a:lnTo>
                    <a:pt x="1317" y="162"/>
                  </a:lnTo>
                  <a:lnTo>
                    <a:pt x="1316" y="183"/>
                  </a:lnTo>
                  <a:lnTo>
                    <a:pt x="1312" y="203"/>
                  </a:lnTo>
                  <a:lnTo>
                    <a:pt x="1304" y="222"/>
                  </a:lnTo>
                  <a:lnTo>
                    <a:pt x="1291" y="238"/>
                  </a:lnTo>
                  <a:lnTo>
                    <a:pt x="1275" y="252"/>
                  </a:lnTo>
                  <a:lnTo>
                    <a:pt x="1255" y="262"/>
                  </a:lnTo>
                  <a:lnTo>
                    <a:pt x="1232" y="268"/>
                  </a:lnTo>
                  <a:lnTo>
                    <a:pt x="1203" y="271"/>
                  </a:lnTo>
                  <a:lnTo>
                    <a:pt x="122" y="228"/>
                  </a:lnTo>
                  <a:lnTo>
                    <a:pt x="93" y="224"/>
                  </a:lnTo>
                  <a:lnTo>
                    <a:pt x="69" y="216"/>
                  </a:lnTo>
                  <a:lnTo>
                    <a:pt x="48" y="203"/>
                  </a:lnTo>
                  <a:lnTo>
                    <a:pt x="32" y="188"/>
                  </a:lnTo>
                  <a:lnTo>
                    <a:pt x="18" y="170"/>
                  </a:lnTo>
                  <a:lnTo>
                    <a:pt x="9" y="150"/>
                  </a:lnTo>
                  <a:lnTo>
                    <a:pt x="3" y="131"/>
                  </a:lnTo>
                  <a:lnTo>
                    <a:pt x="0" y="109"/>
                  </a:lnTo>
                  <a:lnTo>
                    <a:pt x="2" y="88"/>
                  </a:lnTo>
                  <a:lnTo>
                    <a:pt x="7" y="68"/>
                  </a:lnTo>
                  <a:lnTo>
                    <a:pt x="15" y="49"/>
                  </a:lnTo>
                  <a:lnTo>
                    <a:pt x="28" y="32"/>
                  </a:lnTo>
                  <a:lnTo>
                    <a:pt x="43" y="18"/>
                  </a:lnTo>
                  <a:lnTo>
                    <a:pt x="63" y="8"/>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2" name="Google Shape;1062;p46"/>
            <p:cNvSpPr/>
            <p:nvPr/>
          </p:nvSpPr>
          <p:spPr>
            <a:xfrm>
              <a:off x="4350" y="2412"/>
              <a:ext cx="131" cy="21"/>
            </a:xfrm>
            <a:custGeom>
              <a:rect b="b" l="l" r="r" t="t"/>
              <a:pathLst>
                <a:path extrusionOk="0" h="260" w="1308">
                  <a:moveTo>
                    <a:pt x="110" y="0"/>
                  </a:moveTo>
                  <a:lnTo>
                    <a:pt x="142" y="1"/>
                  </a:lnTo>
                  <a:lnTo>
                    <a:pt x="173" y="2"/>
                  </a:lnTo>
                  <a:lnTo>
                    <a:pt x="200" y="3"/>
                  </a:lnTo>
                  <a:lnTo>
                    <a:pt x="225" y="4"/>
                  </a:lnTo>
                  <a:lnTo>
                    <a:pt x="249" y="5"/>
                  </a:lnTo>
                  <a:lnTo>
                    <a:pt x="271" y="5"/>
                  </a:lnTo>
                  <a:lnTo>
                    <a:pt x="293" y="6"/>
                  </a:lnTo>
                  <a:lnTo>
                    <a:pt x="313" y="7"/>
                  </a:lnTo>
                  <a:lnTo>
                    <a:pt x="332" y="7"/>
                  </a:lnTo>
                  <a:lnTo>
                    <a:pt x="351" y="8"/>
                  </a:lnTo>
                  <a:lnTo>
                    <a:pt x="370" y="9"/>
                  </a:lnTo>
                  <a:lnTo>
                    <a:pt x="389" y="9"/>
                  </a:lnTo>
                  <a:lnTo>
                    <a:pt x="408" y="10"/>
                  </a:lnTo>
                  <a:lnTo>
                    <a:pt x="428" y="11"/>
                  </a:lnTo>
                  <a:lnTo>
                    <a:pt x="449" y="11"/>
                  </a:lnTo>
                  <a:lnTo>
                    <a:pt x="470" y="12"/>
                  </a:lnTo>
                  <a:lnTo>
                    <a:pt x="494" y="13"/>
                  </a:lnTo>
                  <a:lnTo>
                    <a:pt x="519" y="14"/>
                  </a:lnTo>
                  <a:lnTo>
                    <a:pt x="546" y="15"/>
                  </a:lnTo>
                  <a:lnTo>
                    <a:pt x="575" y="16"/>
                  </a:lnTo>
                  <a:lnTo>
                    <a:pt x="607" y="17"/>
                  </a:lnTo>
                  <a:lnTo>
                    <a:pt x="640" y="19"/>
                  </a:lnTo>
                  <a:lnTo>
                    <a:pt x="678" y="20"/>
                  </a:lnTo>
                  <a:lnTo>
                    <a:pt x="718" y="23"/>
                  </a:lnTo>
                  <a:lnTo>
                    <a:pt x="762" y="25"/>
                  </a:lnTo>
                  <a:lnTo>
                    <a:pt x="810" y="27"/>
                  </a:lnTo>
                  <a:lnTo>
                    <a:pt x="861" y="29"/>
                  </a:lnTo>
                  <a:lnTo>
                    <a:pt x="918" y="31"/>
                  </a:lnTo>
                  <a:lnTo>
                    <a:pt x="979" y="33"/>
                  </a:lnTo>
                  <a:lnTo>
                    <a:pt x="1044" y="36"/>
                  </a:lnTo>
                  <a:lnTo>
                    <a:pt x="1115" y="39"/>
                  </a:lnTo>
                  <a:lnTo>
                    <a:pt x="1191" y="42"/>
                  </a:lnTo>
                  <a:lnTo>
                    <a:pt x="1219" y="45"/>
                  </a:lnTo>
                  <a:lnTo>
                    <a:pt x="1243" y="54"/>
                  </a:lnTo>
                  <a:lnTo>
                    <a:pt x="1262" y="65"/>
                  </a:lnTo>
                  <a:lnTo>
                    <a:pt x="1278" y="79"/>
                  </a:lnTo>
                  <a:lnTo>
                    <a:pt x="1291" y="96"/>
                  </a:lnTo>
                  <a:lnTo>
                    <a:pt x="1300" y="115"/>
                  </a:lnTo>
                  <a:lnTo>
                    <a:pt x="1305" y="134"/>
                  </a:lnTo>
                  <a:lnTo>
                    <a:pt x="1308" y="155"/>
                  </a:lnTo>
                  <a:lnTo>
                    <a:pt x="1307" y="176"/>
                  </a:lnTo>
                  <a:lnTo>
                    <a:pt x="1302" y="195"/>
                  </a:lnTo>
                  <a:lnTo>
                    <a:pt x="1294" y="214"/>
                  </a:lnTo>
                  <a:lnTo>
                    <a:pt x="1281" y="230"/>
                  </a:lnTo>
                  <a:lnTo>
                    <a:pt x="1265" y="242"/>
                  </a:lnTo>
                  <a:lnTo>
                    <a:pt x="1246" y="252"/>
                  </a:lnTo>
                  <a:lnTo>
                    <a:pt x="1222" y="257"/>
                  </a:lnTo>
                  <a:lnTo>
                    <a:pt x="1196" y="260"/>
                  </a:lnTo>
                  <a:lnTo>
                    <a:pt x="1164" y="259"/>
                  </a:lnTo>
                  <a:lnTo>
                    <a:pt x="1133" y="256"/>
                  </a:lnTo>
                  <a:lnTo>
                    <a:pt x="1106" y="255"/>
                  </a:lnTo>
                  <a:lnTo>
                    <a:pt x="1080" y="254"/>
                  </a:lnTo>
                  <a:lnTo>
                    <a:pt x="1056" y="253"/>
                  </a:lnTo>
                  <a:lnTo>
                    <a:pt x="1033" y="252"/>
                  </a:lnTo>
                  <a:lnTo>
                    <a:pt x="1013" y="251"/>
                  </a:lnTo>
                  <a:lnTo>
                    <a:pt x="993" y="250"/>
                  </a:lnTo>
                  <a:lnTo>
                    <a:pt x="973" y="250"/>
                  </a:lnTo>
                  <a:lnTo>
                    <a:pt x="954" y="249"/>
                  </a:lnTo>
                  <a:lnTo>
                    <a:pt x="935" y="248"/>
                  </a:lnTo>
                  <a:lnTo>
                    <a:pt x="917" y="247"/>
                  </a:lnTo>
                  <a:lnTo>
                    <a:pt x="897" y="246"/>
                  </a:lnTo>
                  <a:lnTo>
                    <a:pt x="877" y="245"/>
                  </a:lnTo>
                  <a:lnTo>
                    <a:pt x="857" y="245"/>
                  </a:lnTo>
                  <a:lnTo>
                    <a:pt x="836" y="244"/>
                  </a:lnTo>
                  <a:lnTo>
                    <a:pt x="813" y="243"/>
                  </a:lnTo>
                  <a:lnTo>
                    <a:pt x="787" y="242"/>
                  </a:lnTo>
                  <a:lnTo>
                    <a:pt x="761" y="241"/>
                  </a:lnTo>
                  <a:lnTo>
                    <a:pt x="732" y="240"/>
                  </a:lnTo>
                  <a:lnTo>
                    <a:pt x="700" y="239"/>
                  </a:lnTo>
                  <a:lnTo>
                    <a:pt x="666" y="237"/>
                  </a:lnTo>
                  <a:lnTo>
                    <a:pt x="629" y="236"/>
                  </a:lnTo>
                  <a:lnTo>
                    <a:pt x="588" y="235"/>
                  </a:lnTo>
                  <a:lnTo>
                    <a:pt x="544" y="233"/>
                  </a:lnTo>
                  <a:lnTo>
                    <a:pt x="496" y="231"/>
                  </a:lnTo>
                  <a:lnTo>
                    <a:pt x="444" y="228"/>
                  </a:lnTo>
                  <a:lnTo>
                    <a:pt x="388" y="226"/>
                  </a:lnTo>
                  <a:lnTo>
                    <a:pt x="327" y="224"/>
                  </a:lnTo>
                  <a:lnTo>
                    <a:pt x="261" y="222"/>
                  </a:lnTo>
                  <a:lnTo>
                    <a:pt x="191" y="220"/>
                  </a:lnTo>
                  <a:lnTo>
                    <a:pt x="115" y="217"/>
                  </a:lnTo>
                  <a:lnTo>
                    <a:pt x="88" y="214"/>
                  </a:lnTo>
                  <a:lnTo>
                    <a:pt x="66" y="206"/>
                  </a:lnTo>
                  <a:lnTo>
                    <a:pt x="47" y="194"/>
                  </a:lnTo>
                  <a:lnTo>
                    <a:pt x="30" y="180"/>
                  </a:lnTo>
                  <a:lnTo>
                    <a:pt x="17" y="162"/>
                  </a:lnTo>
                  <a:lnTo>
                    <a:pt x="8" y="143"/>
                  </a:lnTo>
                  <a:lnTo>
                    <a:pt x="2" y="123"/>
                  </a:lnTo>
                  <a:lnTo>
                    <a:pt x="0" y="101"/>
                  </a:lnTo>
                  <a:lnTo>
                    <a:pt x="1" y="82"/>
                  </a:lnTo>
                  <a:lnTo>
                    <a:pt x="6" y="63"/>
                  </a:lnTo>
                  <a:lnTo>
                    <a:pt x="14" y="45"/>
                  </a:lnTo>
                  <a:lnTo>
                    <a:pt x="26" y="30"/>
                  </a:lnTo>
                  <a:lnTo>
                    <a:pt x="42" y="17"/>
                  </a:lnTo>
                  <a:lnTo>
                    <a:pt x="61" y="7"/>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46"/>
            <p:cNvSpPr/>
            <p:nvPr/>
          </p:nvSpPr>
          <p:spPr>
            <a:xfrm>
              <a:off x="4350" y="2413"/>
              <a:ext cx="130" cy="20"/>
            </a:xfrm>
            <a:custGeom>
              <a:rect b="b" l="l" r="r" t="t"/>
              <a:pathLst>
                <a:path extrusionOk="0" h="248" w="1298">
                  <a:moveTo>
                    <a:pt x="105" y="0"/>
                  </a:moveTo>
                  <a:lnTo>
                    <a:pt x="137" y="1"/>
                  </a:lnTo>
                  <a:lnTo>
                    <a:pt x="168" y="2"/>
                  </a:lnTo>
                  <a:lnTo>
                    <a:pt x="195" y="3"/>
                  </a:lnTo>
                  <a:lnTo>
                    <a:pt x="220" y="4"/>
                  </a:lnTo>
                  <a:lnTo>
                    <a:pt x="244" y="5"/>
                  </a:lnTo>
                  <a:lnTo>
                    <a:pt x="266" y="5"/>
                  </a:lnTo>
                  <a:lnTo>
                    <a:pt x="288" y="6"/>
                  </a:lnTo>
                  <a:lnTo>
                    <a:pt x="308" y="7"/>
                  </a:lnTo>
                  <a:lnTo>
                    <a:pt x="327" y="7"/>
                  </a:lnTo>
                  <a:lnTo>
                    <a:pt x="346" y="8"/>
                  </a:lnTo>
                  <a:lnTo>
                    <a:pt x="365" y="9"/>
                  </a:lnTo>
                  <a:lnTo>
                    <a:pt x="384" y="9"/>
                  </a:lnTo>
                  <a:lnTo>
                    <a:pt x="403" y="11"/>
                  </a:lnTo>
                  <a:lnTo>
                    <a:pt x="423" y="12"/>
                  </a:lnTo>
                  <a:lnTo>
                    <a:pt x="444" y="12"/>
                  </a:lnTo>
                  <a:lnTo>
                    <a:pt x="465" y="13"/>
                  </a:lnTo>
                  <a:lnTo>
                    <a:pt x="489" y="14"/>
                  </a:lnTo>
                  <a:lnTo>
                    <a:pt x="514" y="15"/>
                  </a:lnTo>
                  <a:lnTo>
                    <a:pt x="541" y="16"/>
                  </a:lnTo>
                  <a:lnTo>
                    <a:pt x="570" y="17"/>
                  </a:lnTo>
                  <a:lnTo>
                    <a:pt x="602" y="18"/>
                  </a:lnTo>
                  <a:lnTo>
                    <a:pt x="635" y="20"/>
                  </a:lnTo>
                  <a:lnTo>
                    <a:pt x="673" y="21"/>
                  </a:lnTo>
                  <a:lnTo>
                    <a:pt x="713" y="23"/>
                  </a:lnTo>
                  <a:lnTo>
                    <a:pt x="757" y="24"/>
                  </a:lnTo>
                  <a:lnTo>
                    <a:pt x="805" y="26"/>
                  </a:lnTo>
                  <a:lnTo>
                    <a:pt x="856" y="28"/>
                  </a:lnTo>
                  <a:lnTo>
                    <a:pt x="913" y="30"/>
                  </a:lnTo>
                  <a:lnTo>
                    <a:pt x="974" y="33"/>
                  </a:lnTo>
                  <a:lnTo>
                    <a:pt x="1039" y="35"/>
                  </a:lnTo>
                  <a:lnTo>
                    <a:pt x="1110" y="38"/>
                  </a:lnTo>
                  <a:lnTo>
                    <a:pt x="1186" y="42"/>
                  </a:lnTo>
                  <a:lnTo>
                    <a:pt x="1213" y="45"/>
                  </a:lnTo>
                  <a:lnTo>
                    <a:pt x="1237" y="53"/>
                  </a:lnTo>
                  <a:lnTo>
                    <a:pt x="1256" y="63"/>
                  </a:lnTo>
                  <a:lnTo>
                    <a:pt x="1271" y="78"/>
                  </a:lnTo>
                  <a:lnTo>
                    <a:pt x="1283" y="94"/>
                  </a:lnTo>
                  <a:lnTo>
                    <a:pt x="1291" y="112"/>
                  </a:lnTo>
                  <a:lnTo>
                    <a:pt x="1296" y="132"/>
                  </a:lnTo>
                  <a:lnTo>
                    <a:pt x="1298" y="151"/>
                  </a:lnTo>
                  <a:lnTo>
                    <a:pt x="1297" y="171"/>
                  </a:lnTo>
                  <a:lnTo>
                    <a:pt x="1292" y="190"/>
                  </a:lnTo>
                  <a:lnTo>
                    <a:pt x="1284" y="206"/>
                  </a:lnTo>
                  <a:lnTo>
                    <a:pt x="1271" y="221"/>
                  </a:lnTo>
                  <a:lnTo>
                    <a:pt x="1256" y="232"/>
                  </a:lnTo>
                  <a:lnTo>
                    <a:pt x="1238" y="241"/>
                  </a:lnTo>
                  <a:lnTo>
                    <a:pt x="1215" y="247"/>
                  </a:lnTo>
                  <a:lnTo>
                    <a:pt x="1191" y="248"/>
                  </a:lnTo>
                  <a:lnTo>
                    <a:pt x="1159" y="247"/>
                  </a:lnTo>
                  <a:lnTo>
                    <a:pt x="1128" y="244"/>
                  </a:lnTo>
                  <a:lnTo>
                    <a:pt x="1101" y="243"/>
                  </a:lnTo>
                  <a:lnTo>
                    <a:pt x="1075" y="242"/>
                  </a:lnTo>
                  <a:lnTo>
                    <a:pt x="1051" y="241"/>
                  </a:lnTo>
                  <a:lnTo>
                    <a:pt x="1028" y="240"/>
                  </a:lnTo>
                  <a:lnTo>
                    <a:pt x="1008" y="239"/>
                  </a:lnTo>
                  <a:lnTo>
                    <a:pt x="988" y="238"/>
                  </a:lnTo>
                  <a:lnTo>
                    <a:pt x="968" y="238"/>
                  </a:lnTo>
                  <a:lnTo>
                    <a:pt x="949" y="237"/>
                  </a:lnTo>
                  <a:lnTo>
                    <a:pt x="930" y="236"/>
                  </a:lnTo>
                  <a:lnTo>
                    <a:pt x="912" y="235"/>
                  </a:lnTo>
                  <a:lnTo>
                    <a:pt x="892" y="234"/>
                  </a:lnTo>
                  <a:lnTo>
                    <a:pt x="872" y="233"/>
                  </a:lnTo>
                  <a:lnTo>
                    <a:pt x="852" y="233"/>
                  </a:lnTo>
                  <a:lnTo>
                    <a:pt x="831" y="232"/>
                  </a:lnTo>
                  <a:lnTo>
                    <a:pt x="808" y="231"/>
                  </a:lnTo>
                  <a:lnTo>
                    <a:pt x="782" y="230"/>
                  </a:lnTo>
                  <a:lnTo>
                    <a:pt x="756" y="229"/>
                  </a:lnTo>
                  <a:lnTo>
                    <a:pt x="727" y="228"/>
                  </a:lnTo>
                  <a:lnTo>
                    <a:pt x="695" y="227"/>
                  </a:lnTo>
                  <a:lnTo>
                    <a:pt x="661" y="225"/>
                  </a:lnTo>
                  <a:lnTo>
                    <a:pt x="624" y="224"/>
                  </a:lnTo>
                  <a:lnTo>
                    <a:pt x="583" y="223"/>
                  </a:lnTo>
                  <a:lnTo>
                    <a:pt x="539" y="221"/>
                  </a:lnTo>
                  <a:lnTo>
                    <a:pt x="491" y="219"/>
                  </a:lnTo>
                  <a:lnTo>
                    <a:pt x="439" y="216"/>
                  </a:lnTo>
                  <a:lnTo>
                    <a:pt x="383" y="214"/>
                  </a:lnTo>
                  <a:lnTo>
                    <a:pt x="322" y="212"/>
                  </a:lnTo>
                  <a:lnTo>
                    <a:pt x="256" y="210"/>
                  </a:lnTo>
                  <a:lnTo>
                    <a:pt x="186" y="208"/>
                  </a:lnTo>
                  <a:lnTo>
                    <a:pt x="110" y="205"/>
                  </a:lnTo>
                  <a:lnTo>
                    <a:pt x="85" y="202"/>
                  </a:lnTo>
                  <a:lnTo>
                    <a:pt x="64" y="195"/>
                  </a:lnTo>
                  <a:lnTo>
                    <a:pt x="46" y="184"/>
                  </a:lnTo>
                  <a:lnTo>
                    <a:pt x="30" y="170"/>
                  </a:lnTo>
                  <a:lnTo>
                    <a:pt x="17" y="153"/>
                  </a:lnTo>
                  <a:lnTo>
                    <a:pt x="8" y="136"/>
                  </a:lnTo>
                  <a:lnTo>
                    <a:pt x="2" y="115"/>
                  </a:lnTo>
                  <a:lnTo>
                    <a:pt x="0" y="94"/>
                  </a:lnTo>
                  <a:lnTo>
                    <a:pt x="2" y="75"/>
                  </a:lnTo>
                  <a:lnTo>
                    <a:pt x="7" y="57"/>
                  </a:lnTo>
                  <a:lnTo>
                    <a:pt x="15" y="39"/>
                  </a:lnTo>
                  <a:lnTo>
                    <a:pt x="26" y="25"/>
                  </a:lnTo>
                  <a:lnTo>
                    <a:pt x="42" y="14"/>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46"/>
            <p:cNvSpPr/>
            <p:nvPr/>
          </p:nvSpPr>
          <p:spPr>
            <a:xfrm>
              <a:off x="4351" y="2414"/>
              <a:ext cx="129" cy="19"/>
            </a:xfrm>
            <a:custGeom>
              <a:rect b="b" l="l" r="r" t="t"/>
              <a:pathLst>
                <a:path extrusionOk="0" h="239" w="1286">
                  <a:moveTo>
                    <a:pt x="98" y="0"/>
                  </a:moveTo>
                  <a:lnTo>
                    <a:pt x="130" y="2"/>
                  </a:lnTo>
                  <a:lnTo>
                    <a:pt x="161" y="3"/>
                  </a:lnTo>
                  <a:lnTo>
                    <a:pt x="188" y="4"/>
                  </a:lnTo>
                  <a:lnTo>
                    <a:pt x="213" y="5"/>
                  </a:lnTo>
                  <a:lnTo>
                    <a:pt x="238" y="6"/>
                  </a:lnTo>
                  <a:lnTo>
                    <a:pt x="260" y="6"/>
                  </a:lnTo>
                  <a:lnTo>
                    <a:pt x="282" y="7"/>
                  </a:lnTo>
                  <a:lnTo>
                    <a:pt x="301" y="8"/>
                  </a:lnTo>
                  <a:lnTo>
                    <a:pt x="321" y="9"/>
                  </a:lnTo>
                  <a:lnTo>
                    <a:pt x="339" y="9"/>
                  </a:lnTo>
                  <a:lnTo>
                    <a:pt x="359" y="10"/>
                  </a:lnTo>
                  <a:lnTo>
                    <a:pt x="378" y="11"/>
                  </a:lnTo>
                  <a:lnTo>
                    <a:pt x="397" y="11"/>
                  </a:lnTo>
                  <a:lnTo>
                    <a:pt x="417" y="12"/>
                  </a:lnTo>
                  <a:lnTo>
                    <a:pt x="438" y="13"/>
                  </a:lnTo>
                  <a:lnTo>
                    <a:pt x="459" y="14"/>
                  </a:lnTo>
                  <a:lnTo>
                    <a:pt x="483" y="15"/>
                  </a:lnTo>
                  <a:lnTo>
                    <a:pt x="508" y="15"/>
                  </a:lnTo>
                  <a:lnTo>
                    <a:pt x="535" y="17"/>
                  </a:lnTo>
                  <a:lnTo>
                    <a:pt x="564" y="18"/>
                  </a:lnTo>
                  <a:lnTo>
                    <a:pt x="596" y="19"/>
                  </a:lnTo>
                  <a:lnTo>
                    <a:pt x="630" y="20"/>
                  </a:lnTo>
                  <a:lnTo>
                    <a:pt x="667" y="22"/>
                  </a:lnTo>
                  <a:lnTo>
                    <a:pt x="707" y="23"/>
                  </a:lnTo>
                  <a:lnTo>
                    <a:pt x="751" y="25"/>
                  </a:lnTo>
                  <a:lnTo>
                    <a:pt x="799" y="27"/>
                  </a:lnTo>
                  <a:lnTo>
                    <a:pt x="850" y="29"/>
                  </a:lnTo>
                  <a:lnTo>
                    <a:pt x="907" y="32"/>
                  </a:lnTo>
                  <a:lnTo>
                    <a:pt x="967" y="35"/>
                  </a:lnTo>
                  <a:lnTo>
                    <a:pt x="1033" y="37"/>
                  </a:lnTo>
                  <a:lnTo>
                    <a:pt x="1103" y="40"/>
                  </a:lnTo>
                  <a:lnTo>
                    <a:pt x="1179" y="43"/>
                  </a:lnTo>
                  <a:lnTo>
                    <a:pt x="1206" y="46"/>
                  </a:lnTo>
                  <a:lnTo>
                    <a:pt x="1229" y="53"/>
                  </a:lnTo>
                  <a:lnTo>
                    <a:pt x="1247" y="64"/>
                  </a:lnTo>
                  <a:lnTo>
                    <a:pt x="1261" y="77"/>
                  </a:lnTo>
                  <a:lnTo>
                    <a:pt x="1272" y="93"/>
                  </a:lnTo>
                  <a:lnTo>
                    <a:pt x="1280" y="109"/>
                  </a:lnTo>
                  <a:lnTo>
                    <a:pt x="1284" y="127"/>
                  </a:lnTo>
                  <a:lnTo>
                    <a:pt x="1286" y="144"/>
                  </a:lnTo>
                  <a:lnTo>
                    <a:pt x="1286" y="165"/>
                  </a:lnTo>
                  <a:lnTo>
                    <a:pt x="1281" y="184"/>
                  </a:lnTo>
                  <a:lnTo>
                    <a:pt x="1272" y="199"/>
                  </a:lnTo>
                  <a:lnTo>
                    <a:pt x="1261" y="214"/>
                  </a:lnTo>
                  <a:lnTo>
                    <a:pt x="1246" y="225"/>
                  </a:lnTo>
                  <a:lnTo>
                    <a:pt x="1228" y="232"/>
                  </a:lnTo>
                  <a:lnTo>
                    <a:pt x="1207" y="238"/>
                  </a:lnTo>
                  <a:lnTo>
                    <a:pt x="1184" y="239"/>
                  </a:lnTo>
                  <a:lnTo>
                    <a:pt x="1152" y="238"/>
                  </a:lnTo>
                  <a:lnTo>
                    <a:pt x="1121" y="235"/>
                  </a:lnTo>
                  <a:lnTo>
                    <a:pt x="1094" y="234"/>
                  </a:lnTo>
                  <a:lnTo>
                    <a:pt x="1068" y="233"/>
                  </a:lnTo>
                  <a:lnTo>
                    <a:pt x="1044" y="232"/>
                  </a:lnTo>
                  <a:lnTo>
                    <a:pt x="1021" y="231"/>
                  </a:lnTo>
                  <a:lnTo>
                    <a:pt x="1001" y="230"/>
                  </a:lnTo>
                  <a:lnTo>
                    <a:pt x="981" y="229"/>
                  </a:lnTo>
                  <a:lnTo>
                    <a:pt x="961" y="229"/>
                  </a:lnTo>
                  <a:lnTo>
                    <a:pt x="942" y="228"/>
                  </a:lnTo>
                  <a:lnTo>
                    <a:pt x="923" y="227"/>
                  </a:lnTo>
                  <a:lnTo>
                    <a:pt x="905" y="226"/>
                  </a:lnTo>
                  <a:lnTo>
                    <a:pt x="885" y="225"/>
                  </a:lnTo>
                  <a:lnTo>
                    <a:pt x="865" y="224"/>
                  </a:lnTo>
                  <a:lnTo>
                    <a:pt x="845" y="224"/>
                  </a:lnTo>
                  <a:lnTo>
                    <a:pt x="824" y="223"/>
                  </a:lnTo>
                  <a:lnTo>
                    <a:pt x="801" y="222"/>
                  </a:lnTo>
                  <a:lnTo>
                    <a:pt x="775" y="221"/>
                  </a:lnTo>
                  <a:lnTo>
                    <a:pt x="749" y="220"/>
                  </a:lnTo>
                  <a:lnTo>
                    <a:pt x="720" y="219"/>
                  </a:lnTo>
                  <a:lnTo>
                    <a:pt x="688" y="218"/>
                  </a:lnTo>
                  <a:lnTo>
                    <a:pt x="654" y="216"/>
                  </a:lnTo>
                  <a:lnTo>
                    <a:pt x="617" y="215"/>
                  </a:lnTo>
                  <a:lnTo>
                    <a:pt x="576" y="214"/>
                  </a:lnTo>
                  <a:lnTo>
                    <a:pt x="532" y="212"/>
                  </a:lnTo>
                  <a:lnTo>
                    <a:pt x="484" y="210"/>
                  </a:lnTo>
                  <a:lnTo>
                    <a:pt x="432" y="207"/>
                  </a:lnTo>
                  <a:lnTo>
                    <a:pt x="376" y="205"/>
                  </a:lnTo>
                  <a:lnTo>
                    <a:pt x="315" y="203"/>
                  </a:lnTo>
                  <a:lnTo>
                    <a:pt x="249" y="201"/>
                  </a:lnTo>
                  <a:lnTo>
                    <a:pt x="179" y="199"/>
                  </a:lnTo>
                  <a:lnTo>
                    <a:pt x="103" y="196"/>
                  </a:lnTo>
                  <a:lnTo>
                    <a:pt x="80" y="193"/>
                  </a:lnTo>
                  <a:lnTo>
                    <a:pt x="61" y="186"/>
                  </a:lnTo>
                  <a:lnTo>
                    <a:pt x="44" y="175"/>
                  </a:lnTo>
                  <a:lnTo>
                    <a:pt x="28" y="162"/>
                  </a:lnTo>
                  <a:lnTo>
                    <a:pt x="16" y="146"/>
                  </a:lnTo>
                  <a:lnTo>
                    <a:pt x="7" y="128"/>
                  </a:lnTo>
                  <a:lnTo>
                    <a:pt x="2" y="108"/>
                  </a:lnTo>
                  <a:lnTo>
                    <a:pt x="0" y="87"/>
                  </a:lnTo>
                  <a:lnTo>
                    <a:pt x="2" y="70"/>
                  </a:lnTo>
                  <a:lnTo>
                    <a:pt x="7" y="54"/>
                  </a:lnTo>
                  <a:lnTo>
                    <a:pt x="15" y="39"/>
                  </a:lnTo>
                  <a:lnTo>
                    <a:pt x="26" y="25"/>
                  </a:lnTo>
                  <a:lnTo>
                    <a:pt x="40" y="15"/>
                  </a:lnTo>
                  <a:lnTo>
                    <a:pt x="57" y="7"/>
                  </a:lnTo>
                  <a:lnTo>
                    <a:pt x="76" y="2"/>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5" name="Google Shape;1065;p46"/>
            <p:cNvSpPr/>
            <p:nvPr/>
          </p:nvSpPr>
          <p:spPr>
            <a:xfrm>
              <a:off x="4352" y="2415"/>
              <a:ext cx="127" cy="18"/>
            </a:xfrm>
            <a:custGeom>
              <a:rect b="b" l="l" r="r" t="t"/>
              <a:pathLst>
                <a:path extrusionOk="0" h="226" w="1277">
                  <a:moveTo>
                    <a:pt x="93" y="0"/>
                  </a:moveTo>
                  <a:lnTo>
                    <a:pt x="125" y="1"/>
                  </a:lnTo>
                  <a:lnTo>
                    <a:pt x="156" y="2"/>
                  </a:lnTo>
                  <a:lnTo>
                    <a:pt x="183" y="3"/>
                  </a:lnTo>
                  <a:lnTo>
                    <a:pt x="208" y="4"/>
                  </a:lnTo>
                  <a:lnTo>
                    <a:pt x="233" y="5"/>
                  </a:lnTo>
                  <a:lnTo>
                    <a:pt x="255" y="5"/>
                  </a:lnTo>
                  <a:lnTo>
                    <a:pt x="277" y="6"/>
                  </a:lnTo>
                  <a:lnTo>
                    <a:pt x="296" y="7"/>
                  </a:lnTo>
                  <a:lnTo>
                    <a:pt x="316" y="8"/>
                  </a:lnTo>
                  <a:lnTo>
                    <a:pt x="334" y="8"/>
                  </a:lnTo>
                  <a:lnTo>
                    <a:pt x="354" y="9"/>
                  </a:lnTo>
                  <a:lnTo>
                    <a:pt x="373" y="10"/>
                  </a:lnTo>
                  <a:lnTo>
                    <a:pt x="392" y="10"/>
                  </a:lnTo>
                  <a:lnTo>
                    <a:pt x="412" y="11"/>
                  </a:lnTo>
                  <a:lnTo>
                    <a:pt x="433" y="12"/>
                  </a:lnTo>
                  <a:lnTo>
                    <a:pt x="454" y="13"/>
                  </a:lnTo>
                  <a:lnTo>
                    <a:pt x="478" y="14"/>
                  </a:lnTo>
                  <a:lnTo>
                    <a:pt x="503" y="14"/>
                  </a:lnTo>
                  <a:lnTo>
                    <a:pt x="530" y="16"/>
                  </a:lnTo>
                  <a:lnTo>
                    <a:pt x="559" y="17"/>
                  </a:lnTo>
                  <a:lnTo>
                    <a:pt x="591" y="19"/>
                  </a:lnTo>
                  <a:lnTo>
                    <a:pt x="625" y="20"/>
                  </a:lnTo>
                  <a:lnTo>
                    <a:pt x="662" y="22"/>
                  </a:lnTo>
                  <a:lnTo>
                    <a:pt x="702" y="23"/>
                  </a:lnTo>
                  <a:lnTo>
                    <a:pt x="746" y="25"/>
                  </a:lnTo>
                  <a:lnTo>
                    <a:pt x="794" y="27"/>
                  </a:lnTo>
                  <a:lnTo>
                    <a:pt x="845" y="29"/>
                  </a:lnTo>
                  <a:lnTo>
                    <a:pt x="902" y="31"/>
                  </a:lnTo>
                  <a:lnTo>
                    <a:pt x="962" y="34"/>
                  </a:lnTo>
                  <a:lnTo>
                    <a:pt x="1028" y="36"/>
                  </a:lnTo>
                  <a:lnTo>
                    <a:pt x="1098" y="39"/>
                  </a:lnTo>
                  <a:lnTo>
                    <a:pt x="1174" y="42"/>
                  </a:lnTo>
                  <a:lnTo>
                    <a:pt x="1201" y="45"/>
                  </a:lnTo>
                  <a:lnTo>
                    <a:pt x="1224" y="52"/>
                  </a:lnTo>
                  <a:lnTo>
                    <a:pt x="1241" y="62"/>
                  </a:lnTo>
                  <a:lnTo>
                    <a:pt x="1254" y="74"/>
                  </a:lnTo>
                  <a:lnTo>
                    <a:pt x="1264" y="89"/>
                  </a:lnTo>
                  <a:lnTo>
                    <a:pt x="1271" y="105"/>
                  </a:lnTo>
                  <a:lnTo>
                    <a:pt x="1275" y="122"/>
                  </a:lnTo>
                  <a:lnTo>
                    <a:pt x="1277" y="139"/>
                  </a:lnTo>
                  <a:lnTo>
                    <a:pt x="1277" y="158"/>
                  </a:lnTo>
                  <a:lnTo>
                    <a:pt x="1274" y="176"/>
                  </a:lnTo>
                  <a:lnTo>
                    <a:pt x="1265" y="190"/>
                  </a:lnTo>
                  <a:lnTo>
                    <a:pt x="1254" y="204"/>
                  </a:lnTo>
                  <a:lnTo>
                    <a:pt x="1239" y="213"/>
                  </a:lnTo>
                  <a:lnTo>
                    <a:pt x="1222" y="220"/>
                  </a:lnTo>
                  <a:lnTo>
                    <a:pt x="1201" y="225"/>
                  </a:lnTo>
                  <a:lnTo>
                    <a:pt x="1179" y="226"/>
                  </a:lnTo>
                  <a:lnTo>
                    <a:pt x="1147" y="225"/>
                  </a:lnTo>
                  <a:lnTo>
                    <a:pt x="1116" y="222"/>
                  </a:lnTo>
                  <a:lnTo>
                    <a:pt x="1089" y="221"/>
                  </a:lnTo>
                  <a:lnTo>
                    <a:pt x="1063" y="220"/>
                  </a:lnTo>
                  <a:lnTo>
                    <a:pt x="1039" y="219"/>
                  </a:lnTo>
                  <a:lnTo>
                    <a:pt x="1016" y="218"/>
                  </a:lnTo>
                  <a:lnTo>
                    <a:pt x="996" y="217"/>
                  </a:lnTo>
                  <a:lnTo>
                    <a:pt x="976" y="216"/>
                  </a:lnTo>
                  <a:lnTo>
                    <a:pt x="956" y="216"/>
                  </a:lnTo>
                  <a:lnTo>
                    <a:pt x="937" y="215"/>
                  </a:lnTo>
                  <a:lnTo>
                    <a:pt x="918" y="214"/>
                  </a:lnTo>
                  <a:lnTo>
                    <a:pt x="900" y="213"/>
                  </a:lnTo>
                  <a:lnTo>
                    <a:pt x="880" y="212"/>
                  </a:lnTo>
                  <a:lnTo>
                    <a:pt x="860" y="211"/>
                  </a:lnTo>
                  <a:lnTo>
                    <a:pt x="840" y="211"/>
                  </a:lnTo>
                  <a:lnTo>
                    <a:pt x="819" y="210"/>
                  </a:lnTo>
                  <a:lnTo>
                    <a:pt x="796" y="209"/>
                  </a:lnTo>
                  <a:lnTo>
                    <a:pt x="770" y="208"/>
                  </a:lnTo>
                  <a:lnTo>
                    <a:pt x="744" y="207"/>
                  </a:lnTo>
                  <a:lnTo>
                    <a:pt x="715" y="206"/>
                  </a:lnTo>
                  <a:lnTo>
                    <a:pt x="683" y="205"/>
                  </a:lnTo>
                  <a:lnTo>
                    <a:pt x="649" y="203"/>
                  </a:lnTo>
                  <a:lnTo>
                    <a:pt x="612" y="202"/>
                  </a:lnTo>
                  <a:lnTo>
                    <a:pt x="571" y="201"/>
                  </a:lnTo>
                  <a:lnTo>
                    <a:pt x="527" y="199"/>
                  </a:lnTo>
                  <a:lnTo>
                    <a:pt x="479" y="197"/>
                  </a:lnTo>
                  <a:lnTo>
                    <a:pt x="427" y="194"/>
                  </a:lnTo>
                  <a:lnTo>
                    <a:pt x="371" y="192"/>
                  </a:lnTo>
                  <a:lnTo>
                    <a:pt x="310" y="190"/>
                  </a:lnTo>
                  <a:lnTo>
                    <a:pt x="244" y="188"/>
                  </a:lnTo>
                  <a:lnTo>
                    <a:pt x="174" y="186"/>
                  </a:lnTo>
                  <a:lnTo>
                    <a:pt x="98" y="183"/>
                  </a:lnTo>
                  <a:lnTo>
                    <a:pt x="77" y="180"/>
                  </a:lnTo>
                  <a:lnTo>
                    <a:pt x="59" y="174"/>
                  </a:lnTo>
                  <a:lnTo>
                    <a:pt x="43" y="164"/>
                  </a:lnTo>
                  <a:lnTo>
                    <a:pt x="29" y="152"/>
                  </a:lnTo>
                  <a:lnTo>
                    <a:pt x="17" y="137"/>
                  </a:lnTo>
                  <a:lnTo>
                    <a:pt x="8" y="120"/>
                  </a:lnTo>
                  <a:lnTo>
                    <a:pt x="2" y="100"/>
                  </a:lnTo>
                  <a:lnTo>
                    <a:pt x="0" y="80"/>
                  </a:lnTo>
                  <a:lnTo>
                    <a:pt x="2" y="63"/>
                  </a:lnTo>
                  <a:lnTo>
                    <a:pt x="6" y="49"/>
                  </a:lnTo>
                  <a:lnTo>
                    <a:pt x="14" y="34"/>
                  </a:lnTo>
                  <a:lnTo>
                    <a:pt x="25" y="23"/>
                  </a:lnTo>
                  <a:lnTo>
                    <a:pt x="39" y="12"/>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46"/>
            <p:cNvSpPr/>
            <p:nvPr/>
          </p:nvSpPr>
          <p:spPr>
            <a:xfrm>
              <a:off x="4352" y="2416"/>
              <a:ext cx="127" cy="17"/>
            </a:xfrm>
            <a:custGeom>
              <a:rect b="b" l="l" r="r" t="t"/>
              <a:pathLst>
                <a:path extrusionOk="0" h="216" w="1267">
                  <a:moveTo>
                    <a:pt x="86" y="0"/>
                  </a:moveTo>
                  <a:lnTo>
                    <a:pt x="118" y="1"/>
                  </a:lnTo>
                  <a:lnTo>
                    <a:pt x="149" y="2"/>
                  </a:lnTo>
                  <a:lnTo>
                    <a:pt x="176" y="3"/>
                  </a:lnTo>
                  <a:lnTo>
                    <a:pt x="201" y="4"/>
                  </a:lnTo>
                  <a:lnTo>
                    <a:pt x="226" y="5"/>
                  </a:lnTo>
                  <a:lnTo>
                    <a:pt x="248" y="5"/>
                  </a:lnTo>
                  <a:lnTo>
                    <a:pt x="270" y="6"/>
                  </a:lnTo>
                  <a:lnTo>
                    <a:pt x="289" y="7"/>
                  </a:lnTo>
                  <a:lnTo>
                    <a:pt x="309" y="7"/>
                  </a:lnTo>
                  <a:lnTo>
                    <a:pt x="327" y="9"/>
                  </a:lnTo>
                  <a:lnTo>
                    <a:pt x="347" y="10"/>
                  </a:lnTo>
                  <a:lnTo>
                    <a:pt x="366" y="10"/>
                  </a:lnTo>
                  <a:lnTo>
                    <a:pt x="385" y="11"/>
                  </a:lnTo>
                  <a:lnTo>
                    <a:pt x="405" y="12"/>
                  </a:lnTo>
                  <a:lnTo>
                    <a:pt x="426" y="12"/>
                  </a:lnTo>
                  <a:lnTo>
                    <a:pt x="448" y="13"/>
                  </a:lnTo>
                  <a:lnTo>
                    <a:pt x="472" y="14"/>
                  </a:lnTo>
                  <a:lnTo>
                    <a:pt x="496" y="15"/>
                  </a:lnTo>
                  <a:lnTo>
                    <a:pt x="524" y="16"/>
                  </a:lnTo>
                  <a:lnTo>
                    <a:pt x="553" y="17"/>
                  </a:lnTo>
                  <a:lnTo>
                    <a:pt x="585" y="18"/>
                  </a:lnTo>
                  <a:lnTo>
                    <a:pt x="619" y="20"/>
                  </a:lnTo>
                  <a:lnTo>
                    <a:pt x="656" y="21"/>
                  </a:lnTo>
                  <a:lnTo>
                    <a:pt x="696" y="23"/>
                  </a:lnTo>
                  <a:lnTo>
                    <a:pt x="741" y="25"/>
                  </a:lnTo>
                  <a:lnTo>
                    <a:pt x="789" y="27"/>
                  </a:lnTo>
                  <a:lnTo>
                    <a:pt x="840" y="29"/>
                  </a:lnTo>
                  <a:lnTo>
                    <a:pt x="897" y="31"/>
                  </a:lnTo>
                  <a:lnTo>
                    <a:pt x="958" y="33"/>
                  </a:lnTo>
                  <a:lnTo>
                    <a:pt x="1023" y="36"/>
                  </a:lnTo>
                  <a:lnTo>
                    <a:pt x="1094" y="40"/>
                  </a:lnTo>
                  <a:lnTo>
                    <a:pt x="1170" y="43"/>
                  </a:lnTo>
                  <a:lnTo>
                    <a:pt x="1196" y="46"/>
                  </a:lnTo>
                  <a:lnTo>
                    <a:pt x="1217" y="53"/>
                  </a:lnTo>
                  <a:lnTo>
                    <a:pt x="1233" y="62"/>
                  </a:lnTo>
                  <a:lnTo>
                    <a:pt x="1245" y="74"/>
                  </a:lnTo>
                  <a:lnTo>
                    <a:pt x="1254" y="87"/>
                  </a:lnTo>
                  <a:lnTo>
                    <a:pt x="1260" y="103"/>
                  </a:lnTo>
                  <a:lnTo>
                    <a:pt x="1265" y="118"/>
                  </a:lnTo>
                  <a:lnTo>
                    <a:pt x="1267" y="134"/>
                  </a:lnTo>
                  <a:lnTo>
                    <a:pt x="1267" y="153"/>
                  </a:lnTo>
                  <a:lnTo>
                    <a:pt x="1263" y="171"/>
                  </a:lnTo>
                  <a:lnTo>
                    <a:pt x="1255" y="186"/>
                  </a:lnTo>
                  <a:lnTo>
                    <a:pt x="1244" y="197"/>
                  </a:lnTo>
                  <a:lnTo>
                    <a:pt x="1229" y="205"/>
                  </a:lnTo>
                  <a:lnTo>
                    <a:pt x="1213" y="211"/>
                  </a:lnTo>
                  <a:lnTo>
                    <a:pt x="1193" y="215"/>
                  </a:lnTo>
                  <a:lnTo>
                    <a:pt x="1172" y="216"/>
                  </a:lnTo>
                  <a:lnTo>
                    <a:pt x="1140" y="215"/>
                  </a:lnTo>
                  <a:lnTo>
                    <a:pt x="1109" y="212"/>
                  </a:lnTo>
                  <a:lnTo>
                    <a:pt x="1082" y="211"/>
                  </a:lnTo>
                  <a:lnTo>
                    <a:pt x="1056" y="210"/>
                  </a:lnTo>
                  <a:lnTo>
                    <a:pt x="1032" y="209"/>
                  </a:lnTo>
                  <a:lnTo>
                    <a:pt x="1009" y="208"/>
                  </a:lnTo>
                  <a:lnTo>
                    <a:pt x="989" y="207"/>
                  </a:lnTo>
                  <a:lnTo>
                    <a:pt x="969" y="206"/>
                  </a:lnTo>
                  <a:lnTo>
                    <a:pt x="949" y="206"/>
                  </a:lnTo>
                  <a:lnTo>
                    <a:pt x="930" y="205"/>
                  </a:lnTo>
                  <a:lnTo>
                    <a:pt x="911" y="204"/>
                  </a:lnTo>
                  <a:lnTo>
                    <a:pt x="893" y="203"/>
                  </a:lnTo>
                  <a:lnTo>
                    <a:pt x="873" y="202"/>
                  </a:lnTo>
                  <a:lnTo>
                    <a:pt x="853" y="201"/>
                  </a:lnTo>
                  <a:lnTo>
                    <a:pt x="833" y="201"/>
                  </a:lnTo>
                  <a:lnTo>
                    <a:pt x="812" y="200"/>
                  </a:lnTo>
                  <a:lnTo>
                    <a:pt x="789" y="199"/>
                  </a:lnTo>
                  <a:lnTo>
                    <a:pt x="763" y="198"/>
                  </a:lnTo>
                  <a:lnTo>
                    <a:pt x="737" y="197"/>
                  </a:lnTo>
                  <a:lnTo>
                    <a:pt x="708" y="196"/>
                  </a:lnTo>
                  <a:lnTo>
                    <a:pt x="676" y="195"/>
                  </a:lnTo>
                  <a:lnTo>
                    <a:pt x="642" y="193"/>
                  </a:lnTo>
                  <a:lnTo>
                    <a:pt x="605" y="192"/>
                  </a:lnTo>
                  <a:lnTo>
                    <a:pt x="564" y="191"/>
                  </a:lnTo>
                  <a:lnTo>
                    <a:pt x="520" y="189"/>
                  </a:lnTo>
                  <a:lnTo>
                    <a:pt x="472" y="187"/>
                  </a:lnTo>
                  <a:lnTo>
                    <a:pt x="420" y="184"/>
                  </a:lnTo>
                  <a:lnTo>
                    <a:pt x="364" y="182"/>
                  </a:lnTo>
                  <a:lnTo>
                    <a:pt x="303" y="180"/>
                  </a:lnTo>
                  <a:lnTo>
                    <a:pt x="237" y="178"/>
                  </a:lnTo>
                  <a:lnTo>
                    <a:pt x="167" y="176"/>
                  </a:lnTo>
                  <a:lnTo>
                    <a:pt x="91" y="173"/>
                  </a:lnTo>
                  <a:lnTo>
                    <a:pt x="72" y="170"/>
                  </a:lnTo>
                  <a:lnTo>
                    <a:pt x="56" y="165"/>
                  </a:lnTo>
                  <a:lnTo>
                    <a:pt x="41" y="156"/>
                  </a:lnTo>
                  <a:lnTo>
                    <a:pt x="28" y="143"/>
                  </a:lnTo>
                  <a:lnTo>
                    <a:pt x="16" y="129"/>
                  </a:lnTo>
                  <a:lnTo>
                    <a:pt x="7" y="111"/>
                  </a:lnTo>
                  <a:lnTo>
                    <a:pt x="2" y="92"/>
                  </a:lnTo>
                  <a:lnTo>
                    <a:pt x="0" y="72"/>
                  </a:lnTo>
                  <a:lnTo>
                    <a:pt x="1" y="56"/>
                  </a:lnTo>
                  <a:lnTo>
                    <a:pt x="6" y="43"/>
                  </a:lnTo>
                  <a:lnTo>
                    <a:pt x="13" y="30"/>
                  </a:lnTo>
                  <a:lnTo>
                    <a:pt x="24" y="20"/>
                  </a:lnTo>
                  <a:lnTo>
                    <a:pt x="37" y="11"/>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46"/>
            <p:cNvSpPr/>
            <p:nvPr/>
          </p:nvSpPr>
          <p:spPr>
            <a:xfrm>
              <a:off x="4353" y="2417"/>
              <a:ext cx="126" cy="16"/>
            </a:xfrm>
            <a:custGeom>
              <a:rect b="b" l="l" r="r" t="t"/>
              <a:pathLst>
                <a:path extrusionOk="0" h="203" w="1258">
                  <a:moveTo>
                    <a:pt x="81" y="0"/>
                  </a:moveTo>
                  <a:lnTo>
                    <a:pt x="1165" y="41"/>
                  </a:lnTo>
                  <a:lnTo>
                    <a:pt x="1190" y="44"/>
                  </a:lnTo>
                  <a:lnTo>
                    <a:pt x="1211" y="50"/>
                  </a:lnTo>
                  <a:lnTo>
                    <a:pt x="1226" y="59"/>
                  </a:lnTo>
                  <a:lnTo>
                    <a:pt x="1237" y="69"/>
                  </a:lnTo>
                  <a:lnTo>
                    <a:pt x="1244" y="82"/>
                  </a:lnTo>
                  <a:lnTo>
                    <a:pt x="1250" y="96"/>
                  </a:lnTo>
                  <a:lnTo>
                    <a:pt x="1253" y="110"/>
                  </a:lnTo>
                  <a:lnTo>
                    <a:pt x="1256" y="126"/>
                  </a:lnTo>
                  <a:lnTo>
                    <a:pt x="1258" y="146"/>
                  </a:lnTo>
                  <a:lnTo>
                    <a:pt x="1254" y="162"/>
                  </a:lnTo>
                  <a:lnTo>
                    <a:pt x="1247" y="176"/>
                  </a:lnTo>
                  <a:lnTo>
                    <a:pt x="1236" y="186"/>
                  </a:lnTo>
                  <a:lnTo>
                    <a:pt x="1222" y="194"/>
                  </a:lnTo>
                  <a:lnTo>
                    <a:pt x="1206" y="199"/>
                  </a:lnTo>
                  <a:lnTo>
                    <a:pt x="1186" y="203"/>
                  </a:lnTo>
                  <a:lnTo>
                    <a:pt x="1167" y="203"/>
                  </a:lnTo>
                  <a:lnTo>
                    <a:pt x="86" y="160"/>
                  </a:lnTo>
                  <a:lnTo>
                    <a:pt x="70" y="158"/>
                  </a:lnTo>
                  <a:lnTo>
                    <a:pt x="55" y="152"/>
                  </a:lnTo>
                  <a:lnTo>
                    <a:pt x="41" y="144"/>
                  </a:lnTo>
                  <a:lnTo>
                    <a:pt x="28" y="132"/>
                  </a:lnTo>
                  <a:lnTo>
                    <a:pt x="18" y="118"/>
                  </a:lnTo>
                  <a:lnTo>
                    <a:pt x="8" y="102"/>
                  </a:lnTo>
                  <a:lnTo>
                    <a:pt x="3" y="84"/>
                  </a:lnTo>
                  <a:lnTo>
                    <a:pt x="0" y="64"/>
                  </a:lnTo>
                  <a:lnTo>
                    <a:pt x="2" y="49"/>
                  </a:lnTo>
                  <a:lnTo>
                    <a:pt x="6" y="37"/>
                  </a:lnTo>
                  <a:lnTo>
                    <a:pt x="15" y="26"/>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46"/>
            <p:cNvSpPr/>
            <p:nvPr/>
          </p:nvSpPr>
          <p:spPr>
            <a:xfrm>
              <a:off x="4354" y="2414"/>
              <a:ext cx="37" cy="15"/>
            </a:xfrm>
            <a:custGeom>
              <a:rect b="b" l="l" r="r" t="t"/>
              <a:pathLst>
                <a:path extrusionOk="0" h="176" w="376">
                  <a:moveTo>
                    <a:pt x="357" y="176"/>
                  </a:moveTo>
                  <a:lnTo>
                    <a:pt x="364" y="175"/>
                  </a:lnTo>
                  <a:lnTo>
                    <a:pt x="370" y="170"/>
                  </a:lnTo>
                  <a:lnTo>
                    <a:pt x="374" y="164"/>
                  </a:lnTo>
                  <a:lnTo>
                    <a:pt x="376" y="156"/>
                  </a:lnTo>
                  <a:lnTo>
                    <a:pt x="374" y="32"/>
                  </a:lnTo>
                  <a:lnTo>
                    <a:pt x="372" y="23"/>
                  </a:lnTo>
                  <a:lnTo>
                    <a:pt x="368" y="17"/>
                  </a:lnTo>
                  <a:lnTo>
                    <a:pt x="361" y="13"/>
                  </a:lnTo>
                  <a:lnTo>
                    <a:pt x="352" y="12"/>
                  </a:lnTo>
                  <a:lnTo>
                    <a:pt x="192" y="5"/>
                  </a:lnTo>
                  <a:lnTo>
                    <a:pt x="74" y="0"/>
                  </a:lnTo>
                  <a:lnTo>
                    <a:pt x="58" y="1"/>
                  </a:lnTo>
                  <a:lnTo>
                    <a:pt x="44" y="4"/>
                  </a:lnTo>
                  <a:lnTo>
                    <a:pt x="32" y="10"/>
                  </a:lnTo>
                  <a:lnTo>
                    <a:pt x="22" y="18"/>
                  </a:lnTo>
                  <a:lnTo>
                    <a:pt x="13" y="29"/>
                  </a:lnTo>
                  <a:lnTo>
                    <a:pt x="5" y="40"/>
                  </a:lnTo>
                  <a:lnTo>
                    <a:pt x="1" y="53"/>
                  </a:lnTo>
                  <a:lnTo>
                    <a:pt x="0" y="67"/>
                  </a:lnTo>
                  <a:lnTo>
                    <a:pt x="0" y="89"/>
                  </a:lnTo>
                  <a:lnTo>
                    <a:pt x="2" y="103"/>
                  </a:lnTo>
                  <a:lnTo>
                    <a:pt x="8" y="117"/>
                  </a:lnTo>
                  <a:lnTo>
                    <a:pt x="16" y="129"/>
                  </a:lnTo>
                  <a:lnTo>
                    <a:pt x="25" y="139"/>
                  </a:lnTo>
                  <a:lnTo>
                    <a:pt x="36" y="149"/>
                  </a:lnTo>
                  <a:lnTo>
                    <a:pt x="48" y="156"/>
                  </a:lnTo>
                  <a:lnTo>
                    <a:pt x="61" y="161"/>
                  </a:lnTo>
                  <a:lnTo>
                    <a:pt x="76" y="163"/>
                  </a:lnTo>
                  <a:lnTo>
                    <a:pt x="357" y="176"/>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46"/>
            <p:cNvSpPr/>
            <p:nvPr/>
          </p:nvSpPr>
          <p:spPr>
            <a:xfrm>
              <a:off x="4440" y="2417"/>
              <a:ext cx="38" cy="14"/>
            </a:xfrm>
            <a:custGeom>
              <a:rect b="b" l="l" r="r" t="t"/>
              <a:pathLst>
                <a:path extrusionOk="0" h="173" w="376">
                  <a:moveTo>
                    <a:pt x="25" y="160"/>
                  </a:moveTo>
                  <a:lnTo>
                    <a:pt x="17" y="159"/>
                  </a:lnTo>
                  <a:lnTo>
                    <a:pt x="9" y="156"/>
                  </a:lnTo>
                  <a:lnTo>
                    <a:pt x="4" y="150"/>
                  </a:lnTo>
                  <a:lnTo>
                    <a:pt x="2" y="141"/>
                  </a:lnTo>
                  <a:lnTo>
                    <a:pt x="0" y="16"/>
                  </a:lnTo>
                  <a:lnTo>
                    <a:pt x="2" y="9"/>
                  </a:lnTo>
                  <a:lnTo>
                    <a:pt x="6" y="3"/>
                  </a:lnTo>
                  <a:lnTo>
                    <a:pt x="14" y="0"/>
                  </a:lnTo>
                  <a:lnTo>
                    <a:pt x="22" y="0"/>
                  </a:lnTo>
                  <a:lnTo>
                    <a:pt x="182" y="4"/>
                  </a:lnTo>
                  <a:lnTo>
                    <a:pt x="301" y="9"/>
                  </a:lnTo>
                  <a:lnTo>
                    <a:pt x="316" y="11"/>
                  </a:lnTo>
                  <a:lnTo>
                    <a:pt x="331" y="16"/>
                  </a:lnTo>
                  <a:lnTo>
                    <a:pt x="343" y="24"/>
                  </a:lnTo>
                  <a:lnTo>
                    <a:pt x="354" y="33"/>
                  </a:lnTo>
                  <a:lnTo>
                    <a:pt x="363" y="43"/>
                  </a:lnTo>
                  <a:lnTo>
                    <a:pt x="370" y="56"/>
                  </a:lnTo>
                  <a:lnTo>
                    <a:pt x="375" y="69"/>
                  </a:lnTo>
                  <a:lnTo>
                    <a:pt x="376" y="84"/>
                  </a:lnTo>
                  <a:lnTo>
                    <a:pt x="376" y="105"/>
                  </a:lnTo>
                  <a:lnTo>
                    <a:pt x="375" y="119"/>
                  </a:lnTo>
                  <a:lnTo>
                    <a:pt x="372" y="132"/>
                  </a:lnTo>
                  <a:lnTo>
                    <a:pt x="366" y="144"/>
                  </a:lnTo>
                  <a:lnTo>
                    <a:pt x="357" y="154"/>
                  </a:lnTo>
                  <a:lnTo>
                    <a:pt x="346" y="162"/>
                  </a:lnTo>
                  <a:lnTo>
                    <a:pt x="334" y="169"/>
                  </a:lnTo>
                  <a:lnTo>
                    <a:pt x="320" y="172"/>
                  </a:lnTo>
                  <a:lnTo>
                    <a:pt x="306" y="173"/>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46"/>
            <p:cNvSpPr/>
            <p:nvPr/>
          </p:nvSpPr>
          <p:spPr>
            <a:xfrm>
              <a:off x="4397" y="2415"/>
              <a:ext cx="38" cy="15"/>
            </a:xfrm>
            <a:custGeom>
              <a:rect b="b" l="l" r="r" t="t"/>
              <a:pathLst>
                <a:path extrusionOk="0" h="177" w="377">
                  <a:moveTo>
                    <a:pt x="21" y="0"/>
                  </a:moveTo>
                  <a:lnTo>
                    <a:pt x="354" y="14"/>
                  </a:lnTo>
                  <a:lnTo>
                    <a:pt x="362" y="16"/>
                  </a:lnTo>
                  <a:lnTo>
                    <a:pt x="368" y="20"/>
                  </a:lnTo>
                  <a:lnTo>
                    <a:pt x="373" y="26"/>
                  </a:lnTo>
                  <a:lnTo>
                    <a:pt x="375" y="34"/>
                  </a:lnTo>
                  <a:lnTo>
                    <a:pt x="377" y="159"/>
                  </a:lnTo>
                  <a:lnTo>
                    <a:pt x="376" y="166"/>
                  </a:lnTo>
                  <a:lnTo>
                    <a:pt x="372" y="172"/>
                  </a:lnTo>
                  <a:lnTo>
                    <a:pt x="366" y="176"/>
                  </a:lnTo>
                  <a:lnTo>
                    <a:pt x="358" y="177"/>
                  </a:lnTo>
                  <a:lnTo>
                    <a:pt x="25" y="163"/>
                  </a:lnTo>
                  <a:lnTo>
                    <a:pt x="17" y="161"/>
                  </a:lnTo>
                  <a:lnTo>
                    <a:pt x="10" y="157"/>
                  </a:lnTo>
                  <a:lnTo>
                    <a:pt x="5" y="150"/>
                  </a:lnTo>
                  <a:lnTo>
                    <a:pt x="3" y="143"/>
                  </a:lnTo>
                  <a:lnTo>
                    <a:pt x="0" y="19"/>
                  </a:lnTo>
                  <a:lnTo>
                    <a:pt x="2" y="11"/>
                  </a:lnTo>
                  <a:lnTo>
                    <a:pt x="6"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46"/>
            <p:cNvSpPr/>
            <p:nvPr/>
          </p:nvSpPr>
          <p:spPr>
            <a:xfrm>
              <a:off x="4356" y="2413"/>
              <a:ext cx="37" cy="14"/>
            </a:xfrm>
            <a:custGeom>
              <a:rect b="b" l="l" r="r" t="t"/>
              <a:pathLst>
                <a:path extrusionOk="0" h="176" w="376">
                  <a:moveTo>
                    <a:pt x="353" y="176"/>
                  </a:moveTo>
                  <a:lnTo>
                    <a:pt x="363" y="175"/>
                  </a:lnTo>
                  <a:lnTo>
                    <a:pt x="370" y="171"/>
                  </a:lnTo>
                  <a:lnTo>
                    <a:pt x="374" y="165"/>
                  </a:lnTo>
                  <a:lnTo>
                    <a:pt x="376" y="156"/>
                  </a:lnTo>
                  <a:lnTo>
                    <a:pt x="373" y="33"/>
                  </a:lnTo>
                  <a:lnTo>
                    <a:pt x="370" y="25"/>
                  </a:lnTo>
                  <a:lnTo>
                    <a:pt x="366" y="18"/>
                  </a:lnTo>
                  <a:lnTo>
                    <a:pt x="359" y="14"/>
                  </a:lnTo>
                  <a:lnTo>
                    <a:pt x="351" y="12"/>
                  </a:lnTo>
                  <a:lnTo>
                    <a:pt x="189" y="5"/>
                  </a:lnTo>
                  <a:lnTo>
                    <a:pt x="70" y="0"/>
                  </a:lnTo>
                  <a:lnTo>
                    <a:pt x="55" y="1"/>
                  </a:lnTo>
                  <a:lnTo>
                    <a:pt x="41" y="4"/>
                  </a:lnTo>
                  <a:lnTo>
                    <a:pt x="28" y="10"/>
                  </a:lnTo>
                  <a:lnTo>
                    <a:pt x="18" y="18"/>
                  </a:lnTo>
                  <a:lnTo>
                    <a:pt x="10" y="28"/>
                  </a:lnTo>
                  <a:lnTo>
                    <a:pt x="4" y="40"/>
                  </a:lnTo>
                  <a:lnTo>
                    <a:pt x="0" y="53"/>
                  </a:lnTo>
                  <a:lnTo>
                    <a:pt x="0" y="67"/>
                  </a:lnTo>
                  <a:lnTo>
                    <a:pt x="0" y="89"/>
                  </a:lnTo>
                  <a:lnTo>
                    <a:pt x="1" y="104"/>
                  </a:lnTo>
                  <a:lnTo>
                    <a:pt x="6" y="117"/>
                  </a:lnTo>
                  <a:lnTo>
                    <a:pt x="13" y="129"/>
                  </a:lnTo>
                  <a:lnTo>
                    <a:pt x="22" y="141"/>
                  </a:lnTo>
                  <a:lnTo>
                    <a:pt x="33" y="150"/>
                  </a:lnTo>
                  <a:lnTo>
                    <a:pt x="45" y="156"/>
                  </a:lnTo>
                  <a:lnTo>
                    <a:pt x="60" y="162"/>
                  </a:lnTo>
                  <a:lnTo>
                    <a:pt x="75" y="164"/>
                  </a:lnTo>
                  <a:lnTo>
                    <a:pt x="353" y="17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46"/>
            <p:cNvSpPr/>
            <p:nvPr/>
          </p:nvSpPr>
          <p:spPr>
            <a:xfrm>
              <a:off x="4442" y="2416"/>
              <a:ext cx="38" cy="14"/>
            </a:xfrm>
            <a:custGeom>
              <a:rect b="b" l="l" r="r" t="t"/>
              <a:pathLst>
                <a:path extrusionOk="0" h="173" w="377">
                  <a:moveTo>
                    <a:pt x="24" y="161"/>
                  </a:moveTo>
                  <a:lnTo>
                    <a:pt x="16" y="160"/>
                  </a:lnTo>
                  <a:lnTo>
                    <a:pt x="9" y="157"/>
                  </a:lnTo>
                  <a:lnTo>
                    <a:pt x="5" y="150"/>
                  </a:lnTo>
                  <a:lnTo>
                    <a:pt x="3" y="141"/>
                  </a:lnTo>
                  <a:lnTo>
                    <a:pt x="0" y="18"/>
                  </a:lnTo>
                  <a:lnTo>
                    <a:pt x="1" y="11"/>
                  </a:lnTo>
                  <a:lnTo>
                    <a:pt x="6" y="4"/>
                  </a:lnTo>
                  <a:lnTo>
                    <a:pt x="12" y="0"/>
                  </a:lnTo>
                  <a:lnTo>
                    <a:pt x="20" y="0"/>
                  </a:lnTo>
                  <a:lnTo>
                    <a:pt x="183" y="5"/>
                  </a:lnTo>
                  <a:lnTo>
                    <a:pt x="302" y="10"/>
                  </a:lnTo>
                  <a:lnTo>
                    <a:pt x="316" y="12"/>
                  </a:lnTo>
                  <a:lnTo>
                    <a:pt x="329" y="17"/>
                  </a:lnTo>
                  <a:lnTo>
                    <a:pt x="341" y="24"/>
                  </a:lnTo>
                  <a:lnTo>
                    <a:pt x="352" y="33"/>
                  </a:lnTo>
                  <a:lnTo>
                    <a:pt x="361" y="44"/>
                  </a:lnTo>
                  <a:lnTo>
                    <a:pt x="370" y="56"/>
                  </a:lnTo>
                  <a:lnTo>
                    <a:pt x="375" y="70"/>
                  </a:lnTo>
                  <a:lnTo>
                    <a:pt x="377" y="84"/>
                  </a:lnTo>
                  <a:lnTo>
                    <a:pt x="377" y="107"/>
                  </a:lnTo>
                  <a:lnTo>
                    <a:pt x="376" y="120"/>
                  </a:lnTo>
                  <a:lnTo>
                    <a:pt x="372" y="133"/>
                  </a:lnTo>
                  <a:lnTo>
                    <a:pt x="365" y="144"/>
                  </a:lnTo>
                  <a:lnTo>
                    <a:pt x="355" y="154"/>
                  </a:lnTo>
                  <a:lnTo>
                    <a:pt x="345" y="163"/>
                  </a:lnTo>
                  <a:lnTo>
                    <a:pt x="333" y="169"/>
                  </a:lnTo>
                  <a:lnTo>
                    <a:pt x="319" y="173"/>
                  </a:lnTo>
                  <a:lnTo>
                    <a:pt x="304" y="173"/>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46"/>
            <p:cNvSpPr/>
            <p:nvPr/>
          </p:nvSpPr>
          <p:spPr>
            <a:xfrm>
              <a:off x="4399" y="2414"/>
              <a:ext cx="38" cy="15"/>
            </a:xfrm>
            <a:custGeom>
              <a:rect b="b" l="l" r="r" t="t"/>
              <a:pathLst>
                <a:path extrusionOk="0" h="177" w="376">
                  <a:moveTo>
                    <a:pt x="20" y="0"/>
                  </a:moveTo>
                  <a:lnTo>
                    <a:pt x="353" y="13"/>
                  </a:lnTo>
                  <a:lnTo>
                    <a:pt x="362" y="15"/>
                  </a:lnTo>
                  <a:lnTo>
                    <a:pt x="367" y="19"/>
                  </a:lnTo>
                  <a:lnTo>
                    <a:pt x="372" y="25"/>
                  </a:lnTo>
                  <a:lnTo>
                    <a:pt x="374" y="34"/>
                  </a:lnTo>
                  <a:lnTo>
                    <a:pt x="376" y="158"/>
                  </a:lnTo>
                  <a:lnTo>
                    <a:pt x="375" y="165"/>
                  </a:lnTo>
                  <a:lnTo>
                    <a:pt x="371" y="171"/>
                  </a:lnTo>
                  <a:lnTo>
                    <a:pt x="365" y="176"/>
                  </a:lnTo>
                  <a:lnTo>
                    <a:pt x="357" y="177"/>
                  </a:lnTo>
                  <a:lnTo>
                    <a:pt x="24" y="162"/>
                  </a:lnTo>
                  <a:lnTo>
                    <a:pt x="16" y="160"/>
                  </a:lnTo>
                  <a:lnTo>
                    <a:pt x="9" y="156"/>
                  </a:lnTo>
                  <a:lnTo>
                    <a:pt x="5" y="150"/>
                  </a:lnTo>
                  <a:lnTo>
                    <a:pt x="3" y="142"/>
                  </a:lnTo>
                  <a:lnTo>
                    <a:pt x="0" y="18"/>
                  </a:lnTo>
                  <a:lnTo>
                    <a:pt x="2" y="10"/>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46"/>
            <p:cNvSpPr/>
            <p:nvPr/>
          </p:nvSpPr>
          <p:spPr>
            <a:xfrm>
              <a:off x="4350" y="2384"/>
              <a:ext cx="132" cy="23"/>
            </a:xfrm>
            <a:custGeom>
              <a:rect b="b" l="l" r="r" t="t"/>
              <a:pathLst>
                <a:path extrusionOk="0" h="280" w="1317">
                  <a:moveTo>
                    <a:pt x="114" y="0"/>
                  </a:moveTo>
                  <a:lnTo>
                    <a:pt x="1198" y="50"/>
                  </a:lnTo>
                  <a:lnTo>
                    <a:pt x="1226" y="54"/>
                  </a:lnTo>
                  <a:lnTo>
                    <a:pt x="1249" y="63"/>
                  </a:lnTo>
                  <a:lnTo>
                    <a:pt x="1269" y="76"/>
                  </a:lnTo>
                  <a:lnTo>
                    <a:pt x="1287" y="91"/>
                  </a:lnTo>
                  <a:lnTo>
                    <a:pt x="1300" y="109"/>
                  </a:lnTo>
                  <a:lnTo>
                    <a:pt x="1309" y="129"/>
                  </a:lnTo>
                  <a:lnTo>
                    <a:pt x="1315" y="149"/>
                  </a:lnTo>
                  <a:lnTo>
                    <a:pt x="1317" y="171"/>
                  </a:lnTo>
                  <a:lnTo>
                    <a:pt x="1316" y="192"/>
                  </a:lnTo>
                  <a:lnTo>
                    <a:pt x="1311" y="213"/>
                  </a:lnTo>
                  <a:lnTo>
                    <a:pt x="1302" y="231"/>
                  </a:lnTo>
                  <a:lnTo>
                    <a:pt x="1290" y="248"/>
                  </a:lnTo>
                  <a:lnTo>
                    <a:pt x="1273" y="261"/>
                  </a:lnTo>
                  <a:lnTo>
                    <a:pt x="1254" y="272"/>
                  </a:lnTo>
                  <a:lnTo>
                    <a:pt x="1231" y="278"/>
                  </a:lnTo>
                  <a:lnTo>
                    <a:pt x="1203" y="280"/>
                  </a:lnTo>
                  <a:lnTo>
                    <a:pt x="119" y="228"/>
                  </a:lnTo>
                  <a:lnTo>
                    <a:pt x="91" y="224"/>
                  </a:lnTo>
                  <a:lnTo>
                    <a:pt x="67" y="216"/>
                  </a:lnTo>
                  <a:lnTo>
                    <a:pt x="47" y="204"/>
                  </a:lnTo>
                  <a:lnTo>
                    <a:pt x="30" y="189"/>
                  </a:lnTo>
                  <a:lnTo>
                    <a:pt x="17" y="171"/>
                  </a:lnTo>
                  <a:lnTo>
                    <a:pt x="7" y="151"/>
                  </a:lnTo>
                  <a:lnTo>
                    <a:pt x="2" y="131"/>
                  </a:lnTo>
                  <a:lnTo>
                    <a:pt x="0" y="109"/>
                  </a:lnTo>
                  <a:lnTo>
                    <a:pt x="1" y="87"/>
                  </a:lnTo>
                  <a:lnTo>
                    <a:pt x="6" y="68"/>
                  </a:lnTo>
                  <a:lnTo>
                    <a:pt x="14" y="48"/>
                  </a:lnTo>
                  <a:lnTo>
                    <a:pt x="26" y="31"/>
                  </a:lnTo>
                  <a:lnTo>
                    <a:pt x="43" y="18"/>
                  </a:lnTo>
                  <a:lnTo>
                    <a:pt x="63" y="8"/>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46"/>
            <p:cNvSpPr/>
            <p:nvPr/>
          </p:nvSpPr>
          <p:spPr>
            <a:xfrm>
              <a:off x="4350" y="2383"/>
              <a:ext cx="132" cy="23"/>
            </a:xfrm>
            <a:custGeom>
              <a:rect b="b" l="l" r="r" t="t"/>
              <a:pathLst>
                <a:path extrusionOk="0" h="276" w="1319">
                  <a:moveTo>
                    <a:pt x="114" y="0"/>
                  </a:moveTo>
                  <a:lnTo>
                    <a:pt x="1198" y="50"/>
                  </a:lnTo>
                  <a:lnTo>
                    <a:pt x="1226" y="54"/>
                  </a:lnTo>
                  <a:lnTo>
                    <a:pt x="1249" y="62"/>
                  </a:lnTo>
                  <a:lnTo>
                    <a:pt x="1270" y="74"/>
                  </a:lnTo>
                  <a:lnTo>
                    <a:pt x="1286" y="89"/>
                  </a:lnTo>
                  <a:lnTo>
                    <a:pt x="1301" y="107"/>
                  </a:lnTo>
                  <a:lnTo>
                    <a:pt x="1310" y="126"/>
                  </a:lnTo>
                  <a:lnTo>
                    <a:pt x="1316" y="146"/>
                  </a:lnTo>
                  <a:lnTo>
                    <a:pt x="1319" y="168"/>
                  </a:lnTo>
                  <a:lnTo>
                    <a:pt x="1317" y="189"/>
                  </a:lnTo>
                  <a:lnTo>
                    <a:pt x="1312" y="209"/>
                  </a:lnTo>
                  <a:lnTo>
                    <a:pt x="1304" y="229"/>
                  </a:lnTo>
                  <a:lnTo>
                    <a:pt x="1292" y="245"/>
                  </a:lnTo>
                  <a:lnTo>
                    <a:pt x="1275" y="259"/>
                  </a:lnTo>
                  <a:lnTo>
                    <a:pt x="1255" y="269"/>
                  </a:lnTo>
                  <a:lnTo>
                    <a:pt x="1232" y="275"/>
                  </a:lnTo>
                  <a:lnTo>
                    <a:pt x="1203" y="276"/>
                  </a:lnTo>
                  <a:lnTo>
                    <a:pt x="119" y="228"/>
                  </a:lnTo>
                  <a:lnTo>
                    <a:pt x="91" y="224"/>
                  </a:lnTo>
                  <a:lnTo>
                    <a:pt x="68" y="214"/>
                  </a:lnTo>
                  <a:lnTo>
                    <a:pt x="48" y="202"/>
                  </a:lnTo>
                  <a:lnTo>
                    <a:pt x="31" y="186"/>
                  </a:lnTo>
                  <a:lnTo>
                    <a:pt x="18" y="169"/>
                  </a:lnTo>
                  <a:lnTo>
                    <a:pt x="8" y="150"/>
                  </a:lnTo>
                  <a:lnTo>
                    <a:pt x="2" y="129"/>
                  </a:lnTo>
                  <a:lnTo>
                    <a:pt x="0" y="109"/>
                  </a:lnTo>
                  <a:lnTo>
                    <a:pt x="2" y="87"/>
                  </a:lnTo>
                  <a:lnTo>
                    <a:pt x="7" y="67"/>
                  </a:lnTo>
                  <a:lnTo>
                    <a:pt x="15" y="48"/>
                  </a:lnTo>
                  <a:lnTo>
                    <a:pt x="28" y="31"/>
                  </a:lnTo>
                  <a:lnTo>
                    <a:pt x="43" y="18"/>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46"/>
            <p:cNvSpPr/>
            <p:nvPr/>
          </p:nvSpPr>
          <p:spPr>
            <a:xfrm>
              <a:off x="4350" y="2384"/>
              <a:ext cx="131" cy="22"/>
            </a:xfrm>
            <a:custGeom>
              <a:rect b="b" l="l" r="r" t="t"/>
              <a:pathLst>
                <a:path extrusionOk="0" h="267" w="1308">
                  <a:moveTo>
                    <a:pt x="110" y="0"/>
                  </a:moveTo>
                  <a:lnTo>
                    <a:pt x="142" y="1"/>
                  </a:lnTo>
                  <a:lnTo>
                    <a:pt x="172" y="3"/>
                  </a:lnTo>
                  <a:lnTo>
                    <a:pt x="200" y="5"/>
                  </a:lnTo>
                  <a:lnTo>
                    <a:pt x="226" y="6"/>
                  </a:lnTo>
                  <a:lnTo>
                    <a:pt x="249" y="7"/>
                  </a:lnTo>
                  <a:lnTo>
                    <a:pt x="271" y="8"/>
                  </a:lnTo>
                  <a:lnTo>
                    <a:pt x="293" y="9"/>
                  </a:lnTo>
                  <a:lnTo>
                    <a:pt x="313" y="9"/>
                  </a:lnTo>
                  <a:lnTo>
                    <a:pt x="332" y="10"/>
                  </a:lnTo>
                  <a:lnTo>
                    <a:pt x="351" y="11"/>
                  </a:lnTo>
                  <a:lnTo>
                    <a:pt x="370" y="12"/>
                  </a:lnTo>
                  <a:lnTo>
                    <a:pt x="388" y="13"/>
                  </a:lnTo>
                  <a:lnTo>
                    <a:pt x="407" y="14"/>
                  </a:lnTo>
                  <a:lnTo>
                    <a:pt x="428" y="14"/>
                  </a:lnTo>
                  <a:lnTo>
                    <a:pt x="448" y="15"/>
                  </a:lnTo>
                  <a:lnTo>
                    <a:pt x="470" y="16"/>
                  </a:lnTo>
                  <a:lnTo>
                    <a:pt x="494" y="17"/>
                  </a:lnTo>
                  <a:lnTo>
                    <a:pt x="518" y="19"/>
                  </a:lnTo>
                  <a:lnTo>
                    <a:pt x="546" y="20"/>
                  </a:lnTo>
                  <a:lnTo>
                    <a:pt x="574" y="21"/>
                  </a:lnTo>
                  <a:lnTo>
                    <a:pt x="606" y="22"/>
                  </a:lnTo>
                  <a:lnTo>
                    <a:pt x="640" y="24"/>
                  </a:lnTo>
                  <a:lnTo>
                    <a:pt x="678" y="26"/>
                  </a:lnTo>
                  <a:lnTo>
                    <a:pt x="718" y="28"/>
                  </a:lnTo>
                  <a:lnTo>
                    <a:pt x="762" y="30"/>
                  </a:lnTo>
                  <a:lnTo>
                    <a:pt x="810" y="32"/>
                  </a:lnTo>
                  <a:lnTo>
                    <a:pt x="861" y="35"/>
                  </a:lnTo>
                  <a:lnTo>
                    <a:pt x="918" y="38"/>
                  </a:lnTo>
                  <a:lnTo>
                    <a:pt x="979" y="40"/>
                  </a:lnTo>
                  <a:lnTo>
                    <a:pt x="1044" y="43"/>
                  </a:lnTo>
                  <a:lnTo>
                    <a:pt x="1115" y="47"/>
                  </a:lnTo>
                  <a:lnTo>
                    <a:pt x="1191" y="50"/>
                  </a:lnTo>
                  <a:lnTo>
                    <a:pt x="1220" y="54"/>
                  </a:lnTo>
                  <a:lnTo>
                    <a:pt x="1243" y="62"/>
                  </a:lnTo>
                  <a:lnTo>
                    <a:pt x="1262" y="75"/>
                  </a:lnTo>
                  <a:lnTo>
                    <a:pt x="1278" y="89"/>
                  </a:lnTo>
                  <a:lnTo>
                    <a:pt x="1291" y="107"/>
                  </a:lnTo>
                  <a:lnTo>
                    <a:pt x="1300" y="126"/>
                  </a:lnTo>
                  <a:lnTo>
                    <a:pt x="1305" y="145"/>
                  </a:lnTo>
                  <a:lnTo>
                    <a:pt x="1308" y="166"/>
                  </a:lnTo>
                  <a:lnTo>
                    <a:pt x="1307" y="187"/>
                  </a:lnTo>
                  <a:lnTo>
                    <a:pt x="1302" y="205"/>
                  </a:lnTo>
                  <a:lnTo>
                    <a:pt x="1294" y="224"/>
                  </a:lnTo>
                  <a:lnTo>
                    <a:pt x="1282" y="240"/>
                  </a:lnTo>
                  <a:lnTo>
                    <a:pt x="1265" y="252"/>
                  </a:lnTo>
                  <a:lnTo>
                    <a:pt x="1246" y="261"/>
                  </a:lnTo>
                  <a:lnTo>
                    <a:pt x="1223" y="266"/>
                  </a:lnTo>
                  <a:lnTo>
                    <a:pt x="1196" y="267"/>
                  </a:lnTo>
                  <a:lnTo>
                    <a:pt x="1164" y="266"/>
                  </a:lnTo>
                  <a:lnTo>
                    <a:pt x="1133" y="264"/>
                  </a:lnTo>
                  <a:lnTo>
                    <a:pt x="1106" y="263"/>
                  </a:lnTo>
                  <a:lnTo>
                    <a:pt x="1080" y="262"/>
                  </a:lnTo>
                  <a:lnTo>
                    <a:pt x="1056" y="261"/>
                  </a:lnTo>
                  <a:lnTo>
                    <a:pt x="1034" y="260"/>
                  </a:lnTo>
                  <a:lnTo>
                    <a:pt x="1013" y="259"/>
                  </a:lnTo>
                  <a:lnTo>
                    <a:pt x="993" y="258"/>
                  </a:lnTo>
                  <a:lnTo>
                    <a:pt x="974" y="257"/>
                  </a:lnTo>
                  <a:lnTo>
                    <a:pt x="954" y="256"/>
                  </a:lnTo>
                  <a:lnTo>
                    <a:pt x="935" y="255"/>
                  </a:lnTo>
                  <a:lnTo>
                    <a:pt x="917" y="254"/>
                  </a:lnTo>
                  <a:lnTo>
                    <a:pt x="897" y="253"/>
                  </a:lnTo>
                  <a:lnTo>
                    <a:pt x="877" y="253"/>
                  </a:lnTo>
                  <a:lnTo>
                    <a:pt x="857" y="252"/>
                  </a:lnTo>
                  <a:lnTo>
                    <a:pt x="835" y="251"/>
                  </a:lnTo>
                  <a:lnTo>
                    <a:pt x="812" y="250"/>
                  </a:lnTo>
                  <a:lnTo>
                    <a:pt x="788" y="248"/>
                  </a:lnTo>
                  <a:lnTo>
                    <a:pt x="760" y="247"/>
                  </a:lnTo>
                  <a:lnTo>
                    <a:pt x="731" y="246"/>
                  </a:lnTo>
                  <a:lnTo>
                    <a:pt x="699" y="245"/>
                  </a:lnTo>
                  <a:lnTo>
                    <a:pt x="665" y="243"/>
                  </a:lnTo>
                  <a:lnTo>
                    <a:pt x="627" y="242"/>
                  </a:lnTo>
                  <a:lnTo>
                    <a:pt x="586" y="240"/>
                  </a:lnTo>
                  <a:lnTo>
                    <a:pt x="543" y="237"/>
                  </a:lnTo>
                  <a:lnTo>
                    <a:pt x="495" y="235"/>
                  </a:lnTo>
                  <a:lnTo>
                    <a:pt x="442" y="233"/>
                  </a:lnTo>
                  <a:lnTo>
                    <a:pt x="386" y="230"/>
                  </a:lnTo>
                  <a:lnTo>
                    <a:pt x="325" y="228"/>
                  </a:lnTo>
                  <a:lnTo>
                    <a:pt x="259" y="225"/>
                  </a:lnTo>
                  <a:lnTo>
                    <a:pt x="188" y="222"/>
                  </a:lnTo>
                  <a:lnTo>
                    <a:pt x="112" y="219"/>
                  </a:lnTo>
                  <a:lnTo>
                    <a:pt x="86" y="216"/>
                  </a:lnTo>
                  <a:lnTo>
                    <a:pt x="65" y="207"/>
                  </a:lnTo>
                  <a:lnTo>
                    <a:pt x="46" y="195"/>
                  </a:lnTo>
                  <a:lnTo>
                    <a:pt x="29" y="180"/>
                  </a:lnTo>
                  <a:lnTo>
                    <a:pt x="17" y="163"/>
                  </a:lnTo>
                  <a:lnTo>
                    <a:pt x="7" y="143"/>
                  </a:lnTo>
                  <a:lnTo>
                    <a:pt x="2" y="124"/>
                  </a:lnTo>
                  <a:lnTo>
                    <a:pt x="0" y="102"/>
                  </a:lnTo>
                  <a:lnTo>
                    <a:pt x="1" y="82"/>
                  </a:lnTo>
                  <a:lnTo>
                    <a:pt x="6" y="64"/>
                  </a:lnTo>
                  <a:lnTo>
                    <a:pt x="14" y="46"/>
                  </a:lnTo>
                  <a:lnTo>
                    <a:pt x="26" y="30"/>
                  </a:lnTo>
                  <a:lnTo>
                    <a:pt x="43" y="18"/>
                  </a:lnTo>
                  <a:lnTo>
                    <a:pt x="61" y="8"/>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46"/>
            <p:cNvSpPr/>
            <p:nvPr/>
          </p:nvSpPr>
          <p:spPr>
            <a:xfrm>
              <a:off x="4351" y="2385"/>
              <a:ext cx="130" cy="21"/>
            </a:xfrm>
            <a:custGeom>
              <a:rect b="b" l="l" r="r" t="t"/>
              <a:pathLst>
                <a:path extrusionOk="0" h="254" w="1298">
                  <a:moveTo>
                    <a:pt x="105" y="0"/>
                  </a:moveTo>
                  <a:lnTo>
                    <a:pt x="137" y="1"/>
                  </a:lnTo>
                  <a:lnTo>
                    <a:pt x="167" y="3"/>
                  </a:lnTo>
                  <a:lnTo>
                    <a:pt x="195" y="4"/>
                  </a:lnTo>
                  <a:lnTo>
                    <a:pt x="221" y="5"/>
                  </a:lnTo>
                  <a:lnTo>
                    <a:pt x="244" y="6"/>
                  </a:lnTo>
                  <a:lnTo>
                    <a:pt x="266" y="7"/>
                  </a:lnTo>
                  <a:lnTo>
                    <a:pt x="288" y="7"/>
                  </a:lnTo>
                  <a:lnTo>
                    <a:pt x="308" y="8"/>
                  </a:lnTo>
                  <a:lnTo>
                    <a:pt x="327" y="9"/>
                  </a:lnTo>
                  <a:lnTo>
                    <a:pt x="346" y="10"/>
                  </a:lnTo>
                  <a:lnTo>
                    <a:pt x="365" y="10"/>
                  </a:lnTo>
                  <a:lnTo>
                    <a:pt x="383" y="11"/>
                  </a:lnTo>
                  <a:lnTo>
                    <a:pt x="402" y="12"/>
                  </a:lnTo>
                  <a:lnTo>
                    <a:pt x="423" y="13"/>
                  </a:lnTo>
                  <a:lnTo>
                    <a:pt x="443" y="14"/>
                  </a:lnTo>
                  <a:lnTo>
                    <a:pt x="465" y="15"/>
                  </a:lnTo>
                  <a:lnTo>
                    <a:pt x="489" y="16"/>
                  </a:lnTo>
                  <a:lnTo>
                    <a:pt x="513" y="17"/>
                  </a:lnTo>
                  <a:lnTo>
                    <a:pt x="541" y="18"/>
                  </a:lnTo>
                  <a:lnTo>
                    <a:pt x="569" y="19"/>
                  </a:lnTo>
                  <a:lnTo>
                    <a:pt x="601" y="22"/>
                  </a:lnTo>
                  <a:lnTo>
                    <a:pt x="635" y="23"/>
                  </a:lnTo>
                  <a:lnTo>
                    <a:pt x="673" y="25"/>
                  </a:lnTo>
                  <a:lnTo>
                    <a:pt x="713" y="27"/>
                  </a:lnTo>
                  <a:lnTo>
                    <a:pt x="757" y="29"/>
                  </a:lnTo>
                  <a:lnTo>
                    <a:pt x="805" y="31"/>
                  </a:lnTo>
                  <a:lnTo>
                    <a:pt x="856" y="33"/>
                  </a:lnTo>
                  <a:lnTo>
                    <a:pt x="913" y="36"/>
                  </a:lnTo>
                  <a:lnTo>
                    <a:pt x="974" y="39"/>
                  </a:lnTo>
                  <a:lnTo>
                    <a:pt x="1039" y="42"/>
                  </a:lnTo>
                  <a:lnTo>
                    <a:pt x="1110" y="45"/>
                  </a:lnTo>
                  <a:lnTo>
                    <a:pt x="1186" y="49"/>
                  </a:lnTo>
                  <a:lnTo>
                    <a:pt x="1214" y="54"/>
                  </a:lnTo>
                  <a:lnTo>
                    <a:pt x="1237" y="61"/>
                  </a:lnTo>
                  <a:lnTo>
                    <a:pt x="1256" y="72"/>
                  </a:lnTo>
                  <a:lnTo>
                    <a:pt x="1271" y="87"/>
                  </a:lnTo>
                  <a:lnTo>
                    <a:pt x="1283" y="102"/>
                  </a:lnTo>
                  <a:lnTo>
                    <a:pt x="1291" y="120"/>
                  </a:lnTo>
                  <a:lnTo>
                    <a:pt x="1296" y="139"/>
                  </a:lnTo>
                  <a:lnTo>
                    <a:pt x="1298" y="158"/>
                  </a:lnTo>
                  <a:lnTo>
                    <a:pt x="1298" y="179"/>
                  </a:lnTo>
                  <a:lnTo>
                    <a:pt x="1293" y="198"/>
                  </a:lnTo>
                  <a:lnTo>
                    <a:pt x="1285" y="215"/>
                  </a:lnTo>
                  <a:lnTo>
                    <a:pt x="1272" y="230"/>
                  </a:lnTo>
                  <a:lnTo>
                    <a:pt x="1257" y="241"/>
                  </a:lnTo>
                  <a:lnTo>
                    <a:pt x="1238" y="249"/>
                  </a:lnTo>
                  <a:lnTo>
                    <a:pt x="1217" y="254"/>
                  </a:lnTo>
                  <a:lnTo>
                    <a:pt x="1191" y="254"/>
                  </a:lnTo>
                  <a:lnTo>
                    <a:pt x="1159" y="253"/>
                  </a:lnTo>
                  <a:lnTo>
                    <a:pt x="1128" y="251"/>
                  </a:lnTo>
                  <a:lnTo>
                    <a:pt x="1101" y="250"/>
                  </a:lnTo>
                  <a:lnTo>
                    <a:pt x="1075" y="249"/>
                  </a:lnTo>
                  <a:lnTo>
                    <a:pt x="1051" y="248"/>
                  </a:lnTo>
                  <a:lnTo>
                    <a:pt x="1029" y="247"/>
                  </a:lnTo>
                  <a:lnTo>
                    <a:pt x="1008" y="246"/>
                  </a:lnTo>
                  <a:lnTo>
                    <a:pt x="988" y="245"/>
                  </a:lnTo>
                  <a:lnTo>
                    <a:pt x="969" y="244"/>
                  </a:lnTo>
                  <a:lnTo>
                    <a:pt x="949" y="243"/>
                  </a:lnTo>
                  <a:lnTo>
                    <a:pt x="930" y="242"/>
                  </a:lnTo>
                  <a:lnTo>
                    <a:pt x="912" y="241"/>
                  </a:lnTo>
                  <a:lnTo>
                    <a:pt x="892" y="240"/>
                  </a:lnTo>
                  <a:lnTo>
                    <a:pt x="872" y="240"/>
                  </a:lnTo>
                  <a:lnTo>
                    <a:pt x="852" y="239"/>
                  </a:lnTo>
                  <a:lnTo>
                    <a:pt x="830" y="238"/>
                  </a:lnTo>
                  <a:lnTo>
                    <a:pt x="807" y="237"/>
                  </a:lnTo>
                  <a:lnTo>
                    <a:pt x="783" y="235"/>
                  </a:lnTo>
                  <a:lnTo>
                    <a:pt x="755" y="234"/>
                  </a:lnTo>
                  <a:lnTo>
                    <a:pt x="726" y="233"/>
                  </a:lnTo>
                  <a:lnTo>
                    <a:pt x="694" y="232"/>
                  </a:lnTo>
                  <a:lnTo>
                    <a:pt x="660" y="230"/>
                  </a:lnTo>
                  <a:lnTo>
                    <a:pt x="622" y="229"/>
                  </a:lnTo>
                  <a:lnTo>
                    <a:pt x="581" y="227"/>
                  </a:lnTo>
                  <a:lnTo>
                    <a:pt x="538" y="224"/>
                  </a:lnTo>
                  <a:lnTo>
                    <a:pt x="490" y="222"/>
                  </a:lnTo>
                  <a:lnTo>
                    <a:pt x="437" y="220"/>
                  </a:lnTo>
                  <a:lnTo>
                    <a:pt x="381" y="217"/>
                  </a:lnTo>
                  <a:lnTo>
                    <a:pt x="320" y="215"/>
                  </a:lnTo>
                  <a:lnTo>
                    <a:pt x="254" y="212"/>
                  </a:lnTo>
                  <a:lnTo>
                    <a:pt x="183" y="209"/>
                  </a:lnTo>
                  <a:lnTo>
                    <a:pt x="107" y="206"/>
                  </a:lnTo>
                  <a:lnTo>
                    <a:pt x="83" y="203"/>
                  </a:lnTo>
                  <a:lnTo>
                    <a:pt x="62" y="194"/>
                  </a:lnTo>
                  <a:lnTo>
                    <a:pt x="45" y="183"/>
                  </a:lnTo>
                  <a:lnTo>
                    <a:pt x="29" y="170"/>
                  </a:lnTo>
                  <a:lnTo>
                    <a:pt x="17" y="153"/>
                  </a:lnTo>
                  <a:lnTo>
                    <a:pt x="8" y="134"/>
                  </a:lnTo>
                  <a:lnTo>
                    <a:pt x="2" y="115"/>
                  </a:lnTo>
                  <a:lnTo>
                    <a:pt x="0" y="94"/>
                  </a:lnTo>
                  <a:lnTo>
                    <a:pt x="2" y="75"/>
                  </a:lnTo>
                  <a:lnTo>
                    <a:pt x="7" y="57"/>
                  </a:lnTo>
                  <a:lnTo>
                    <a:pt x="15" y="40"/>
                  </a:lnTo>
                  <a:lnTo>
                    <a:pt x="26" y="26"/>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46"/>
            <p:cNvSpPr/>
            <p:nvPr/>
          </p:nvSpPr>
          <p:spPr>
            <a:xfrm>
              <a:off x="4352" y="2386"/>
              <a:ext cx="128" cy="20"/>
            </a:xfrm>
            <a:custGeom>
              <a:rect b="b" l="l" r="r" t="t"/>
              <a:pathLst>
                <a:path extrusionOk="0" h="244" w="1286">
                  <a:moveTo>
                    <a:pt x="98" y="0"/>
                  </a:moveTo>
                  <a:lnTo>
                    <a:pt x="130" y="1"/>
                  </a:lnTo>
                  <a:lnTo>
                    <a:pt x="160" y="2"/>
                  </a:lnTo>
                  <a:lnTo>
                    <a:pt x="188" y="3"/>
                  </a:lnTo>
                  <a:lnTo>
                    <a:pt x="214" y="4"/>
                  </a:lnTo>
                  <a:lnTo>
                    <a:pt x="237" y="5"/>
                  </a:lnTo>
                  <a:lnTo>
                    <a:pt x="259" y="6"/>
                  </a:lnTo>
                  <a:lnTo>
                    <a:pt x="281" y="7"/>
                  </a:lnTo>
                  <a:lnTo>
                    <a:pt x="301" y="8"/>
                  </a:lnTo>
                  <a:lnTo>
                    <a:pt x="320" y="9"/>
                  </a:lnTo>
                  <a:lnTo>
                    <a:pt x="340" y="9"/>
                  </a:lnTo>
                  <a:lnTo>
                    <a:pt x="358" y="11"/>
                  </a:lnTo>
                  <a:lnTo>
                    <a:pt x="377" y="12"/>
                  </a:lnTo>
                  <a:lnTo>
                    <a:pt x="396" y="13"/>
                  </a:lnTo>
                  <a:lnTo>
                    <a:pt x="416" y="14"/>
                  </a:lnTo>
                  <a:lnTo>
                    <a:pt x="437" y="15"/>
                  </a:lnTo>
                  <a:lnTo>
                    <a:pt x="459" y="16"/>
                  </a:lnTo>
                  <a:lnTo>
                    <a:pt x="482" y="17"/>
                  </a:lnTo>
                  <a:lnTo>
                    <a:pt x="507" y="18"/>
                  </a:lnTo>
                  <a:lnTo>
                    <a:pt x="535" y="19"/>
                  </a:lnTo>
                  <a:lnTo>
                    <a:pt x="563" y="20"/>
                  </a:lnTo>
                  <a:lnTo>
                    <a:pt x="595" y="22"/>
                  </a:lnTo>
                  <a:lnTo>
                    <a:pt x="629" y="23"/>
                  </a:lnTo>
                  <a:lnTo>
                    <a:pt x="667" y="25"/>
                  </a:lnTo>
                  <a:lnTo>
                    <a:pt x="707" y="27"/>
                  </a:lnTo>
                  <a:lnTo>
                    <a:pt x="751" y="29"/>
                  </a:lnTo>
                  <a:lnTo>
                    <a:pt x="799" y="31"/>
                  </a:lnTo>
                  <a:lnTo>
                    <a:pt x="850" y="34"/>
                  </a:lnTo>
                  <a:lnTo>
                    <a:pt x="906" y="36"/>
                  </a:lnTo>
                  <a:lnTo>
                    <a:pt x="967" y="39"/>
                  </a:lnTo>
                  <a:lnTo>
                    <a:pt x="1033" y="43"/>
                  </a:lnTo>
                  <a:lnTo>
                    <a:pt x="1103" y="46"/>
                  </a:lnTo>
                  <a:lnTo>
                    <a:pt x="1179" y="50"/>
                  </a:lnTo>
                  <a:lnTo>
                    <a:pt x="1207" y="53"/>
                  </a:lnTo>
                  <a:lnTo>
                    <a:pt x="1229" y="61"/>
                  </a:lnTo>
                  <a:lnTo>
                    <a:pt x="1247" y="72"/>
                  </a:lnTo>
                  <a:lnTo>
                    <a:pt x="1261" y="84"/>
                  </a:lnTo>
                  <a:lnTo>
                    <a:pt x="1273" y="100"/>
                  </a:lnTo>
                  <a:lnTo>
                    <a:pt x="1280" y="117"/>
                  </a:lnTo>
                  <a:lnTo>
                    <a:pt x="1284" y="135"/>
                  </a:lnTo>
                  <a:lnTo>
                    <a:pt x="1286" y="153"/>
                  </a:lnTo>
                  <a:lnTo>
                    <a:pt x="1286" y="174"/>
                  </a:lnTo>
                  <a:lnTo>
                    <a:pt x="1281" y="193"/>
                  </a:lnTo>
                  <a:lnTo>
                    <a:pt x="1273" y="208"/>
                  </a:lnTo>
                  <a:lnTo>
                    <a:pt x="1261" y="222"/>
                  </a:lnTo>
                  <a:lnTo>
                    <a:pt x="1246" y="233"/>
                  </a:lnTo>
                  <a:lnTo>
                    <a:pt x="1228" y="240"/>
                  </a:lnTo>
                  <a:lnTo>
                    <a:pt x="1208" y="244"/>
                  </a:lnTo>
                  <a:lnTo>
                    <a:pt x="1184" y="244"/>
                  </a:lnTo>
                  <a:lnTo>
                    <a:pt x="1152" y="243"/>
                  </a:lnTo>
                  <a:lnTo>
                    <a:pt x="1121" y="241"/>
                  </a:lnTo>
                  <a:lnTo>
                    <a:pt x="1094" y="240"/>
                  </a:lnTo>
                  <a:lnTo>
                    <a:pt x="1068" y="239"/>
                  </a:lnTo>
                  <a:lnTo>
                    <a:pt x="1044" y="238"/>
                  </a:lnTo>
                  <a:lnTo>
                    <a:pt x="1022" y="237"/>
                  </a:lnTo>
                  <a:lnTo>
                    <a:pt x="1001" y="236"/>
                  </a:lnTo>
                  <a:lnTo>
                    <a:pt x="981" y="235"/>
                  </a:lnTo>
                  <a:lnTo>
                    <a:pt x="962" y="234"/>
                  </a:lnTo>
                  <a:lnTo>
                    <a:pt x="942" y="233"/>
                  </a:lnTo>
                  <a:lnTo>
                    <a:pt x="923" y="232"/>
                  </a:lnTo>
                  <a:lnTo>
                    <a:pt x="905" y="231"/>
                  </a:lnTo>
                  <a:lnTo>
                    <a:pt x="885" y="230"/>
                  </a:lnTo>
                  <a:lnTo>
                    <a:pt x="865" y="230"/>
                  </a:lnTo>
                  <a:lnTo>
                    <a:pt x="845" y="229"/>
                  </a:lnTo>
                  <a:lnTo>
                    <a:pt x="823" y="228"/>
                  </a:lnTo>
                  <a:lnTo>
                    <a:pt x="800" y="227"/>
                  </a:lnTo>
                  <a:lnTo>
                    <a:pt x="776" y="225"/>
                  </a:lnTo>
                  <a:lnTo>
                    <a:pt x="748" y="224"/>
                  </a:lnTo>
                  <a:lnTo>
                    <a:pt x="719" y="223"/>
                  </a:lnTo>
                  <a:lnTo>
                    <a:pt x="687" y="222"/>
                  </a:lnTo>
                  <a:lnTo>
                    <a:pt x="653" y="220"/>
                  </a:lnTo>
                  <a:lnTo>
                    <a:pt x="615" y="219"/>
                  </a:lnTo>
                  <a:lnTo>
                    <a:pt x="574" y="217"/>
                  </a:lnTo>
                  <a:lnTo>
                    <a:pt x="531" y="214"/>
                  </a:lnTo>
                  <a:lnTo>
                    <a:pt x="483" y="212"/>
                  </a:lnTo>
                  <a:lnTo>
                    <a:pt x="430" y="210"/>
                  </a:lnTo>
                  <a:lnTo>
                    <a:pt x="374" y="207"/>
                  </a:lnTo>
                  <a:lnTo>
                    <a:pt x="313" y="205"/>
                  </a:lnTo>
                  <a:lnTo>
                    <a:pt x="247" y="202"/>
                  </a:lnTo>
                  <a:lnTo>
                    <a:pt x="176" y="199"/>
                  </a:lnTo>
                  <a:lnTo>
                    <a:pt x="100" y="196"/>
                  </a:lnTo>
                  <a:lnTo>
                    <a:pt x="78" y="193"/>
                  </a:lnTo>
                  <a:lnTo>
                    <a:pt x="60" y="185"/>
                  </a:lnTo>
                  <a:lnTo>
                    <a:pt x="43" y="175"/>
                  </a:lnTo>
                  <a:lnTo>
                    <a:pt x="29" y="162"/>
                  </a:lnTo>
                  <a:lnTo>
                    <a:pt x="16" y="145"/>
                  </a:lnTo>
                  <a:lnTo>
                    <a:pt x="7" y="127"/>
                  </a:lnTo>
                  <a:lnTo>
                    <a:pt x="2" y="108"/>
                  </a:lnTo>
                  <a:lnTo>
                    <a:pt x="0" y="87"/>
                  </a:lnTo>
                  <a:lnTo>
                    <a:pt x="1" y="70"/>
                  </a:lnTo>
                  <a:lnTo>
                    <a:pt x="6" y="53"/>
                  </a:lnTo>
                  <a:lnTo>
                    <a:pt x="14" y="38"/>
                  </a:lnTo>
                  <a:lnTo>
                    <a:pt x="25" y="25"/>
                  </a:lnTo>
                  <a:lnTo>
                    <a:pt x="40" y="15"/>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46"/>
            <p:cNvSpPr/>
            <p:nvPr/>
          </p:nvSpPr>
          <p:spPr>
            <a:xfrm>
              <a:off x="4352" y="2387"/>
              <a:ext cx="128" cy="19"/>
            </a:xfrm>
            <a:custGeom>
              <a:rect b="b" l="l" r="r" t="t"/>
              <a:pathLst>
                <a:path extrusionOk="0" h="231" w="1276">
                  <a:moveTo>
                    <a:pt x="93" y="0"/>
                  </a:moveTo>
                  <a:lnTo>
                    <a:pt x="125" y="1"/>
                  </a:lnTo>
                  <a:lnTo>
                    <a:pt x="155" y="2"/>
                  </a:lnTo>
                  <a:lnTo>
                    <a:pt x="183" y="3"/>
                  </a:lnTo>
                  <a:lnTo>
                    <a:pt x="209" y="4"/>
                  </a:lnTo>
                  <a:lnTo>
                    <a:pt x="232" y="5"/>
                  </a:lnTo>
                  <a:lnTo>
                    <a:pt x="254" y="6"/>
                  </a:lnTo>
                  <a:lnTo>
                    <a:pt x="276" y="7"/>
                  </a:lnTo>
                  <a:lnTo>
                    <a:pt x="296" y="8"/>
                  </a:lnTo>
                  <a:lnTo>
                    <a:pt x="315" y="8"/>
                  </a:lnTo>
                  <a:lnTo>
                    <a:pt x="335" y="9"/>
                  </a:lnTo>
                  <a:lnTo>
                    <a:pt x="353" y="10"/>
                  </a:lnTo>
                  <a:lnTo>
                    <a:pt x="372" y="11"/>
                  </a:lnTo>
                  <a:lnTo>
                    <a:pt x="391" y="11"/>
                  </a:lnTo>
                  <a:lnTo>
                    <a:pt x="411" y="12"/>
                  </a:lnTo>
                  <a:lnTo>
                    <a:pt x="432" y="13"/>
                  </a:lnTo>
                  <a:lnTo>
                    <a:pt x="454" y="14"/>
                  </a:lnTo>
                  <a:lnTo>
                    <a:pt x="477" y="15"/>
                  </a:lnTo>
                  <a:lnTo>
                    <a:pt x="502" y="16"/>
                  </a:lnTo>
                  <a:lnTo>
                    <a:pt x="530" y="17"/>
                  </a:lnTo>
                  <a:lnTo>
                    <a:pt x="558" y="18"/>
                  </a:lnTo>
                  <a:lnTo>
                    <a:pt x="590" y="20"/>
                  </a:lnTo>
                  <a:lnTo>
                    <a:pt x="624" y="22"/>
                  </a:lnTo>
                  <a:lnTo>
                    <a:pt x="662" y="23"/>
                  </a:lnTo>
                  <a:lnTo>
                    <a:pt x="702" y="25"/>
                  </a:lnTo>
                  <a:lnTo>
                    <a:pt x="746" y="28"/>
                  </a:lnTo>
                  <a:lnTo>
                    <a:pt x="794" y="31"/>
                  </a:lnTo>
                  <a:lnTo>
                    <a:pt x="845" y="33"/>
                  </a:lnTo>
                  <a:lnTo>
                    <a:pt x="901" y="36"/>
                  </a:lnTo>
                  <a:lnTo>
                    <a:pt x="962" y="39"/>
                  </a:lnTo>
                  <a:lnTo>
                    <a:pt x="1028" y="42"/>
                  </a:lnTo>
                  <a:lnTo>
                    <a:pt x="1098" y="45"/>
                  </a:lnTo>
                  <a:lnTo>
                    <a:pt x="1174" y="49"/>
                  </a:lnTo>
                  <a:lnTo>
                    <a:pt x="1202" y="52"/>
                  </a:lnTo>
                  <a:lnTo>
                    <a:pt x="1224" y="60"/>
                  </a:lnTo>
                  <a:lnTo>
                    <a:pt x="1241" y="70"/>
                  </a:lnTo>
                  <a:lnTo>
                    <a:pt x="1254" y="82"/>
                  </a:lnTo>
                  <a:lnTo>
                    <a:pt x="1263" y="97"/>
                  </a:lnTo>
                  <a:lnTo>
                    <a:pt x="1271" y="112"/>
                  </a:lnTo>
                  <a:lnTo>
                    <a:pt x="1274" y="129"/>
                  </a:lnTo>
                  <a:lnTo>
                    <a:pt x="1276" y="146"/>
                  </a:lnTo>
                  <a:lnTo>
                    <a:pt x="1276" y="166"/>
                  </a:lnTo>
                  <a:lnTo>
                    <a:pt x="1273" y="184"/>
                  </a:lnTo>
                  <a:lnTo>
                    <a:pt x="1265" y="199"/>
                  </a:lnTo>
                  <a:lnTo>
                    <a:pt x="1253" y="212"/>
                  </a:lnTo>
                  <a:lnTo>
                    <a:pt x="1239" y="221"/>
                  </a:lnTo>
                  <a:lnTo>
                    <a:pt x="1222" y="228"/>
                  </a:lnTo>
                  <a:lnTo>
                    <a:pt x="1202" y="231"/>
                  </a:lnTo>
                  <a:lnTo>
                    <a:pt x="1179" y="231"/>
                  </a:lnTo>
                  <a:lnTo>
                    <a:pt x="1147" y="230"/>
                  </a:lnTo>
                  <a:lnTo>
                    <a:pt x="1116" y="228"/>
                  </a:lnTo>
                  <a:lnTo>
                    <a:pt x="1089" y="227"/>
                  </a:lnTo>
                  <a:lnTo>
                    <a:pt x="1063" y="226"/>
                  </a:lnTo>
                  <a:lnTo>
                    <a:pt x="1039" y="225"/>
                  </a:lnTo>
                  <a:lnTo>
                    <a:pt x="1017" y="224"/>
                  </a:lnTo>
                  <a:lnTo>
                    <a:pt x="996" y="223"/>
                  </a:lnTo>
                  <a:lnTo>
                    <a:pt x="976" y="222"/>
                  </a:lnTo>
                  <a:lnTo>
                    <a:pt x="957" y="221"/>
                  </a:lnTo>
                  <a:lnTo>
                    <a:pt x="937" y="220"/>
                  </a:lnTo>
                  <a:lnTo>
                    <a:pt x="918" y="219"/>
                  </a:lnTo>
                  <a:lnTo>
                    <a:pt x="900" y="218"/>
                  </a:lnTo>
                  <a:lnTo>
                    <a:pt x="880" y="217"/>
                  </a:lnTo>
                  <a:lnTo>
                    <a:pt x="860" y="217"/>
                  </a:lnTo>
                  <a:lnTo>
                    <a:pt x="840" y="216"/>
                  </a:lnTo>
                  <a:lnTo>
                    <a:pt x="818" y="215"/>
                  </a:lnTo>
                  <a:lnTo>
                    <a:pt x="795" y="214"/>
                  </a:lnTo>
                  <a:lnTo>
                    <a:pt x="771" y="212"/>
                  </a:lnTo>
                  <a:lnTo>
                    <a:pt x="743" y="211"/>
                  </a:lnTo>
                  <a:lnTo>
                    <a:pt x="714" y="210"/>
                  </a:lnTo>
                  <a:lnTo>
                    <a:pt x="682" y="209"/>
                  </a:lnTo>
                  <a:lnTo>
                    <a:pt x="648" y="207"/>
                  </a:lnTo>
                  <a:lnTo>
                    <a:pt x="610" y="206"/>
                  </a:lnTo>
                  <a:lnTo>
                    <a:pt x="569" y="204"/>
                  </a:lnTo>
                  <a:lnTo>
                    <a:pt x="526" y="201"/>
                  </a:lnTo>
                  <a:lnTo>
                    <a:pt x="478" y="199"/>
                  </a:lnTo>
                  <a:lnTo>
                    <a:pt x="425" y="197"/>
                  </a:lnTo>
                  <a:lnTo>
                    <a:pt x="369" y="194"/>
                  </a:lnTo>
                  <a:lnTo>
                    <a:pt x="308" y="192"/>
                  </a:lnTo>
                  <a:lnTo>
                    <a:pt x="242" y="189"/>
                  </a:lnTo>
                  <a:lnTo>
                    <a:pt x="171" y="186"/>
                  </a:lnTo>
                  <a:lnTo>
                    <a:pt x="95" y="183"/>
                  </a:lnTo>
                  <a:lnTo>
                    <a:pt x="75" y="180"/>
                  </a:lnTo>
                  <a:lnTo>
                    <a:pt x="57" y="173"/>
                  </a:lnTo>
                  <a:lnTo>
                    <a:pt x="42" y="163"/>
                  </a:lnTo>
                  <a:lnTo>
                    <a:pt x="28" y="151"/>
                  </a:lnTo>
                  <a:lnTo>
                    <a:pt x="16" y="135"/>
                  </a:lnTo>
                  <a:lnTo>
                    <a:pt x="8" y="119"/>
                  </a:lnTo>
                  <a:lnTo>
                    <a:pt x="2" y="99"/>
                  </a:lnTo>
                  <a:lnTo>
                    <a:pt x="0" y="78"/>
                  </a:lnTo>
                  <a:lnTo>
                    <a:pt x="2" y="62"/>
                  </a:lnTo>
                  <a:lnTo>
                    <a:pt x="6" y="47"/>
                  </a:lnTo>
                  <a:lnTo>
                    <a:pt x="14" y="33"/>
                  </a:lnTo>
                  <a:lnTo>
                    <a:pt x="26" y="21"/>
                  </a:lnTo>
                  <a:lnTo>
                    <a:pt x="39" y="11"/>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46"/>
            <p:cNvSpPr/>
            <p:nvPr/>
          </p:nvSpPr>
          <p:spPr>
            <a:xfrm>
              <a:off x="4353" y="2388"/>
              <a:ext cx="126" cy="18"/>
            </a:xfrm>
            <a:custGeom>
              <a:rect b="b" l="l" r="r" t="t"/>
              <a:pathLst>
                <a:path extrusionOk="0" h="222" w="1267">
                  <a:moveTo>
                    <a:pt x="86" y="0"/>
                  </a:moveTo>
                  <a:lnTo>
                    <a:pt x="118" y="1"/>
                  </a:lnTo>
                  <a:lnTo>
                    <a:pt x="148" y="3"/>
                  </a:lnTo>
                  <a:lnTo>
                    <a:pt x="176" y="4"/>
                  </a:lnTo>
                  <a:lnTo>
                    <a:pt x="202" y="5"/>
                  </a:lnTo>
                  <a:lnTo>
                    <a:pt x="225" y="6"/>
                  </a:lnTo>
                  <a:lnTo>
                    <a:pt x="247" y="7"/>
                  </a:lnTo>
                  <a:lnTo>
                    <a:pt x="269" y="8"/>
                  </a:lnTo>
                  <a:lnTo>
                    <a:pt x="289" y="8"/>
                  </a:lnTo>
                  <a:lnTo>
                    <a:pt x="308" y="9"/>
                  </a:lnTo>
                  <a:lnTo>
                    <a:pt x="328" y="10"/>
                  </a:lnTo>
                  <a:lnTo>
                    <a:pt x="346" y="11"/>
                  </a:lnTo>
                  <a:lnTo>
                    <a:pt x="365" y="12"/>
                  </a:lnTo>
                  <a:lnTo>
                    <a:pt x="384" y="13"/>
                  </a:lnTo>
                  <a:lnTo>
                    <a:pt x="405" y="13"/>
                  </a:lnTo>
                  <a:lnTo>
                    <a:pt x="425" y="14"/>
                  </a:lnTo>
                  <a:lnTo>
                    <a:pt x="447" y="15"/>
                  </a:lnTo>
                  <a:lnTo>
                    <a:pt x="471" y="16"/>
                  </a:lnTo>
                  <a:lnTo>
                    <a:pt x="495" y="19"/>
                  </a:lnTo>
                  <a:lnTo>
                    <a:pt x="523" y="20"/>
                  </a:lnTo>
                  <a:lnTo>
                    <a:pt x="552" y="21"/>
                  </a:lnTo>
                  <a:lnTo>
                    <a:pt x="584" y="22"/>
                  </a:lnTo>
                  <a:lnTo>
                    <a:pt x="618" y="24"/>
                  </a:lnTo>
                  <a:lnTo>
                    <a:pt x="655" y="26"/>
                  </a:lnTo>
                  <a:lnTo>
                    <a:pt x="695" y="28"/>
                  </a:lnTo>
                  <a:lnTo>
                    <a:pt x="740" y="30"/>
                  </a:lnTo>
                  <a:lnTo>
                    <a:pt x="788" y="32"/>
                  </a:lnTo>
                  <a:lnTo>
                    <a:pt x="839" y="34"/>
                  </a:lnTo>
                  <a:lnTo>
                    <a:pt x="896" y="37"/>
                  </a:lnTo>
                  <a:lnTo>
                    <a:pt x="957" y="39"/>
                  </a:lnTo>
                  <a:lnTo>
                    <a:pt x="1022" y="42"/>
                  </a:lnTo>
                  <a:lnTo>
                    <a:pt x="1093" y="46"/>
                  </a:lnTo>
                  <a:lnTo>
                    <a:pt x="1169" y="50"/>
                  </a:lnTo>
                  <a:lnTo>
                    <a:pt x="1196" y="54"/>
                  </a:lnTo>
                  <a:lnTo>
                    <a:pt x="1217" y="61"/>
                  </a:lnTo>
                  <a:lnTo>
                    <a:pt x="1233" y="70"/>
                  </a:lnTo>
                  <a:lnTo>
                    <a:pt x="1245" y="83"/>
                  </a:lnTo>
                  <a:lnTo>
                    <a:pt x="1254" y="97"/>
                  </a:lnTo>
                  <a:lnTo>
                    <a:pt x="1261" y="112"/>
                  </a:lnTo>
                  <a:lnTo>
                    <a:pt x="1265" y="128"/>
                  </a:lnTo>
                  <a:lnTo>
                    <a:pt x="1267" y="144"/>
                  </a:lnTo>
                  <a:lnTo>
                    <a:pt x="1267" y="163"/>
                  </a:lnTo>
                  <a:lnTo>
                    <a:pt x="1263" y="180"/>
                  </a:lnTo>
                  <a:lnTo>
                    <a:pt x="1255" y="195"/>
                  </a:lnTo>
                  <a:lnTo>
                    <a:pt x="1244" y="206"/>
                  </a:lnTo>
                  <a:lnTo>
                    <a:pt x="1229" y="214"/>
                  </a:lnTo>
                  <a:lnTo>
                    <a:pt x="1213" y="220"/>
                  </a:lnTo>
                  <a:lnTo>
                    <a:pt x="1193" y="222"/>
                  </a:lnTo>
                  <a:lnTo>
                    <a:pt x="1172" y="222"/>
                  </a:lnTo>
                  <a:lnTo>
                    <a:pt x="1140" y="221"/>
                  </a:lnTo>
                  <a:lnTo>
                    <a:pt x="1109" y="219"/>
                  </a:lnTo>
                  <a:lnTo>
                    <a:pt x="1082" y="218"/>
                  </a:lnTo>
                  <a:lnTo>
                    <a:pt x="1056" y="217"/>
                  </a:lnTo>
                  <a:lnTo>
                    <a:pt x="1032" y="216"/>
                  </a:lnTo>
                  <a:lnTo>
                    <a:pt x="1010" y="215"/>
                  </a:lnTo>
                  <a:lnTo>
                    <a:pt x="989" y="214"/>
                  </a:lnTo>
                  <a:lnTo>
                    <a:pt x="969" y="213"/>
                  </a:lnTo>
                  <a:lnTo>
                    <a:pt x="950" y="212"/>
                  </a:lnTo>
                  <a:lnTo>
                    <a:pt x="930" y="211"/>
                  </a:lnTo>
                  <a:lnTo>
                    <a:pt x="911" y="210"/>
                  </a:lnTo>
                  <a:lnTo>
                    <a:pt x="893" y="209"/>
                  </a:lnTo>
                  <a:lnTo>
                    <a:pt x="873" y="208"/>
                  </a:lnTo>
                  <a:lnTo>
                    <a:pt x="853" y="208"/>
                  </a:lnTo>
                  <a:lnTo>
                    <a:pt x="833" y="207"/>
                  </a:lnTo>
                  <a:lnTo>
                    <a:pt x="811" y="206"/>
                  </a:lnTo>
                  <a:lnTo>
                    <a:pt x="788" y="205"/>
                  </a:lnTo>
                  <a:lnTo>
                    <a:pt x="764" y="203"/>
                  </a:lnTo>
                  <a:lnTo>
                    <a:pt x="736" y="202"/>
                  </a:lnTo>
                  <a:lnTo>
                    <a:pt x="707" y="201"/>
                  </a:lnTo>
                  <a:lnTo>
                    <a:pt x="675" y="200"/>
                  </a:lnTo>
                  <a:lnTo>
                    <a:pt x="641" y="198"/>
                  </a:lnTo>
                  <a:lnTo>
                    <a:pt x="603" y="197"/>
                  </a:lnTo>
                  <a:lnTo>
                    <a:pt x="562" y="195"/>
                  </a:lnTo>
                  <a:lnTo>
                    <a:pt x="519" y="192"/>
                  </a:lnTo>
                  <a:lnTo>
                    <a:pt x="471" y="190"/>
                  </a:lnTo>
                  <a:lnTo>
                    <a:pt x="418" y="188"/>
                  </a:lnTo>
                  <a:lnTo>
                    <a:pt x="362" y="185"/>
                  </a:lnTo>
                  <a:lnTo>
                    <a:pt x="301" y="183"/>
                  </a:lnTo>
                  <a:lnTo>
                    <a:pt x="235" y="180"/>
                  </a:lnTo>
                  <a:lnTo>
                    <a:pt x="164" y="177"/>
                  </a:lnTo>
                  <a:lnTo>
                    <a:pt x="88" y="174"/>
                  </a:lnTo>
                  <a:lnTo>
                    <a:pt x="70" y="171"/>
                  </a:lnTo>
                  <a:lnTo>
                    <a:pt x="55" y="164"/>
                  </a:lnTo>
                  <a:lnTo>
                    <a:pt x="40" y="155"/>
                  </a:lnTo>
                  <a:lnTo>
                    <a:pt x="27" y="143"/>
                  </a:lnTo>
                  <a:lnTo>
                    <a:pt x="16" y="128"/>
                  </a:lnTo>
                  <a:lnTo>
                    <a:pt x="7" y="112"/>
                  </a:lnTo>
                  <a:lnTo>
                    <a:pt x="2" y="93"/>
                  </a:lnTo>
                  <a:lnTo>
                    <a:pt x="0" y="72"/>
                  </a:lnTo>
                  <a:lnTo>
                    <a:pt x="1" y="57"/>
                  </a:lnTo>
                  <a:lnTo>
                    <a:pt x="6" y="42"/>
                  </a:lnTo>
                  <a:lnTo>
                    <a:pt x="13" y="30"/>
                  </a:lnTo>
                  <a:lnTo>
                    <a:pt x="24" y="20"/>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1" name="Google Shape;1081;p46"/>
            <p:cNvSpPr/>
            <p:nvPr/>
          </p:nvSpPr>
          <p:spPr>
            <a:xfrm>
              <a:off x="4353" y="2389"/>
              <a:ext cx="126" cy="17"/>
            </a:xfrm>
            <a:custGeom>
              <a:rect b="b" l="l" r="r" t="t"/>
              <a:pathLst>
                <a:path extrusionOk="0" h="210" w="1258">
                  <a:moveTo>
                    <a:pt x="81" y="0"/>
                  </a:moveTo>
                  <a:lnTo>
                    <a:pt x="1164" y="50"/>
                  </a:lnTo>
                  <a:lnTo>
                    <a:pt x="1191" y="53"/>
                  </a:lnTo>
                  <a:lnTo>
                    <a:pt x="1211" y="60"/>
                  </a:lnTo>
                  <a:lnTo>
                    <a:pt x="1226" y="70"/>
                  </a:lnTo>
                  <a:lnTo>
                    <a:pt x="1237" y="80"/>
                  </a:lnTo>
                  <a:lnTo>
                    <a:pt x="1244" y="92"/>
                  </a:lnTo>
                  <a:lnTo>
                    <a:pt x="1250" y="106"/>
                  </a:lnTo>
                  <a:lnTo>
                    <a:pt x="1254" y="120"/>
                  </a:lnTo>
                  <a:lnTo>
                    <a:pt x="1257" y="134"/>
                  </a:lnTo>
                  <a:lnTo>
                    <a:pt x="1258" y="154"/>
                  </a:lnTo>
                  <a:lnTo>
                    <a:pt x="1255" y="170"/>
                  </a:lnTo>
                  <a:lnTo>
                    <a:pt x="1246" y="184"/>
                  </a:lnTo>
                  <a:lnTo>
                    <a:pt x="1235" y="195"/>
                  </a:lnTo>
                  <a:lnTo>
                    <a:pt x="1221" y="202"/>
                  </a:lnTo>
                  <a:lnTo>
                    <a:pt x="1205" y="207"/>
                  </a:lnTo>
                  <a:lnTo>
                    <a:pt x="1186" y="210"/>
                  </a:lnTo>
                  <a:lnTo>
                    <a:pt x="1167" y="210"/>
                  </a:lnTo>
                  <a:lnTo>
                    <a:pt x="83" y="162"/>
                  </a:lnTo>
                  <a:lnTo>
                    <a:pt x="68" y="159"/>
                  </a:lnTo>
                  <a:lnTo>
                    <a:pt x="54" y="152"/>
                  </a:lnTo>
                  <a:lnTo>
                    <a:pt x="40" y="144"/>
                  </a:lnTo>
                  <a:lnTo>
                    <a:pt x="28" y="132"/>
                  </a:lnTo>
                  <a:lnTo>
                    <a:pt x="17" y="118"/>
                  </a:lnTo>
                  <a:lnTo>
                    <a:pt x="8" y="102"/>
                  </a:lnTo>
                  <a:lnTo>
                    <a:pt x="2" y="83"/>
                  </a:lnTo>
                  <a:lnTo>
                    <a:pt x="0" y="62"/>
                  </a:lnTo>
                  <a:lnTo>
                    <a:pt x="2" y="49"/>
                  </a:lnTo>
                  <a:lnTo>
                    <a:pt x="6" y="37"/>
                  </a:lnTo>
                  <a:lnTo>
                    <a:pt x="15" y="26"/>
                  </a:lnTo>
                  <a:lnTo>
                    <a:pt x="24" y="17"/>
                  </a:lnTo>
                  <a:lnTo>
                    <a:pt x="36" y="10"/>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46"/>
            <p:cNvSpPr/>
            <p:nvPr/>
          </p:nvSpPr>
          <p:spPr>
            <a:xfrm>
              <a:off x="4354" y="2386"/>
              <a:ext cx="38" cy="15"/>
            </a:xfrm>
            <a:custGeom>
              <a:rect b="b" l="l" r="r" t="t"/>
              <a:pathLst>
                <a:path extrusionOk="0" h="178" w="377">
                  <a:moveTo>
                    <a:pt x="357" y="178"/>
                  </a:moveTo>
                  <a:lnTo>
                    <a:pt x="364" y="177"/>
                  </a:lnTo>
                  <a:lnTo>
                    <a:pt x="370" y="173"/>
                  </a:lnTo>
                  <a:lnTo>
                    <a:pt x="374" y="167"/>
                  </a:lnTo>
                  <a:lnTo>
                    <a:pt x="377" y="159"/>
                  </a:lnTo>
                  <a:lnTo>
                    <a:pt x="374" y="34"/>
                  </a:lnTo>
                  <a:lnTo>
                    <a:pt x="372" y="26"/>
                  </a:lnTo>
                  <a:lnTo>
                    <a:pt x="368" y="20"/>
                  </a:lnTo>
                  <a:lnTo>
                    <a:pt x="361" y="16"/>
                  </a:lnTo>
                  <a:lnTo>
                    <a:pt x="352" y="15"/>
                  </a:lnTo>
                  <a:lnTo>
                    <a:pt x="193" y="4"/>
                  </a:lnTo>
                  <a:lnTo>
                    <a:pt x="74" y="0"/>
                  </a:lnTo>
                  <a:lnTo>
                    <a:pt x="58" y="0"/>
                  </a:lnTo>
                  <a:lnTo>
                    <a:pt x="44" y="3"/>
                  </a:lnTo>
                  <a:lnTo>
                    <a:pt x="32" y="10"/>
                  </a:lnTo>
                  <a:lnTo>
                    <a:pt x="22" y="18"/>
                  </a:lnTo>
                  <a:lnTo>
                    <a:pt x="13" y="27"/>
                  </a:lnTo>
                  <a:lnTo>
                    <a:pt x="6" y="40"/>
                  </a:lnTo>
                  <a:lnTo>
                    <a:pt x="1" y="52"/>
                  </a:lnTo>
                  <a:lnTo>
                    <a:pt x="0" y="67"/>
                  </a:lnTo>
                  <a:lnTo>
                    <a:pt x="0" y="89"/>
                  </a:lnTo>
                  <a:lnTo>
                    <a:pt x="3" y="104"/>
                  </a:lnTo>
                  <a:lnTo>
                    <a:pt x="8" y="117"/>
                  </a:lnTo>
                  <a:lnTo>
                    <a:pt x="15" y="130"/>
                  </a:lnTo>
                  <a:lnTo>
                    <a:pt x="25" y="140"/>
                  </a:lnTo>
                  <a:lnTo>
                    <a:pt x="35" y="149"/>
                  </a:lnTo>
                  <a:lnTo>
                    <a:pt x="48" y="156"/>
                  </a:lnTo>
                  <a:lnTo>
                    <a:pt x="61" y="161"/>
                  </a:lnTo>
                  <a:lnTo>
                    <a:pt x="76" y="163"/>
                  </a:lnTo>
                  <a:lnTo>
                    <a:pt x="357" y="178"/>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46"/>
            <p:cNvSpPr/>
            <p:nvPr/>
          </p:nvSpPr>
          <p:spPr>
            <a:xfrm>
              <a:off x="4441" y="2390"/>
              <a:ext cx="37" cy="14"/>
            </a:xfrm>
            <a:custGeom>
              <a:rect b="b" l="l" r="r" t="t"/>
              <a:pathLst>
                <a:path extrusionOk="0" h="176" w="376">
                  <a:moveTo>
                    <a:pt x="25" y="163"/>
                  </a:moveTo>
                  <a:lnTo>
                    <a:pt x="18" y="162"/>
                  </a:lnTo>
                  <a:lnTo>
                    <a:pt x="11" y="157"/>
                  </a:lnTo>
                  <a:lnTo>
                    <a:pt x="5" y="151"/>
                  </a:lnTo>
                  <a:lnTo>
                    <a:pt x="2" y="143"/>
                  </a:lnTo>
                  <a:lnTo>
                    <a:pt x="0" y="19"/>
                  </a:lnTo>
                  <a:lnTo>
                    <a:pt x="2" y="11"/>
                  </a:lnTo>
                  <a:lnTo>
                    <a:pt x="7" y="5"/>
                  </a:lnTo>
                  <a:lnTo>
                    <a:pt x="14" y="1"/>
                  </a:lnTo>
                  <a:lnTo>
                    <a:pt x="22" y="0"/>
                  </a:lnTo>
                  <a:lnTo>
                    <a:pt x="182" y="7"/>
                  </a:lnTo>
                  <a:lnTo>
                    <a:pt x="301" y="12"/>
                  </a:lnTo>
                  <a:lnTo>
                    <a:pt x="317" y="14"/>
                  </a:lnTo>
                  <a:lnTo>
                    <a:pt x="331" y="19"/>
                  </a:lnTo>
                  <a:lnTo>
                    <a:pt x="343" y="26"/>
                  </a:lnTo>
                  <a:lnTo>
                    <a:pt x="354" y="35"/>
                  </a:lnTo>
                  <a:lnTo>
                    <a:pt x="363" y="46"/>
                  </a:lnTo>
                  <a:lnTo>
                    <a:pt x="370" y="59"/>
                  </a:lnTo>
                  <a:lnTo>
                    <a:pt x="375" y="72"/>
                  </a:lnTo>
                  <a:lnTo>
                    <a:pt x="376" y="87"/>
                  </a:lnTo>
                  <a:lnTo>
                    <a:pt x="376" y="108"/>
                  </a:lnTo>
                  <a:lnTo>
                    <a:pt x="375" y="123"/>
                  </a:lnTo>
                  <a:lnTo>
                    <a:pt x="371" y="135"/>
                  </a:lnTo>
                  <a:lnTo>
                    <a:pt x="365" y="148"/>
                  </a:lnTo>
                  <a:lnTo>
                    <a:pt x="357" y="157"/>
                  </a:lnTo>
                  <a:lnTo>
                    <a:pt x="346" y="165"/>
                  </a:lnTo>
                  <a:lnTo>
                    <a:pt x="334" y="172"/>
                  </a:lnTo>
                  <a:lnTo>
                    <a:pt x="321" y="175"/>
                  </a:lnTo>
                  <a:lnTo>
                    <a:pt x="306" y="176"/>
                  </a:lnTo>
                  <a:lnTo>
                    <a:pt x="25" y="163"/>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46"/>
            <p:cNvSpPr/>
            <p:nvPr/>
          </p:nvSpPr>
          <p:spPr>
            <a:xfrm>
              <a:off x="4397" y="2388"/>
              <a:ext cx="38" cy="15"/>
            </a:xfrm>
            <a:custGeom>
              <a:rect b="b" l="l" r="r" t="t"/>
              <a:pathLst>
                <a:path extrusionOk="0" h="179" w="378">
                  <a:moveTo>
                    <a:pt x="21" y="0"/>
                  </a:moveTo>
                  <a:lnTo>
                    <a:pt x="354" y="15"/>
                  </a:lnTo>
                  <a:lnTo>
                    <a:pt x="362" y="18"/>
                  </a:lnTo>
                  <a:lnTo>
                    <a:pt x="368" y="23"/>
                  </a:lnTo>
                  <a:lnTo>
                    <a:pt x="373" y="29"/>
                  </a:lnTo>
                  <a:lnTo>
                    <a:pt x="375" y="36"/>
                  </a:lnTo>
                  <a:lnTo>
                    <a:pt x="378" y="160"/>
                  </a:lnTo>
                  <a:lnTo>
                    <a:pt x="377" y="169"/>
                  </a:lnTo>
                  <a:lnTo>
                    <a:pt x="372" y="174"/>
                  </a:lnTo>
                  <a:lnTo>
                    <a:pt x="366" y="178"/>
                  </a:lnTo>
                  <a:lnTo>
                    <a:pt x="358" y="179"/>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46"/>
            <p:cNvSpPr/>
            <p:nvPr/>
          </p:nvSpPr>
          <p:spPr>
            <a:xfrm>
              <a:off x="4356" y="2385"/>
              <a:ext cx="38" cy="15"/>
            </a:xfrm>
            <a:custGeom>
              <a:rect b="b" l="l" r="r" t="t"/>
              <a:pathLst>
                <a:path extrusionOk="0" h="178" w="377">
                  <a:moveTo>
                    <a:pt x="355" y="178"/>
                  </a:moveTo>
                  <a:lnTo>
                    <a:pt x="363" y="177"/>
                  </a:lnTo>
                  <a:lnTo>
                    <a:pt x="370" y="173"/>
                  </a:lnTo>
                  <a:lnTo>
                    <a:pt x="375" y="166"/>
                  </a:lnTo>
                  <a:lnTo>
                    <a:pt x="377" y="158"/>
                  </a:lnTo>
                  <a:lnTo>
                    <a:pt x="374" y="34"/>
                  </a:lnTo>
                  <a:lnTo>
                    <a:pt x="371" y="26"/>
                  </a:lnTo>
                  <a:lnTo>
                    <a:pt x="366" y="19"/>
                  </a:lnTo>
                  <a:lnTo>
                    <a:pt x="360" y="15"/>
                  </a:lnTo>
                  <a:lnTo>
                    <a:pt x="352" y="14"/>
                  </a:lnTo>
                  <a:lnTo>
                    <a:pt x="190" y="5"/>
                  </a:lnTo>
                  <a:lnTo>
                    <a:pt x="71" y="0"/>
                  </a:lnTo>
                  <a:lnTo>
                    <a:pt x="56" y="1"/>
                  </a:lnTo>
                  <a:lnTo>
                    <a:pt x="41" y="4"/>
                  </a:lnTo>
                  <a:lnTo>
                    <a:pt x="29" y="9"/>
                  </a:lnTo>
                  <a:lnTo>
                    <a:pt x="19" y="17"/>
                  </a:lnTo>
                  <a:lnTo>
                    <a:pt x="10" y="28"/>
                  </a:lnTo>
                  <a:lnTo>
                    <a:pt x="4" y="39"/>
                  </a:lnTo>
                  <a:lnTo>
                    <a:pt x="1" y="51"/>
                  </a:lnTo>
                  <a:lnTo>
                    <a:pt x="0" y="66"/>
                  </a:lnTo>
                  <a:lnTo>
                    <a:pt x="0" y="89"/>
                  </a:lnTo>
                  <a:lnTo>
                    <a:pt x="2" y="103"/>
                  </a:lnTo>
                  <a:lnTo>
                    <a:pt x="6" y="117"/>
                  </a:lnTo>
                  <a:lnTo>
                    <a:pt x="13" y="129"/>
                  </a:lnTo>
                  <a:lnTo>
                    <a:pt x="22" y="139"/>
                  </a:lnTo>
                  <a:lnTo>
                    <a:pt x="33" y="149"/>
                  </a:lnTo>
                  <a:lnTo>
                    <a:pt x="47" y="156"/>
                  </a:lnTo>
                  <a:lnTo>
                    <a:pt x="60" y="161"/>
                  </a:lnTo>
                  <a:lnTo>
                    <a:pt x="75" y="163"/>
                  </a:lnTo>
                  <a:lnTo>
                    <a:pt x="35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46"/>
            <p:cNvSpPr/>
            <p:nvPr/>
          </p:nvSpPr>
          <p:spPr>
            <a:xfrm>
              <a:off x="4443" y="2388"/>
              <a:ext cx="37" cy="15"/>
            </a:xfrm>
            <a:custGeom>
              <a:rect b="b" l="l" r="r" t="t"/>
              <a:pathLst>
                <a:path extrusionOk="0" h="176" w="376">
                  <a:moveTo>
                    <a:pt x="24" y="164"/>
                  </a:moveTo>
                  <a:lnTo>
                    <a:pt x="16" y="163"/>
                  </a:lnTo>
                  <a:lnTo>
                    <a:pt x="9" y="158"/>
                  </a:lnTo>
                  <a:lnTo>
                    <a:pt x="5" y="152"/>
                  </a:lnTo>
                  <a:lnTo>
                    <a:pt x="3" y="144"/>
                  </a:lnTo>
                  <a:lnTo>
                    <a:pt x="0" y="20"/>
                  </a:lnTo>
                  <a:lnTo>
                    <a:pt x="1" y="11"/>
                  </a:lnTo>
                  <a:lnTo>
                    <a:pt x="5" y="5"/>
                  </a:lnTo>
                  <a:lnTo>
                    <a:pt x="11" y="1"/>
                  </a:lnTo>
                  <a:lnTo>
                    <a:pt x="19" y="0"/>
                  </a:lnTo>
                  <a:lnTo>
                    <a:pt x="182" y="7"/>
                  </a:lnTo>
                  <a:lnTo>
                    <a:pt x="301" y="12"/>
                  </a:lnTo>
                  <a:lnTo>
                    <a:pt x="316" y="15"/>
                  </a:lnTo>
                  <a:lnTo>
                    <a:pt x="330" y="20"/>
                  </a:lnTo>
                  <a:lnTo>
                    <a:pt x="342" y="27"/>
                  </a:lnTo>
                  <a:lnTo>
                    <a:pt x="353" y="36"/>
                  </a:lnTo>
                  <a:lnTo>
                    <a:pt x="363" y="47"/>
                  </a:lnTo>
                  <a:lnTo>
                    <a:pt x="369" y="59"/>
                  </a:lnTo>
                  <a:lnTo>
                    <a:pt x="374" y="73"/>
                  </a:lnTo>
                  <a:lnTo>
                    <a:pt x="376" y="87"/>
                  </a:lnTo>
                  <a:lnTo>
                    <a:pt x="376" y="109"/>
                  </a:lnTo>
                  <a:lnTo>
                    <a:pt x="375" y="123"/>
                  </a:lnTo>
                  <a:lnTo>
                    <a:pt x="371" y="137"/>
                  </a:lnTo>
                  <a:lnTo>
                    <a:pt x="364" y="148"/>
                  </a:lnTo>
                  <a:lnTo>
                    <a:pt x="355" y="158"/>
                  </a:lnTo>
                  <a:lnTo>
                    <a:pt x="344" y="167"/>
                  </a:lnTo>
                  <a:lnTo>
                    <a:pt x="332" y="172"/>
                  </a:lnTo>
                  <a:lnTo>
                    <a:pt x="319" y="175"/>
                  </a:lnTo>
                  <a:lnTo>
                    <a:pt x="304" y="176"/>
                  </a:lnTo>
                  <a:lnTo>
                    <a:pt x="24" y="16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46"/>
            <p:cNvSpPr/>
            <p:nvPr/>
          </p:nvSpPr>
          <p:spPr>
            <a:xfrm>
              <a:off x="4399" y="2386"/>
              <a:ext cx="38" cy="15"/>
            </a:xfrm>
            <a:custGeom>
              <a:rect b="b" l="l" r="r" t="t"/>
              <a:pathLst>
                <a:path extrusionOk="0" h="179" w="376">
                  <a:moveTo>
                    <a:pt x="20" y="0"/>
                  </a:moveTo>
                  <a:lnTo>
                    <a:pt x="353" y="16"/>
                  </a:lnTo>
                  <a:lnTo>
                    <a:pt x="361" y="18"/>
                  </a:lnTo>
                  <a:lnTo>
                    <a:pt x="367" y="23"/>
                  </a:lnTo>
                  <a:lnTo>
                    <a:pt x="372" y="29"/>
                  </a:lnTo>
                  <a:lnTo>
                    <a:pt x="374" y="37"/>
                  </a:lnTo>
                  <a:lnTo>
                    <a:pt x="376" y="161"/>
                  </a:lnTo>
                  <a:lnTo>
                    <a:pt x="375" y="169"/>
                  </a:lnTo>
                  <a:lnTo>
                    <a:pt x="371" y="174"/>
                  </a:lnTo>
                  <a:lnTo>
                    <a:pt x="365" y="178"/>
                  </a:lnTo>
                  <a:lnTo>
                    <a:pt x="358" y="179"/>
                  </a:lnTo>
                  <a:lnTo>
                    <a:pt x="24" y="164"/>
                  </a:lnTo>
                  <a:lnTo>
                    <a:pt x="16" y="162"/>
                  </a:lnTo>
                  <a:lnTo>
                    <a:pt x="9" y="157"/>
                  </a:lnTo>
                  <a:lnTo>
                    <a:pt x="5" y="150"/>
                  </a:lnTo>
                  <a:lnTo>
                    <a:pt x="3" y="143"/>
                  </a:lnTo>
                  <a:lnTo>
                    <a:pt x="0" y="19"/>
                  </a:lnTo>
                  <a:lnTo>
                    <a:pt x="2" y="11"/>
                  </a:lnTo>
                  <a:lnTo>
                    <a:pt x="6" y="5"/>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46"/>
            <p:cNvSpPr/>
            <p:nvPr/>
          </p:nvSpPr>
          <p:spPr>
            <a:xfrm>
              <a:off x="4350" y="2356"/>
              <a:ext cx="132" cy="24"/>
            </a:xfrm>
            <a:custGeom>
              <a:rect b="b" l="l" r="r" t="t"/>
              <a:pathLst>
                <a:path extrusionOk="0" h="287" w="1317">
                  <a:moveTo>
                    <a:pt x="114" y="0"/>
                  </a:moveTo>
                  <a:lnTo>
                    <a:pt x="1198" y="60"/>
                  </a:lnTo>
                  <a:lnTo>
                    <a:pt x="1226" y="63"/>
                  </a:lnTo>
                  <a:lnTo>
                    <a:pt x="1249" y="72"/>
                  </a:lnTo>
                  <a:lnTo>
                    <a:pt x="1269" y="83"/>
                  </a:lnTo>
                  <a:lnTo>
                    <a:pt x="1287" y="98"/>
                  </a:lnTo>
                  <a:lnTo>
                    <a:pt x="1300" y="116"/>
                  </a:lnTo>
                  <a:lnTo>
                    <a:pt x="1309" y="136"/>
                  </a:lnTo>
                  <a:lnTo>
                    <a:pt x="1315" y="156"/>
                  </a:lnTo>
                  <a:lnTo>
                    <a:pt x="1317" y="178"/>
                  </a:lnTo>
                  <a:lnTo>
                    <a:pt x="1316" y="200"/>
                  </a:lnTo>
                  <a:lnTo>
                    <a:pt x="1311" y="220"/>
                  </a:lnTo>
                  <a:lnTo>
                    <a:pt x="1302" y="239"/>
                  </a:lnTo>
                  <a:lnTo>
                    <a:pt x="1290" y="256"/>
                  </a:lnTo>
                  <a:lnTo>
                    <a:pt x="1273" y="269"/>
                  </a:lnTo>
                  <a:lnTo>
                    <a:pt x="1254" y="280"/>
                  </a:lnTo>
                  <a:lnTo>
                    <a:pt x="1231" y="286"/>
                  </a:lnTo>
                  <a:lnTo>
                    <a:pt x="1203" y="287"/>
                  </a:lnTo>
                  <a:lnTo>
                    <a:pt x="119" y="230"/>
                  </a:lnTo>
                  <a:lnTo>
                    <a:pt x="91" y="226"/>
                  </a:lnTo>
                  <a:lnTo>
                    <a:pt x="67" y="218"/>
                  </a:lnTo>
                  <a:lnTo>
                    <a:pt x="47" y="205"/>
                  </a:lnTo>
                  <a:lnTo>
                    <a:pt x="30" y="190"/>
                  </a:lnTo>
                  <a:lnTo>
                    <a:pt x="17" y="171"/>
                  </a:lnTo>
                  <a:lnTo>
                    <a:pt x="7" y="151"/>
                  </a:lnTo>
                  <a:lnTo>
                    <a:pt x="2" y="131"/>
                  </a:lnTo>
                  <a:lnTo>
                    <a:pt x="0" y="109"/>
                  </a:lnTo>
                  <a:lnTo>
                    <a:pt x="1" y="88"/>
                  </a:lnTo>
                  <a:lnTo>
                    <a:pt x="6" y="67"/>
                  </a:lnTo>
                  <a:lnTo>
                    <a:pt x="14" y="49"/>
                  </a:lnTo>
                  <a:lnTo>
                    <a:pt x="26" y="32"/>
                  </a:lnTo>
                  <a:lnTo>
                    <a:pt x="43"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46"/>
            <p:cNvSpPr/>
            <p:nvPr/>
          </p:nvSpPr>
          <p:spPr>
            <a:xfrm>
              <a:off x="4350" y="2356"/>
              <a:ext cx="132" cy="24"/>
            </a:xfrm>
            <a:custGeom>
              <a:rect b="b" l="l" r="r" t="t"/>
              <a:pathLst>
                <a:path extrusionOk="0" h="287" w="1319">
                  <a:moveTo>
                    <a:pt x="114" y="0"/>
                  </a:moveTo>
                  <a:lnTo>
                    <a:pt x="1198" y="57"/>
                  </a:lnTo>
                  <a:lnTo>
                    <a:pt x="1226" y="61"/>
                  </a:lnTo>
                  <a:lnTo>
                    <a:pt x="1249" y="70"/>
                  </a:lnTo>
                  <a:lnTo>
                    <a:pt x="1270" y="83"/>
                  </a:lnTo>
                  <a:lnTo>
                    <a:pt x="1286" y="98"/>
                  </a:lnTo>
                  <a:lnTo>
                    <a:pt x="1301" y="116"/>
                  </a:lnTo>
                  <a:lnTo>
                    <a:pt x="1310" y="136"/>
                  </a:lnTo>
                  <a:lnTo>
                    <a:pt x="1316" y="156"/>
                  </a:lnTo>
                  <a:lnTo>
                    <a:pt x="1319" y="178"/>
                  </a:lnTo>
                  <a:lnTo>
                    <a:pt x="1317" y="199"/>
                  </a:lnTo>
                  <a:lnTo>
                    <a:pt x="1312" y="219"/>
                  </a:lnTo>
                  <a:lnTo>
                    <a:pt x="1304" y="238"/>
                  </a:lnTo>
                  <a:lnTo>
                    <a:pt x="1292" y="255"/>
                  </a:lnTo>
                  <a:lnTo>
                    <a:pt x="1275" y="269"/>
                  </a:lnTo>
                  <a:lnTo>
                    <a:pt x="1255" y="279"/>
                  </a:lnTo>
                  <a:lnTo>
                    <a:pt x="1232" y="286"/>
                  </a:lnTo>
                  <a:lnTo>
                    <a:pt x="1203" y="287"/>
                  </a:lnTo>
                  <a:lnTo>
                    <a:pt x="119" y="228"/>
                  </a:lnTo>
                  <a:lnTo>
                    <a:pt x="91" y="223"/>
                  </a:lnTo>
                  <a:lnTo>
                    <a:pt x="68" y="214"/>
                  </a:lnTo>
                  <a:lnTo>
                    <a:pt x="48" y="202"/>
                  </a:lnTo>
                  <a:lnTo>
                    <a:pt x="30" y="186"/>
                  </a:lnTo>
                  <a:lnTo>
                    <a:pt x="17" y="169"/>
                  </a:lnTo>
                  <a:lnTo>
                    <a:pt x="8" y="149"/>
                  </a:lnTo>
                  <a:lnTo>
                    <a:pt x="2" y="128"/>
                  </a:lnTo>
                  <a:lnTo>
                    <a:pt x="0" y="107"/>
                  </a:lnTo>
                  <a:lnTo>
                    <a:pt x="1" y="86"/>
                  </a:lnTo>
                  <a:lnTo>
                    <a:pt x="6" y="66"/>
                  </a:lnTo>
                  <a:lnTo>
                    <a:pt x="15" y="48"/>
                  </a:lnTo>
                  <a:lnTo>
                    <a:pt x="27" y="31"/>
                  </a:lnTo>
                  <a:lnTo>
                    <a:pt x="43" y="16"/>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46"/>
            <p:cNvSpPr/>
            <p:nvPr/>
          </p:nvSpPr>
          <p:spPr>
            <a:xfrm>
              <a:off x="4350" y="2357"/>
              <a:ext cx="131" cy="23"/>
            </a:xfrm>
            <a:custGeom>
              <a:rect b="b" l="l" r="r" t="t"/>
              <a:pathLst>
                <a:path extrusionOk="0" h="277" w="1308">
                  <a:moveTo>
                    <a:pt x="107" y="0"/>
                  </a:moveTo>
                  <a:lnTo>
                    <a:pt x="139" y="1"/>
                  </a:lnTo>
                  <a:lnTo>
                    <a:pt x="170" y="3"/>
                  </a:lnTo>
                  <a:lnTo>
                    <a:pt x="197" y="4"/>
                  </a:lnTo>
                  <a:lnTo>
                    <a:pt x="223" y="5"/>
                  </a:lnTo>
                  <a:lnTo>
                    <a:pt x="247" y="6"/>
                  </a:lnTo>
                  <a:lnTo>
                    <a:pt x="269" y="8"/>
                  </a:lnTo>
                  <a:lnTo>
                    <a:pt x="291" y="9"/>
                  </a:lnTo>
                  <a:lnTo>
                    <a:pt x="311" y="10"/>
                  </a:lnTo>
                  <a:lnTo>
                    <a:pt x="331" y="11"/>
                  </a:lnTo>
                  <a:lnTo>
                    <a:pt x="350" y="12"/>
                  </a:lnTo>
                  <a:lnTo>
                    <a:pt x="369" y="12"/>
                  </a:lnTo>
                  <a:lnTo>
                    <a:pt x="388" y="13"/>
                  </a:lnTo>
                  <a:lnTo>
                    <a:pt x="407" y="14"/>
                  </a:lnTo>
                  <a:lnTo>
                    <a:pt x="427" y="15"/>
                  </a:lnTo>
                  <a:lnTo>
                    <a:pt x="448" y="16"/>
                  </a:lnTo>
                  <a:lnTo>
                    <a:pt x="469" y="17"/>
                  </a:lnTo>
                  <a:lnTo>
                    <a:pt x="493" y="18"/>
                  </a:lnTo>
                  <a:lnTo>
                    <a:pt x="518" y="20"/>
                  </a:lnTo>
                  <a:lnTo>
                    <a:pt x="545" y="21"/>
                  </a:lnTo>
                  <a:lnTo>
                    <a:pt x="574" y="23"/>
                  </a:lnTo>
                  <a:lnTo>
                    <a:pt x="606" y="24"/>
                  </a:lnTo>
                  <a:lnTo>
                    <a:pt x="640" y="26"/>
                  </a:lnTo>
                  <a:lnTo>
                    <a:pt x="678" y="28"/>
                  </a:lnTo>
                  <a:lnTo>
                    <a:pt x="718" y="30"/>
                  </a:lnTo>
                  <a:lnTo>
                    <a:pt x="762" y="33"/>
                  </a:lnTo>
                  <a:lnTo>
                    <a:pt x="810" y="35"/>
                  </a:lnTo>
                  <a:lnTo>
                    <a:pt x="861" y="39"/>
                  </a:lnTo>
                  <a:lnTo>
                    <a:pt x="918" y="42"/>
                  </a:lnTo>
                  <a:lnTo>
                    <a:pt x="979" y="45"/>
                  </a:lnTo>
                  <a:lnTo>
                    <a:pt x="1044" y="49"/>
                  </a:lnTo>
                  <a:lnTo>
                    <a:pt x="1115" y="53"/>
                  </a:lnTo>
                  <a:lnTo>
                    <a:pt x="1191" y="57"/>
                  </a:lnTo>
                  <a:lnTo>
                    <a:pt x="1220" y="61"/>
                  </a:lnTo>
                  <a:lnTo>
                    <a:pt x="1243" y="70"/>
                  </a:lnTo>
                  <a:lnTo>
                    <a:pt x="1262" y="82"/>
                  </a:lnTo>
                  <a:lnTo>
                    <a:pt x="1278" y="98"/>
                  </a:lnTo>
                  <a:lnTo>
                    <a:pt x="1291" y="115"/>
                  </a:lnTo>
                  <a:lnTo>
                    <a:pt x="1300" y="134"/>
                  </a:lnTo>
                  <a:lnTo>
                    <a:pt x="1305" y="153"/>
                  </a:lnTo>
                  <a:lnTo>
                    <a:pt x="1308" y="173"/>
                  </a:lnTo>
                  <a:lnTo>
                    <a:pt x="1307" y="194"/>
                  </a:lnTo>
                  <a:lnTo>
                    <a:pt x="1302" y="213"/>
                  </a:lnTo>
                  <a:lnTo>
                    <a:pt x="1294" y="232"/>
                  </a:lnTo>
                  <a:lnTo>
                    <a:pt x="1282" y="248"/>
                  </a:lnTo>
                  <a:lnTo>
                    <a:pt x="1265" y="260"/>
                  </a:lnTo>
                  <a:lnTo>
                    <a:pt x="1246" y="269"/>
                  </a:lnTo>
                  <a:lnTo>
                    <a:pt x="1223" y="276"/>
                  </a:lnTo>
                  <a:lnTo>
                    <a:pt x="1196" y="277"/>
                  </a:lnTo>
                  <a:lnTo>
                    <a:pt x="1164" y="275"/>
                  </a:lnTo>
                  <a:lnTo>
                    <a:pt x="1133" y="272"/>
                  </a:lnTo>
                  <a:lnTo>
                    <a:pt x="1106" y="271"/>
                  </a:lnTo>
                  <a:lnTo>
                    <a:pt x="1080" y="269"/>
                  </a:lnTo>
                  <a:lnTo>
                    <a:pt x="1056" y="268"/>
                  </a:lnTo>
                  <a:lnTo>
                    <a:pt x="1034" y="266"/>
                  </a:lnTo>
                  <a:lnTo>
                    <a:pt x="1013" y="265"/>
                  </a:lnTo>
                  <a:lnTo>
                    <a:pt x="993" y="264"/>
                  </a:lnTo>
                  <a:lnTo>
                    <a:pt x="974" y="263"/>
                  </a:lnTo>
                  <a:lnTo>
                    <a:pt x="954" y="262"/>
                  </a:lnTo>
                  <a:lnTo>
                    <a:pt x="935" y="261"/>
                  </a:lnTo>
                  <a:lnTo>
                    <a:pt x="917" y="260"/>
                  </a:lnTo>
                  <a:lnTo>
                    <a:pt x="897" y="258"/>
                  </a:lnTo>
                  <a:lnTo>
                    <a:pt x="877" y="257"/>
                  </a:lnTo>
                  <a:lnTo>
                    <a:pt x="857" y="256"/>
                  </a:lnTo>
                  <a:lnTo>
                    <a:pt x="835" y="255"/>
                  </a:lnTo>
                  <a:lnTo>
                    <a:pt x="812" y="254"/>
                  </a:lnTo>
                  <a:lnTo>
                    <a:pt x="788" y="252"/>
                  </a:lnTo>
                  <a:lnTo>
                    <a:pt x="760" y="251"/>
                  </a:lnTo>
                  <a:lnTo>
                    <a:pt x="731" y="250"/>
                  </a:lnTo>
                  <a:lnTo>
                    <a:pt x="699" y="248"/>
                  </a:lnTo>
                  <a:lnTo>
                    <a:pt x="665" y="246"/>
                  </a:lnTo>
                  <a:lnTo>
                    <a:pt x="627" y="244"/>
                  </a:lnTo>
                  <a:lnTo>
                    <a:pt x="586" y="241"/>
                  </a:lnTo>
                  <a:lnTo>
                    <a:pt x="543" y="239"/>
                  </a:lnTo>
                  <a:lnTo>
                    <a:pt x="495" y="237"/>
                  </a:lnTo>
                  <a:lnTo>
                    <a:pt x="442" y="234"/>
                  </a:lnTo>
                  <a:lnTo>
                    <a:pt x="386" y="231"/>
                  </a:lnTo>
                  <a:lnTo>
                    <a:pt x="325" y="228"/>
                  </a:lnTo>
                  <a:lnTo>
                    <a:pt x="259" y="225"/>
                  </a:lnTo>
                  <a:lnTo>
                    <a:pt x="188" y="222"/>
                  </a:lnTo>
                  <a:lnTo>
                    <a:pt x="112" y="218"/>
                  </a:lnTo>
                  <a:lnTo>
                    <a:pt x="86" y="215"/>
                  </a:lnTo>
                  <a:lnTo>
                    <a:pt x="65" y="206"/>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0" y="8"/>
                  </a:lnTo>
                  <a:lnTo>
                    <a:pt x="82" y="1"/>
                  </a:lnTo>
                  <a:lnTo>
                    <a:pt x="107"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46"/>
            <p:cNvSpPr/>
            <p:nvPr/>
          </p:nvSpPr>
          <p:spPr>
            <a:xfrm>
              <a:off x="4351" y="2358"/>
              <a:ext cx="130" cy="22"/>
            </a:xfrm>
            <a:custGeom>
              <a:rect b="b" l="l" r="r" t="t"/>
              <a:pathLst>
                <a:path extrusionOk="0" h="264" w="1298">
                  <a:moveTo>
                    <a:pt x="105" y="0"/>
                  </a:moveTo>
                  <a:lnTo>
                    <a:pt x="137" y="1"/>
                  </a:lnTo>
                  <a:lnTo>
                    <a:pt x="167" y="3"/>
                  </a:lnTo>
                  <a:lnTo>
                    <a:pt x="195" y="4"/>
                  </a:lnTo>
                  <a:lnTo>
                    <a:pt x="221" y="5"/>
                  </a:lnTo>
                  <a:lnTo>
                    <a:pt x="244" y="6"/>
                  </a:lnTo>
                  <a:lnTo>
                    <a:pt x="266" y="7"/>
                  </a:lnTo>
                  <a:lnTo>
                    <a:pt x="288" y="8"/>
                  </a:lnTo>
                  <a:lnTo>
                    <a:pt x="308" y="9"/>
                  </a:lnTo>
                  <a:lnTo>
                    <a:pt x="327" y="10"/>
                  </a:lnTo>
                  <a:lnTo>
                    <a:pt x="346" y="11"/>
                  </a:lnTo>
                  <a:lnTo>
                    <a:pt x="365" y="11"/>
                  </a:lnTo>
                  <a:lnTo>
                    <a:pt x="383" y="12"/>
                  </a:lnTo>
                  <a:lnTo>
                    <a:pt x="402" y="13"/>
                  </a:lnTo>
                  <a:lnTo>
                    <a:pt x="423" y="14"/>
                  </a:lnTo>
                  <a:lnTo>
                    <a:pt x="443" y="15"/>
                  </a:lnTo>
                  <a:lnTo>
                    <a:pt x="465" y="16"/>
                  </a:lnTo>
                  <a:lnTo>
                    <a:pt x="489" y="17"/>
                  </a:lnTo>
                  <a:lnTo>
                    <a:pt x="513" y="19"/>
                  </a:lnTo>
                  <a:lnTo>
                    <a:pt x="541" y="20"/>
                  </a:lnTo>
                  <a:lnTo>
                    <a:pt x="569" y="22"/>
                  </a:lnTo>
                  <a:lnTo>
                    <a:pt x="601" y="23"/>
                  </a:lnTo>
                  <a:lnTo>
                    <a:pt x="635" y="26"/>
                  </a:lnTo>
                  <a:lnTo>
                    <a:pt x="673" y="28"/>
                  </a:lnTo>
                  <a:lnTo>
                    <a:pt x="713" y="30"/>
                  </a:lnTo>
                  <a:lnTo>
                    <a:pt x="757" y="33"/>
                  </a:lnTo>
                  <a:lnTo>
                    <a:pt x="805" y="35"/>
                  </a:lnTo>
                  <a:lnTo>
                    <a:pt x="856" y="38"/>
                  </a:lnTo>
                  <a:lnTo>
                    <a:pt x="913" y="41"/>
                  </a:lnTo>
                  <a:lnTo>
                    <a:pt x="974" y="44"/>
                  </a:lnTo>
                  <a:lnTo>
                    <a:pt x="1039" y="48"/>
                  </a:lnTo>
                  <a:lnTo>
                    <a:pt x="1110" y="52"/>
                  </a:lnTo>
                  <a:lnTo>
                    <a:pt x="1186" y="57"/>
                  </a:lnTo>
                  <a:lnTo>
                    <a:pt x="1214" y="61"/>
                  </a:lnTo>
                  <a:lnTo>
                    <a:pt x="1237" y="68"/>
                  </a:lnTo>
                  <a:lnTo>
                    <a:pt x="1256" y="79"/>
                  </a:lnTo>
                  <a:lnTo>
                    <a:pt x="1271" y="94"/>
                  </a:lnTo>
                  <a:lnTo>
                    <a:pt x="1283" y="110"/>
                  </a:lnTo>
                  <a:lnTo>
                    <a:pt x="1291" y="129"/>
                  </a:lnTo>
                  <a:lnTo>
                    <a:pt x="1296" y="148"/>
                  </a:lnTo>
                  <a:lnTo>
                    <a:pt x="1298" y="167"/>
                  </a:lnTo>
                  <a:lnTo>
                    <a:pt x="1298" y="187"/>
                  </a:lnTo>
                  <a:lnTo>
                    <a:pt x="1293" y="206"/>
                  </a:lnTo>
                  <a:lnTo>
                    <a:pt x="1285" y="223"/>
                  </a:lnTo>
                  <a:lnTo>
                    <a:pt x="1272" y="237"/>
                  </a:lnTo>
                  <a:lnTo>
                    <a:pt x="1257" y="249"/>
                  </a:lnTo>
                  <a:lnTo>
                    <a:pt x="1238" y="257"/>
                  </a:lnTo>
                  <a:lnTo>
                    <a:pt x="1217" y="263"/>
                  </a:lnTo>
                  <a:lnTo>
                    <a:pt x="1191" y="264"/>
                  </a:lnTo>
                  <a:lnTo>
                    <a:pt x="1159" y="262"/>
                  </a:lnTo>
                  <a:lnTo>
                    <a:pt x="1128" y="259"/>
                  </a:lnTo>
                  <a:lnTo>
                    <a:pt x="1101" y="258"/>
                  </a:lnTo>
                  <a:lnTo>
                    <a:pt x="1075" y="256"/>
                  </a:lnTo>
                  <a:lnTo>
                    <a:pt x="1051" y="255"/>
                  </a:lnTo>
                  <a:lnTo>
                    <a:pt x="1029" y="253"/>
                  </a:lnTo>
                  <a:lnTo>
                    <a:pt x="1008" y="252"/>
                  </a:lnTo>
                  <a:lnTo>
                    <a:pt x="988" y="251"/>
                  </a:lnTo>
                  <a:lnTo>
                    <a:pt x="969" y="250"/>
                  </a:lnTo>
                  <a:lnTo>
                    <a:pt x="949" y="249"/>
                  </a:lnTo>
                  <a:lnTo>
                    <a:pt x="930" y="248"/>
                  </a:lnTo>
                  <a:lnTo>
                    <a:pt x="912" y="247"/>
                  </a:lnTo>
                  <a:lnTo>
                    <a:pt x="892" y="245"/>
                  </a:lnTo>
                  <a:lnTo>
                    <a:pt x="872" y="244"/>
                  </a:lnTo>
                  <a:lnTo>
                    <a:pt x="852" y="243"/>
                  </a:lnTo>
                  <a:lnTo>
                    <a:pt x="830" y="242"/>
                  </a:lnTo>
                  <a:lnTo>
                    <a:pt x="807" y="241"/>
                  </a:lnTo>
                  <a:lnTo>
                    <a:pt x="783" y="239"/>
                  </a:lnTo>
                  <a:lnTo>
                    <a:pt x="755" y="238"/>
                  </a:lnTo>
                  <a:lnTo>
                    <a:pt x="726" y="237"/>
                  </a:lnTo>
                  <a:lnTo>
                    <a:pt x="694" y="235"/>
                  </a:lnTo>
                  <a:lnTo>
                    <a:pt x="660" y="233"/>
                  </a:lnTo>
                  <a:lnTo>
                    <a:pt x="622" y="231"/>
                  </a:lnTo>
                  <a:lnTo>
                    <a:pt x="581" y="228"/>
                  </a:lnTo>
                  <a:lnTo>
                    <a:pt x="538" y="226"/>
                  </a:lnTo>
                  <a:lnTo>
                    <a:pt x="490" y="224"/>
                  </a:lnTo>
                  <a:lnTo>
                    <a:pt x="437" y="221"/>
                  </a:lnTo>
                  <a:lnTo>
                    <a:pt x="381" y="218"/>
                  </a:lnTo>
                  <a:lnTo>
                    <a:pt x="320" y="215"/>
                  </a:lnTo>
                  <a:lnTo>
                    <a:pt x="254" y="212"/>
                  </a:lnTo>
                  <a:lnTo>
                    <a:pt x="183" y="209"/>
                  </a:lnTo>
                  <a:lnTo>
                    <a:pt x="107" y="205"/>
                  </a:lnTo>
                  <a:lnTo>
                    <a:pt x="83" y="202"/>
                  </a:lnTo>
                  <a:lnTo>
                    <a:pt x="62" y="194"/>
                  </a:lnTo>
                  <a:lnTo>
                    <a:pt x="45" y="183"/>
                  </a:lnTo>
                  <a:lnTo>
                    <a:pt x="29" y="168"/>
                  </a:lnTo>
                  <a:lnTo>
                    <a:pt x="17" y="151"/>
                  </a:lnTo>
                  <a:lnTo>
                    <a:pt x="8" y="132"/>
                  </a:lnTo>
                  <a:lnTo>
                    <a:pt x="2" y="111"/>
                  </a:lnTo>
                  <a:lnTo>
                    <a:pt x="0" y="91"/>
                  </a:lnTo>
                  <a:lnTo>
                    <a:pt x="2" y="72"/>
                  </a:lnTo>
                  <a:lnTo>
                    <a:pt x="7" y="55"/>
                  </a:lnTo>
                  <a:lnTo>
                    <a:pt x="15" y="39"/>
                  </a:lnTo>
                  <a:lnTo>
                    <a:pt x="26" y="25"/>
                  </a:lnTo>
                  <a:lnTo>
                    <a:pt x="42" y="13"/>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46"/>
            <p:cNvSpPr/>
            <p:nvPr/>
          </p:nvSpPr>
          <p:spPr>
            <a:xfrm>
              <a:off x="4352" y="2358"/>
              <a:ext cx="128" cy="22"/>
            </a:xfrm>
            <a:custGeom>
              <a:rect b="b" l="l" r="r" t="t"/>
              <a:pathLst>
                <a:path extrusionOk="0" h="255" w="1288">
                  <a:moveTo>
                    <a:pt x="98" y="0"/>
                  </a:moveTo>
                  <a:lnTo>
                    <a:pt x="130" y="2"/>
                  </a:lnTo>
                  <a:lnTo>
                    <a:pt x="160" y="3"/>
                  </a:lnTo>
                  <a:lnTo>
                    <a:pt x="188" y="5"/>
                  </a:lnTo>
                  <a:lnTo>
                    <a:pt x="214" y="6"/>
                  </a:lnTo>
                  <a:lnTo>
                    <a:pt x="237" y="7"/>
                  </a:lnTo>
                  <a:lnTo>
                    <a:pt x="259" y="8"/>
                  </a:lnTo>
                  <a:lnTo>
                    <a:pt x="281" y="9"/>
                  </a:lnTo>
                  <a:lnTo>
                    <a:pt x="301" y="10"/>
                  </a:lnTo>
                  <a:lnTo>
                    <a:pt x="320" y="11"/>
                  </a:lnTo>
                  <a:lnTo>
                    <a:pt x="340" y="12"/>
                  </a:lnTo>
                  <a:lnTo>
                    <a:pt x="358" y="13"/>
                  </a:lnTo>
                  <a:lnTo>
                    <a:pt x="377" y="14"/>
                  </a:lnTo>
                  <a:lnTo>
                    <a:pt x="396" y="16"/>
                  </a:lnTo>
                  <a:lnTo>
                    <a:pt x="416" y="17"/>
                  </a:lnTo>
                  <a:lnTo>
                    <a:pt x="437" y="18"/>
                  </a:lnTo>
                  <a:lnTo>
                    <a:pt x="459" y="19"/>
                  </a:lnTo>
                  <a:lnTo>
                    <a:pt x="482" y="20"/>
                  </a:lnTo>
                  <a:lnTo>
                    <a:pt x="507" y="22"/>
                  </a:lnTo>
                  <a:lnTo>
                    <a:pt x="535" y="23"/>
                  </a:lnTo>
                  <a:lnTo>
                    <a:pt x="563" y="25"/>
                  </a:lnTo>
                  <a:lnTo>
                    <a:pt x="595" y="26"/>
                  </a:lnTo>
                  <a:lnTo>
                    <a:pt x="629" y="28"/>
                  </a:lnTo>
                  <a:lnTo>
                    <a:pt x="667" y="30"/>
                  </a:lnTo>
                  <a:lnTo>
                    <a:pt x="707" y="32"/>
                  </a:lnTo>
                  <a:lnTo>
                    <a:pt x="751" y="35"/>
                  </a:lnTo>
                  <a:lnTo>
                    <a:pt x="799" y="37"/>
                  </a:lnTo>
                  <a:lnTo>
                    <a:pt x="850" y="40"/>
                  </a:lnTo>
                  <a:lnTo>
                    <a:pt x="906" y="45"/>
                  </a:lnTo>
                  <a:lnTo>
                    <a:pt x="967" y="48"/>
                  </a:lnTo>
                  <a:lnTo>
                    <a:pt x="1033" y="52"/>
                  </a:lnTo>
                  <a:lnTo>
                    <a:pt x="1103" y="56"/>
                  </a:lnTo>
                  <a:lnTo>
                    <a:pt x="1179" y="60"/>
                  </a:lnTo>
                  <a:lnTo>
                    <a:pt x="1207" y="63"/>
                  </a:lnTo>
                  <a:lnTo>
                    <a:pt x="1229" y="70"/>
                  </a:lnTo>
                  <a:lnTo>
                    <a:pt x="1248" y="81"/>
                  </a:lnTo>
                  <a:lnTo>
                    <a:pt x="1262" y="93"/>
                  </a:lnTo>
                  <a:lnTo>
                    <a:pt x="1273" y="109"/>
                  </a:lnTo>
                  <a:lnTo>
                    <a:pt x="1281" y="125"/>
                  </a:lnTo>
                  <a:lnTo>
                    <a:pt x="1285" y="143"/>
                  </a:lnTo>
                  <a:lnTo>
                    <a:pt x="1288" y="160"/>
                  </a:lnTo>
                  <a:lnTo>
                    <a:pt x="1287" y="181"/>
                  </a:lnTo>
                  <a:lnTo>
                    <a:pt x="1282" y="200"/>
                  </a:lnTo>
                  <a:lnTo>
                    <a:pt x="1274" y="216"/>
                  </a:lnTo>
                  <a:lnTo>
                    <a:pt x="1261" y="230"/>
                  </a:lnTo>
                  <a:lnTo>
                    <a:pt x="1246" y="241"/>
                  </a:lnTo>
                  <a:lnTo>
                    <a:pt x="1228" y="249"/>
                  </a:lnTo>
                  <a:lnTo>
                    <a:pt x="1208" y="254"/>
                  </a:lnTo>
                  <a:lnTo>
                    <a:pt x="1184" y="255"/>
                  </a:lnTo>
                  <a:lnTo>
                    <a:pt x="1152" y="253"/>
                  </a:lnTo>
                  <a:lnTo>
                    <a:pt x="1121" y="250"/>
                  </a:lnTo>
                  <a:lnTo>
                    <a:pt x="1094" y="249"/>
                  </a:lnTo>
                  <a:lnTo>
                    <a:pt x="1068" y="247"/>
                  </a:lnTo>
                  <a:lnTo>
                    <a:pt x="1044" y="246"/>
                  </a:lnTo>
                  <a:lnTo>
                    <a:pt x="1022" y="244"/>
                  </a:lnTo>
                  <a:lnTo>
                    <a:pt x="1001" y="243"/>
                  </a:lnTo>
                  <a:lnTo>
                    <a:pt x="981" y="242"/>
                  </a:lnTo>
                  <a:lnTo>
                    <a:pt x="962" y="241"/>
                  </a:lnTo>
                  <a:lnTo>
                    <a:pt x="942" y="240"/>
                  </a:lnTo>
                  <a:lnTo>
                    <a:pt x="923" y="239"/>
                  </a:lnTo>
                  <a:lnTo>
                    <a:pt x="905" y="238"/>
                  </a:lnTo>
                  <a:lnTo>
                    <a:pt x="885" y="236"/>
                  </a:lnTo>
                  <a:lnTo>
                    <a:pt x="865" y="235"/>
                  </a:lnTo>
                  <a:lnTo>
                    <a:pt x="845" y="234"/>
                  </a:lnTo>
                  <a:lnTo>
                    <a:pt x="823" y="233"/>
                  </a:lnTo>
                  <a:lnTo>
                    <a:pt x="800" y="232"/>
                  </a:lnTo>
                  <a:lnTo>
                    <a:pt x="776" y="230"/>
                  </a:lnTo>
                  <a:lnTo>
                    <a:pt x="748" y="229"/>
                  </a:lnTo>
                  <a:lnTo>
                    <a:pt x="719" y="228"/>
                  </a:lnTo>
                  <a:lnTo>
                    <a:pt x="687" y="226"/>
                  </a:lnTo>
                  <a:lnTo>
                    <a:pt x="653" y="224"/>
                  </a:lnTo>
                  <a:lnTo>
                    <a:pt x="615" y="222"/>
                  </a:lnTo>
                  <a:lnTo>
                    <a:pt x="574" y="219"/>
                  </a:lnTo>
                  <a:lnTo>
                    <a:pt x="531" y="217"/>
                  </a:lnTo>
                  <a:lnTo>
                    <a:pt x="483" y="215"/>
                  </a:lnTo>
                  <a:lnTo>
                    <a:pt x="430" y="212"/>
                  </a:lnTo>
                  <a:lnTo>
                    <a:pt x="374" y="209"/>
                  </a:lnTo>
                  <a:lnTo>
                    <a:pt x="313" y="206"/>
                  </a:lnTo>
                  <a:lnTo>
                    <a:pt x="247" y="203"/>
                  </a:lnTo>
                  <a:lnTo>
                    <a:pt x="176" y="200"/>
                  </a:lnTo>
                  <a:lnTo>
                    <a:pt x="100" y="196"/>
                  </a:lnTo>
                  <a:lnTo>
                    <a:pt x="78" y="193"/>
                  </a:lnTo>
                  <a:lnTo>
                    <a:pt x="60" y="185"/>
                  </a:lnTo>
                  <a:lnTo>
                    <a:pt x="43" y="175"/>
                  </a:lnTo>
                  <a:lnTo>
                    <a:pt x="29" y="161"/>
                  </a:lnTo>
                  <a:lnTo>
                    <a:pt x="16" y="146"/>
                  </a:lnTo>
                  <a:lnTo>
                    <a:pt x="7" y="127"/>
                  </a:lnTo>
                  <a:lnTo>
                    <a:pt x="2" y="108"/>
                  </a:lnTo>
                  <a:lnTo>
                    <a:pt x="0" y="87"/>
                  </a:lnTo>
                  <a:lnTo>
                    <a:pt x="1" y="69"/>
                  </a:lnTo>
                  <a:lnTo>
                    <a:pt x="6" y="53"/>
                  </a:lnTo>
                  <a:lnTo>
                    <a:pt x="14" y="38"/>
                  </a:lnTo>
                  <a:lnTo>
                    <a:pt x="25"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3" name="Google Shape;1093;p46"/>
            <p:cNvSpPr/>
            <p:nvPr/>
          </p:nvSpPr>
          <p:spPr>
            <a:xfrm>
              <a:off x="4352" y="2359"/>
              <a:ext cx="128" cy="21"/>
            </a:xfrm>
            <a:custGeom>
              <a:rect b="b" l="l" r="r" t="t"/>
              <a:pathLst>
                <a:path extrusionOk="0" h="243" w="1276">
                  <a:moveTo>
                    <a:pt x="93" y="0"/>
                  </a:moveTo>
                  <a:lnTo>
                    <a:pt x="125" y="2"/>
                  </a:lnTo>
                  <a:lnTo>
                    <a:pt x="155" y="4"/>
                  </a:lnTo>
                  <a:lnTo>
                    <a:pt x="183" y="5"/>
                  </a:lnTo>
                  <a:lnTo>
                    <a:pt x="209" y="6"/>
                  </a:lnTo>
                  <a:lnTo>
                    <a:pt x="232" y="8"/>
                  </a:lnTo>
                  <a:lnTo>
                    <a:pt x="254" y="9"/>
                  </a:lnTo>
                  <a:lnTo>
                    <a:pt x="276" y="10"/>
                  </a:lnTo>
                  <a:lnTo>
                    <a:pt x="296" y="10"/>
                  </a:lnTo>
                  <a:lnTo>
                    <a:pt x="315" y="11"/>
                  </a:lnTo>
                  <a:lnTo>
                    <a:pt x="335" y="12"/>
                  </a:lnTo>
                  <a:lnTo>
                    <a:pt x="353" y="13"/>
                  </a:lnTo>
                  <a:lnTo>
                    <a:pt x="372" y="14"/>
                  </a:lnTo>
                  <a:lnTo>
                    <a:pt x="391" y="15"/>
                  </a:lnTo>
                  <a:lnTo>
                    <a:pt x="411" y="16"/>
                  </a:lnTo>
                  <a:lnTo>
                    <a:pt x="432" y="17"/>
                  </a:lnTo>
                  <a:lnTo>
                    <a:pt x="454" y="18"/>
                  </a:lnTo>
                  <a:lnTo>
                    <a:pt x="477" y="19"/>
                  </a:lnTo>
                  <a:lnTo>
                    <a:pt x="502" y="20"/>
                  </a:lnTo>
                  <a:lnTo>
                    <a:pt x="530" y="22"/>
                  </a:lnTo>
                  <a:lnTo>
                    <a:pt x="558" y="23"/>
                  </a:lnTo>
                  <a:lnTo>
                    <a:pt x="590" y="25"/>
                  </a:lnTo>
                  <a:lnTo>
                    <a:pt x="624" y="27"/>
                  </a:lnTo>
                  <a:lnTo>
                    <a:pt x="662" y="29"/>
                  </a:lnTo>
                  <a:lnTo>
                    <a:pt x="702" y="31"/>
                  </a:lnTo>
                  <a:lnTo>
                    <a:pt x="746" y="34"/>
                  </a:lnTo>
                  <a:lnTo>
                    <a:pt x="794" y="37"/>
                  </a:lnTo>
                  <a:lnTo>
                    <a:pt x="845" y="39"/>
                  </a:lnTo>
                  <a:lnTo>
                    <a:pt x="901" y="42"/>
                  </a:lnTo>
                  <a:lnTo>
                    <a:pt x="962" y="46"/>
                  </a:lnTo>
                  <a:lnTo>
                    <a:pt x="1028" y="49"/>
                  </a:lnTo>
                  <a:lnTo>
                    <a:pt x="1098" y="53"/>
                  </a:lnTo>
                  <a:lnTo>
                    <a:pt x="1174" y="57"/>
                  </a:lnTo>
                  <a:lnTo>
                    <a:pt x="1202" y="61"/>
                  </a:lnTo>
                  <a:lnTo>
                    <a:pt x="1224" y="69"/>
                  </a:lnTo>
                  <a:lnTo>
                    <a:pt x="1241" y="79"/>
                  </a:lnTo>
                  <a:lnTo>
                    <a:pt x="1254" y="93"/>
                  </a:lnTo>
                  <a:lnTo>
                    <a:pt x="1263" y="107"/>
                  </a:lnTo>
                  <a:lnTo>
                    <a:pt x="1271" y="124"/>
                  </a:lnTo>
                  <a:lnTo>
                    <a:pt x="1274" y="140"/>
                  </a:lnTo>
                  <a:lnTo>
                    <a:pt x="1276" y="157"/>
                  </a:lnTo>
                  <a:lnTo>
                    <a:pt x="1276" y="176"/>
                  </a:lnTo>
                  <a:lnTo>
                    <a:pt x="1273" y="193"/>
                  </a:lnTo>
                  <a:lnTo>
                    <a:pt x="1265" y="208"/>
                  </a:lnTo>
                  <a:lnTo>
                    <a:pt x="1253" y="221"/>
                  </a:lnTo>
                  <a:lnTo>
                    <a:pt x="1239" y="231"/>
                  </a:lnTo>
                  <a:lnTo>
                    <a:pt x="1222" y="238"/>
                  </a:lnTo>
                  <a:lnTo>
                    <a:pt x="1202" y="242"/>
                  </a:lnTo>
                  <a:lnTo>
                    <a:pt x="1179" y="243"/>
                  </a:lnTo>
                  <a:lnTo>
                    <a:pt x="1147" y="241"/>
                  </a:lnTo>
                  <a:lnTo>
                    <a:pt x="1116" y="238"/>
                  </a:lnTo>
                  <a:lnTo>
                    <a:pt x="1089" y="237"/>
                  </a:lnTo>
                  <a:lnTo>
                    <a:pt x="1063" y="235"/>
                  </a:lnTo>
                  <a:lnTo>
                    <a:pt x="1039" y="234"/>
                  </a:lnTo>
                  <a:lnTo>
                    <a:pt x="1017" y="232"/>
                  </a:lnTo>
                  <a:lnTo>
                    <a:pt x="996" y="231"/>
                  </a:lnTo>
                  <a:lnTo>
                    <a:pt x="976" y="230"/>
                  </a:lnTo>
                  <a:lnTo>
                    <a:pt x="957" y="229"/>
                  </a:lnTo>
                  <a:lnTo>
                    <a:pt x="937" y="228"/>
                  </a:lnTo>
                  <a:lnTo>
                    <a:pt x="918" y="227"/>
                  </a:lnTo>
                  <a:lnTo>
                    <a:pt x="900" y="226"/>
                  </a:lnTo>
                  <a:lnTo>
                    <a:pt x="880" y="224"/>
                  </a:lnTo>
                  <a:lnTo>
                    <a:pt x="860" y="223"/>
                  </a:lnTo>
                  <a:lnTo>
                    <a:pt x="840" y="222"/>
                  </a:lnTo>
                  <a:lnTo>
                    <a:pt x="818" y="221"/>
                  </a:lnTo>
                  <a:lnTo>
                    <a:pt x="795" y="220"/>
                  </a:lnTo>
                  <a:lnTo>
                    <a:pt x="771" y="218"/>
                  </a:lnTo>
                  <a:lnTo>
                    <a:pt x="743" y="217"/>
                  </a:lnTo>
                  <a:lnTo>
                    <a:pt x="714" y="216"/>
                  </a:lnTo>
                  <a:lnTo>
                    <a:pt x="682" y="214"/>
                  </a:lnTo>
                  <a:lnTo>
                    <a:pt x="648" y="212"/>
                  </a:lnTo>
                  <a:lnTo>
                    <a:pt x="610" y="210"/>
                  </a:lnTo>
                  <a:lnTo>
                    <a:pt x="569" y="207"/>
                  </a:lnTo>
                  <a:lnTo>
                    <a:pt x="526" y="205"/>
                  </a:lnTo>
                  <a:lnTo>
                    <a:pt x="478" y="203"/>
                  </a:lnTo>
                  <a:lnTo>
                    <a:pt x="425" y="200"/>
                  </a:lnTo>
                  <a:lnTo>
                    <a:pt x="369" y="197"/>
                  </a:lnTo>
                  <a:lnTo>
                    <a:pt x="308" y="194"/>
                  </a:lnTo>
                  <a:lnTo>
                    <a:pt x="242" y="191"/>
                  </a:lnTo>
                  <a:lnTo>
                    <a:pt x="171" y="188"/>
                  </a:lnTo>
                  <a:lnTo>
                    <a:pt x="95" y="184"/>
                  </a:lnTo>
                  <a:lnTo>
                    <a:pt x="75" y="181"/>
                  </a:lnTo>
                  <a:lnTo>
                    <a:pt x="57" y="174"/>
                  </a:lnTo>
                  <a:lnTo>
                    <a:pt x="42" y="165"/>
                  </a:lnTo>
                  <a:lnTo>
                    <a:pt x="28" y="153"/>
                  </a:lnTo>
                  <a:lnTo>
                    <a:pt x="16" y="137"/>
                  </a:lnTo>
                  <a:lnTo>
                    <a:pt x="8" y="120"/>
                  </a:lnTo>
                  <a:lnTo>
                    <a:pt x="2" y="101"/>
                  </a:lnTo>
                  <a:lnTo>
                    <a:pt x="0" y="80"/>
                  </a:lnTo>
                  <a:lnTo>
                    <a:pt x="2" y="64"/>
                  </a:lnTo>
                  <a:lnTo>
                    <a:pt x="6" y="49"/>
                  </a:lnTo>
                  <a:lnTo>
                    <a:pt x="14" y="35"/>
                  </a:lnTo>
                  <a:lnTo>
                    <a:pt x="26" y="23"/>
                  </a:lnTo>
                  <a:lnTo>
                    <a:pt x="39" y="13"/>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4" name="Google Shape;1094;p46"/>
            <p:cNvSpPr/>
            <p:nvPr/>
          </p:nvSpPr>
          <p:spPr>
            <a:xfrm>
              <a:off x="4353" y="2360"/>
              <a:ext cx="126" cy="20"/>
            </a:xfrm>
            <a:custGeom>
              <a:rect b="b" l="l" r="r" t="t"/>
              <a:pathLst>
                <a:path extrusionOk="0" h="232" w="1267">
                  <a:moveTo>
                    <a:pt x="86" y="0"/>
                  </a:moveTo>
                  <a:lnTo>
                    <a:pt x="118" y="2"/>
                  </a:lnTo>
                  <a:lnTo>
                    <a:pt x="148" y="3"/>
                  </a:lnTo>
                  <a:lnTo>
                    <a:pt x="176" y="5"/>
                  </a:lnTo>
                  <a:lnTo>
                    <a:pt x="202" y="6"/>
                  </a:lnTo>
                  <a:lnTo>
                    <a:pt x="225" y="7"/>
                  </a:lnTo>
                  <a:lnTo>
                    <a:pt x="247" y="8"/>
                  </a:lnTo>
                  <a:lnTo>
                    <a:pt x="269" y="10"/>
                  </a:lnTo>
                  <a:lnTo>
                    <a:pt x="289" y="11"/>
                  </a:lnTo>
                  <a:lnTo>
                    <a:pt x="308" y="12"/>
                  </a:lnTo>
                  <a:lnTo>
                    <a:pt x="328" y="13"/>
                  </a:lnTo>
                  <a:lnTo>
                    <a:pt x="346" y="14"/>
                  </a:lnTo>
                  <a:lnTo>
                    <a:pt x="365" y="15"/>
                  </a:lnTo>
                  <a:lnTo>
                    <a:pt x="384" y="16"/>
                  </a:lnTo>
                  <a:lnTo>
                    <a:pt x="405" y="17"/>
                  </a:lnTo>
                  <a:lnTo>
                    <a:pt x="425" y="18"/>
                  </a:lnTo>
                  <a:lnTo>
                    <a:pt x="447" y="19"/>
                  </a:lnTo>
                  <a:lnTo>
                    <a:pt x="471" y="20"/>
                  </a:lnTo>
                  <a:lnTo>
                    <a:pt x="495" y="22"/>
                  </a:lnTo>
                  <a:lnTo>
                    <a:pt x="523" y="24"/>
                  </a:lnTo>
                  <a:lnTo>
                    <a:pt x="552" y="25"/>
                  </a:lnTo>
                  <a:lnTo>
                    <a:pt x="584" y="27"/>
                  </a:lnTo>
                  <a:lnTo>
                    <a:pt x="618" y="29"/>
                  </a:lnTo>
                  <a:lnTo>
                    <a:pt x="655" y="31"/>
                  </a:lnTo>
                  <a:lnTo>
                    <a:pt x="695" y="33"/>
                  </a:lnTo>
                  <a:lnTo>
                    <a:pt x="740" y="35"/>
                  </a:lnTo>
                  <a:lnTo>
                    <a:pt x="788" y="38"/>
                  </a:lnTo>
                  <a:lnTo>
                    <a:pt x="839" y="40"/>
                  </a:lnTo>
                  <a:lnTo>
                    <a:pt x="896" y="43"/>
                  </a:lnTo>
                  <a:lnTo>
                    <a:pt x="957" y="47"/>
                  </a:lnTo>
                  <a:lnTo>
                    <a:pt x="1022" y="50"/>
                  </a:lnTo>
                  <a:lnTo>
                    <a:pt x="1093" y="55"/>
                  </a:lnTo>
                  <a:lnTo>
                    <a:pt x="1169" y="59"/>
                  </a:lnTo>
                  <a:lnTo>
                    <a:pt x="1196" y="62"/>
                  </a:lnTo>
                  <a:lnTo>
                    <a:pt x="1217" y="68"/>
                  </a:lnTo>
                  <a:lnTo>
                    <a:pt x="1233" y="77"/>
                  </a:lnTo>
                  <a:lnTo>
                    <a:pt x="1245" y="90"/>
                  </a:lnTo>
                  <a:lnTo>
                    <a:pt x="1254" y="103"/>
                  </a:lnTo>
                  <a:lnTo>
                    <a:pt x="1261" y="119"/>
                  </a:lnTo>
                  <a:lnTo>
                    <a:pt x="1265" y="134"/>
                  </a:lnTo>
                  <a:lnTo>
                    <a:pt x="1267" y="150"/>
                  </a:lnTo>
                  <a:lnTo>
                    <a:pt x="1267" y="170"/>
                  </a:lnTo>
                  <a:lnTo>
                    <a:pt x="1263" y="187"/>
                  </a:lnTo>
                  <a:lnTo>
                    <a:pt x="1255" y="202"/>
                  </a:lnTo>
                  <a:lnTo>
                    <a:pt x="1244" y="213"/>
                  </a:lnTo>
                  <a:lnTo>
                    <a:pt x="1229" y="222"/>
                  </a:lnTo>
                  <a:lnTo>
                    <a:pt x="1213" y="229"/>
                  </a:lnTo>
                  <a:lnTo>
                    <a:pt x="1193" y="232"/>
                  </a:lnTo>
                  <a:lnTo>
                    <a:pt x="1172" y="232"/>
                  </a:lnTo>
                  <a:lnTo>
                    <a:pt x="1140" y="230"/>
                  </a:lnTo>
                  <a:lnTo>
                    <a:pt x="1109" y="227"/>
                  </a:lnTo>
                  <a:lnTo>
                    <a:pt x="1082" y="226"/>
                  </a:lnTo>
                  <a:lnTo>
                    <a:pt x="1056" y="224"/>
                  </a:lnTo>
                  <a:lnTo>
                    <a:pt x="1032" y="223"/>
                  </a:lnTo>
                  <a:lnTo>
                    <a:pt x="1010" y="221"/>
                  </a:lnTo>
                  <a:lnTo>
                    <a:pt x="989" y="220"/>
                  </a:lnTo>
                  <a:lnTo>
                    <a:pt x="969" y="219"/>
                  </a:lnTo>
                  <a:lnTo>
                    <a:pt x="950" y="218"/>
                  </a:lnTo>
                  <a:lnTo>
                    <a:pt x="930" y="217"/>
                  </a:lnTo>
                  <a:lnTo>
                    <a:pt x="911" y="216"/>
                  </a:lnTo>
                  <a:lnTo>
                    <a:pt x="893" y="215"/>
                  </a:lnTo>
                  <a:lnTo>
                    <a:pt x="873" y="213"/>
                  </a:lnTo>
                  <a:lnTo>
                    <a:pt x="853" y="212"/>
                  </a:lnTo>
                  <a:lnTo>
                    <a:pt x="833" y="211"/>
                  </a:lnTo>
                  <a:lnTo>
                    <a:pt x="811" y="210"/>
                  </a:lnTo>
                  <a:lnTo>
                    <a:pt x="788" y="209"/>
                  </a:lnTo>
                  <a:lnTo>
                    <a:pt x="764" y="207"/>
                  </a:lnTo>
                  <a:lnTo>
                    <a:pt x="736" y="206"/>
                  </a:lnTo>
                  <a:lnTo>
                    <a:pt x="707" y="205"/>
                  </a:lnTo>
                  <a:lnTo>
                    <a:pt x="675" y="203"/>
                  </a:lnTo>
                  <a:lnTo>
                    <a:pt x="641" y="201"/>
                  </a:lnTo>
                  <a:lnTo>
                    <a:pt x="603" y="199"/>
                  </a:lnTo>
                  <a:lnTo>
                    <a:pt x="562" y="196"/>
                  </a:lnTo>
                  <a:lnTo>
                    <a:pt x="519" y="194"/>
                  </a:lnTo>
                  <a:lnTo>
                    <a:pt x="471" y="192"/>
                  </a:lnTo>
                  <a:lnTo>
                    <a:pt x="418" y="189"/>
                  </a:lnTo>
                  <a:lnTo>
                    <a:pt x="362" y="186"/>
                  </a:lnTo>
                  <a:lnTo>
                    <a:pt x="301" y="183"/>
                  </a:lnTo>
                  <a:lnTo>
                    <a:pt x="235" y="180"/>
                  </a:lnTo>
                  <a:lnTo>
                    <a:pt x="164" y="177"/>
                  </a:lnTo>
                  <a:lnTo>
                    <a:pt x="88" y="173"/>
                  </a:lnTo>
                  <a:lnTo>
                    <a:pt x="70" y="170"/>
                  </a:lnTo>
                  <a:lnTo>
                    <a:pt x="55" y="164"/>
                  </a:lnTo>
                  <a:lnTo>
                    <a:pt x="40" y="155"/>
                  </a:lnTo>
                  <a:lnTo>
                    <a:pt x="27" y="143"/>
                  </a:lnTo>
                  <a:lnTo>
                    <a:pt x="16" y="128"/>
                  </a:lnTo>
                  <a:lnTo>
                    <a:pt x="7" y="111"/>
                  </a:lnTo>
                  <a:lnTo>
                    <a:pt x="2" y="92"/>
                  </a:lnTo>
                  <a:lnTo>
                    <a:pt x="0" y="71"/>
                  </a:lnTo>
                  <a:lnTo>
                    <a:pt x="1" y="56"/>
                  </a:lnTo>
                  <a:lnTo>
                    <a:pt x="6" y="41"/>
                  </a:lnTo>
                  <a:lnTo>
                    <a:pt x="13" y="29"/>
                  </a:lnTo>
                  <a:lnTo>
                    <a:pt x="24" y="18"/>
                  </a:lnTo>
                  <a:lnTo>
                    <a:pt x="37" y="10"/>
                  </a:lnTo>
                  <a:lnTo>
                    <a:pt x="51" y="4"/>
                  </a:lnTo>
                  <a:lnTo>
                    <a:pt x="68" y="0"/>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46"/>
            <p:cNvSpPr/>
            <p:nvPr/>
          </p:nvSpPr>
          <p:spPr>
            <a:xfrm>
              <a:off x="4353" y="2361"/>
              <a:ext cx="126" cy="19"/>
            </a:xfrm>
            <a:custGeom>
              <a:rect b="b" l="l" r="r" t="t"/>
              <a:pathLst>
                <a:path extrusionOk="0" h="220" w="1258">
                  <a:moveTo>
                    <a:pt x="81" y="0"/>
                  </a:moveTo>
                  <a:lnTo>
                    <a:pt x="1164" y="57"/>
                  </a:lnTo>
                  <a:lnTo>
                    <a:pt x="1191" y="60"/>
                  </a:lnTo>
                  <a:lnTo>
                    <a:pt x="1211" y="66"/>
                  </a:lnTo>
                  <a:lnTo>
                    <a:pt x="1226" y="76"/>
                  </a:lnTo>
                  <a:lnTo>
                    <a:pt x="1238" y="87"/>
                  </a:lnTo>
                  <a:lnTo>
                    <a:pt x="1245" y="100"/>
                  </a:lnTo>
                  <a:lnTo>
                    <a:pt x="1251" y="114"/>
                  </a:lnTo>
                  <a:lnTo>
                    <a:pt x="1255" y="129"/>
                  </a:lnTo>
                  <a:lnTo>
                    <a:pt x="1257" y="143"/>
                  </a:lnTo>
                  <a:lnTo>
                    <a:pt x="1258" y="163"/>
                  </a:lnTo>
                  <a:lnTo>
                    <a:pt x="1255" y="179"/>
                  </a:lnTo>
                  <a:lnTo>
                    <a:pt x="1246" y="193"/>
                  </a:lnTo>
                  <a:lnTo>
                    <a:pt x="1235" y="204"/>
                  </a:lnTo>
                  <a:lnTo>
                    <a:pt x="1221" y="211"/>
                  </a:lnTo>
                  <a:lnTo>
                    <a:pt x="1205" y="217"/>
                  </a:lnTo>
                  <a:lnTo>
                    <a:pt x="1186" y="220"/>
                  </a:lnTo>
                  <a:lnTo>
                    <a:pt x="1167" y="220"/>
                  </a:lnTo>
                  <a:lnTo>
                    <a:pt x="83" y="161"/>
                  </a:lnTo>
                  <a:lnTo>
                    <a:pt x="68" y="159"/>
                  </a:lnTo>
                  <a:lnTo>
                    <a:pt x="54" y="152"/>
                  </a:lnTo>
                  <a:lnTo>
                    <a:pt x="40" y="143"/>
                  </a:lnTo>
                  <a:lnTo>
                    <a:pt x="28" y="132"/>
                  </a:lnTo>
                  <a:lnTo>
                    <a:pt x="17" y="117"/>
                  </a:lnTo>
                  <a:lnTo>
                    <a:pt x="8" y="101"/>
                  </a:lnTo>
                  <a:lnTo>
                    <a:pt x="2" y="82"/>
                  </a:lnTo>
                  <a:lnTo>
                    <a:pt x="0" y="61"/>
                  </a:lnTo>
                  <a:lnTo>
                    <a:pt x="2" y="48"/>
                  </a:lnTo>
                  <a:lnTo>
                    <a:pt x="6" y="36"/>
                  </a:lnTo>
                  <a:lnTo>
                    <a:pt x="15" y="25"/>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46"/>
            <p:cNvSpPr/>
            <p:nvPr/>
          </p:nvSpPr>
          <p:spPr>
            <a:xfrm>
              <a:off x="4354" y="2359"/>
              <a:ext cx="38" cy="15"/>
            </a:xfrm>
            <a:custGeom>
              <a:rect b="b" l="l" r="r" t="t"/>
              <a:pathLst>
                <a:path extrusionOk="0" h="180" w="377">
                  <a:moveTo>
                    <a:pt x="357" y="180"/>
                  </a:moveTo>
                  <a:lnTo>
                    <a:pt x="364" y="179"/>
                  </a:lnTo>
                  <a:lnTo>
                    <a:pt x="370" y="175"/>
                  </a:lnTo>
                  <a:lnTo>
                    <a:pt x="374" y="169"/>
                  </a:lnTo>
                  <a:lnTo>
                    <a:pt x="377" y="161"/>
                  </a:lnTo>
                  <a:lnTo>
                    <a:pt x="374" y="37"/>
                  </a:lnTo>
                  <a:lnTo>
                    <a:pt x="372" y="29"/>
                  </a:lnTo>
                  <a:lnTo>
                    <a:pt x="368" y="23"/>
                  </a:lnTo>
                  <a:lnTo>
                    <a:pt x="361" y="19"/>
                  </a:lnTo>
                  <a:lnTo>
                    <a:pt x="352" y="18"/>
                  </a:lnTo>
                  <a:lnTo>
                    <a:pt x="193" y="7"/>
                  </a:lnTo>
                  <a:lnTo>
                    <a:pt x="74" y="0"/>
                  </a:lnTo>
                  <a:lnTo>
                    <a:pt x="58" y="1"/>
                  </a:lnTo>
                  <a:lnTo>
                    <a:pt x="44" y="4"/>
                  </a:lnTo>
                  <a:lnTo>
                    <a:pt x="32" y="9"/>
                  </a:lnTo>
                  <a:lnTo>
                    <a:pt x="22" y="18"/>
                  </a:lnTo>
                  <a:lnTo>
                    <a:pt x="13" y="28"/>
                  </a:lnTo>
                  <a:lnTo>
                    <a:pt x="6" y="40"/>
                  </a:lnTo>
                  <a:lnTo>
                    <a:pt x="1" y="53"/>
                  </a:lnTo>
                  <a:lnTo>
                    <a:pt x="0" y="67"/>
                  </a:lnTo>
                  <a:lnTo>
                    <a:pt x="0" y="89"/>
                  </a:lnTo>
                  <a:lnTo>
                    <a:pt x="3" y="104"/>
                  </a:lnTo>
                  <a:lnTo>
                    <a:pt x="8" y="117"/>
                  </a:lnTo>
                  <a:lnTo>
                    <a:pt x="15" y="130"/>
                  </a:lnTo>
                  <a:lnTo>
                    <a:pt x="25" y="140"/>
                  </a:lnTo>
                  <a:lnTo>
                    <a:pt x="35" y="149"/>
                  </a:lnTo>
                  <a:lnTo>
                    <a:pt x="48" y="156"/>
                  </a:lnTo>
                  <a:lnTo>
                    <a:pt x="61" y="162"/>
                  </a:lnTo>
                  <a:lnTo>
                    <a:pt x="76" y="164"/>
                  </a:lnTo>
                  <a:lnTo>
                    <a:pt x="357"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46"/>
            <p:cNvSpPr/>
            <p:nvPr/>
          </p:nvSpPr>
          <p:spPr>
            <a:xfrm>
              <a:off x="4441" y="2363"/>
              <a:ext cx="37" cy="15"/>
            </a:xfrm>
            <a:custGeom>
              <a:rect b="b" l="l" r="r" t="t"/>
              <a:pathLst>
                <a:path extrusionOk="0" h="178" w="376">
                  <a:moveTo>
                    <a:pt x="25" y="161"/>
                  </a:moveTo>
                  <a:lnTo>
                    <a:pt x="18" y="160"/>
                  </a:lnTo>
                  <a:lnTo>
                    <a:pt x="11" y="157"/>
                  </a:lnTo>
                  <a:lnTo>
                    <a:pt x="5" y="151"/>
                  </a:lnTo>
                  <a:lnTo>
                    <a:pt x="2" y="142"/>
                  </a:lnTo>
                  <a:lnTo>
                    <a:pt x="0" y="17"/>
                  </a:lnTo>
                  <a:lnTo>
                    <a:pt x="2" y="10"/>
                  </a:lnTo>
                  <a:lnTo>
                    <a:pt x="7" y="4"/>
                  </a:lnTo>
                  <a:lnTo>
                    <a:pt x="14" y="1"/>
                  </a:lnTo>
                  <a:lnTo>
                    <a:pt x="22" y="0"/>
                  </a:lnTo>
                  <a:lnTo>
                    <a:pt x="182" y="8"/>
                  </a:lnTo>
                  <a:lnTo>
                    <a:pt x="301" y="12"/>
                  </a:lnTo>
                  <a:lnTo>
                    <a:pt x="317" y="15"/>
                  </a:lnTo>
                  <a:lnTo>
                    <a:pt x="331" y="20"/>
                  </a:lnTo>
                  <a:lnTo>
                    <a:pt x="343" y="29"/>
                  </a:lnTo>
                  <a:lnTo>
                    <a:pt x="354" y="38"/>
                  </a:lnTo>
                  <a:lnTo>
                    <a:pt x="363" y="48"/>
                  </a:lnTo>
                  <a:lnTo>
                    <a:pt x="370" y="61"/>
                  </a:lnTo>
                  <a:lnTo>
                    <a:pt x="375" y="74"/>
                  </a:lnTo>
                  <a:lnTo>
                    <a:pt x="376" y="89"/>
                  </a:lnTo>
                  <a:lnTo>
                    <a:pt x="376" y="112"/>
                  </a:lnTo>
                  <a:lnTo>
                    <a:pt x="375" y="125"/>
                  </a:lnTo>
                  <a:lnTo>
                    <a:pt x="371" y="138"/>
                  </a:lnTo>
                  <a:lnTo>
                    <a:pt x="365" y="150"/>
                  </a:lnTo>
                  <a:lnTo>
                    <a:pt x="357" y="160"/>
                  </a:lnTo>
                  <a:lnTo>
                    <a:pt x="346" y="168"/>
                  </a:lnTo>
                  <a:lnTo>
                    <a:pt x="334" y="174"/>
                  </a:lnTo>
                  <a:lnTo>
                    <a:pt x="321" y="178"/>
                  </a:lnTo>
                  <a:lnTo>
                    <a:pt x="306" y="178"/>
                  </a:lnTo>
                  <a:lnTo>
                    <a:pt x="25" y="161"/>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46"/>
            <p:cNvSpPr/>
            <p:nvPr/>
          </p:nvSpPr>
          <p:spPr>
            <a:xfrm>
              <a:off x="4397" y="2361"/>
              <a:ext cx="38" cy="15"/>
            </a:xfrm>
            <a:custGeom>
              <a:rect b="b" l="l" r="r" t="t"/>
              <a:pathLst>
                <a:path extrusionOk="0" h="182" w="378">
                  <a:moveTo>
                    <a:pt x="21" y="0"/>
                  </a:moveTo>
                  <a:lnTo>
                    <a:pt x="354" y="19"/>
                  </a:lnTo>
                  <a:lnTo>
                    <a:pt x="362" y="21"/>
                  </a:lnTo>
                  <a:lnTo>
                    <a:pt x="369" y="25"/>
                  </a:lnTo>
                  <a:lnTo>
                    <a:pt x="373" y="31"/>
                  </a:lnTo>
                  <a:lnTo>
                    <a:pt x="375" y="39"/>
                  </a:lnTo>
                  <a:lnTo>
                    <a:pt x="378" y="163"/>
                  </a:lnTo>
                  <a:lnTo>
                    <a:pt x="377" y="171"/>
                  </a:lnTo>
                  <a:lnTo>
                    <a:pt x="372" y="177"/>
                  </a:lnTo>
                  <a:lnTo>
                    <a:pt x="366" y="181"/>
                  </a:lnTo>
                  <a:lnTo>
                    <a:pt x="358" y="182"/>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46"/>
            <p:cNvSpPr/>
            <p:nvPr/>
          </p:nvSpPr>
          <p:spPr>
            <a:xfrm>
              <a:off x="4356" y="2357"/>
              <a:ext cx="38" cy="15"/>
            </a:xfrm>
            <a:custGeom>
              <a:rect b="b" l="l" r="r" t="t"/>
              <a:pathLst>
                <a:path extrusionOk="0" h="181" w="377">
                  <a:moveTo>
                    <a:pt x="355" y="181"/>
                  </a:moveTo>
                  <a:lnTo>
                    <a:pt x="363" y="180"/>
                  </a:lnTo>
                  <a:lnTo>
                    <a:pt x="370" y="177"/>
                  </a:lnTo>
                  <a:lnTo>
                    <a:pt x="375" y="170"/>
                  </a:lnTo>
                  <a:lnTo>
                    <a:pt x="377" y="161"/>
                  </a:lnTo>
                  <a:lnTo>
                    <a:pt x="372" y="37"/>
                  </a:lnTo>
                  <a:lnTo>
                    <a:pt x="370" y="30"/>
                  </a:lnTo>
                  <a:lnTo>
                    <a:pt x="366" y="23"/>
                  </a:lnTo>
                  <a:lnTo>
                    <a:pt x="360" y="19"/>
                  </a:lnTo>
                  <a:lnTo>
                    <a:pt x="352" y="17"/>
                  </a:lnTo>
                  <a:lnTo>
                    <a:pt x="190" y="7"/>
                  </a:lnTo>
                  <a:lnTo>
                    <a:pt x="71" y="0"/>
                  </a:lnTo>
                  <a:lnTo>
                    <a:pt x="56" y="1"/>
                  </a:lnTo>
                  <a:lnTo>
                    <a:pt x="41" y="4"/>
                  </a:lnTo>
                  <a:lnTo>
                    <a:pt x="29" y="10"/>
                  </a:lnTo>
                  <a:lnTo>
                    <a:pt x="19" y="17"/>
                  </a:lnTo>
                  <a:lnTo>
                    <a:pt x="10" y="28"/>
                  </a:lnTo>
                  <a:lnTo>
                    <a:pt x="4" y="40"/>
                  </a:lnTo>
                  <a:lnTo>
                    <a:pt x="1" y="52"/>
                  </a:lnTo>
                  <a:lnTo>
                    <a:pt x="0" y="67"/>
                  </a:lnTo>
                  <a:lnTo>
                    <a:pt x="0" y="89"/>
                  </a:lnTo>
                  <a:lnTo>
                    <a:pt x="2" y="103"/>
                  </a:lnTo>
                  <a:lnTo>
                    <a:pt x="6" y="117"/>
                  </a:lnTo>
                  <a:lnTo>
                    <a:pt x="13" y="129"/>
                  </a:lnTo>
                  <a:lnTo>
                    <a:pt x="22" y="140"/>
                  </a:lnTo>
                  <a:lnTo>
                    <a:pt x="33" y="150"/>
                  </a:lnTo>
                  <a:lnTo>
                    <a:pt x="47" y="156"/>
                  </a:lnTo>
                  <a:lnTo>
                    <a:pt x="60" y="161"/>
                  </a:lnTo>
                  <a:lnTo>
                    <a:pt x="75" y="163"/>
                  </a:lnTo>
                  <a:lnTo>
                    <a:pt x="355" y="18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46"/>
            <p:cNvSpPr/>
            <p:nvPr/>
          </p:nvSpPr>
          <p:spPr>
            <a:xfrm>
              <a:off x="4443" y="2361"/>
              <a:ext cx="37" cy="15"/>
            </a:xfrm>
            <a:custGeom>
              <a:rect b="b" l="l" r="r" t="t"/>
              <a:pathLst>
                <a:path extrusionOk="0" h="178" w="376">
                  <a:moveTo>
                    <a:pt x="24" y="161"/>
                  </a:moveTo>
                  <a:lnTo>
                    <a:pt x="16" y="160"/>
                  </a:lnTo>
                  <a:lnTo>
                    <a:pt x="9" y="156"/>
                  </a:lnTo>
                  <a:lnTo>
                    <a:pt x="5" y="150"/>
                  </a:lnTo>
                  <a:lnTo>
                    <a:pt x="3" y="141"/>
                  </a:lnTo>
                  <a:lnTo>
                    <a:pt x="0" y="17"/>
                  </a:lnTo>
                  <a:lnTo>
                    <a:pt x="1" y="10"/>
                  </a:lnTo>
                  <a:lnTo>
                    <a:pt x="5" y="3"/>
                  </a:lnTo>
                  <a:lnTo>
                    <a:pt x="11" y="0"/>
                  </a:lnTo>
                  <a:lnTo>
                    <a:pt x="19" y="0"/>
                  </a:lnTo>
                  <a:lnTo>
                    <a:pt x="182" y="7"/>
                  </a:lnTo>
                  <a:lnTo>
                    <a:pt x="301" y="15"/>
                  </a:lnTo>
                  <a:lnTo>
                    <a:pt x="316" y="17"/>
                  </a:lnTo>
                  <a:lnTo>
                    <a:pt x="330" y="22"/>
                  </a:lnTo>
                  <a:lnTo>
                    <a:pt x="342" y="28"/>
                  </a:lnTo>
                  <a:lnTo>
                    <a:pt x="353" y="37"/>
                  </a:lnTo>
                  <a:lnTo>
                    <a:pt x="363" y="49"/>
                  </a:lnTo>
                  <a:lnTo>
                    <a:pt x="369" y="61"/>
                  </a:lnTo>
                  <a:lnTo>
                    <a:pt x="374" y="75"/>
                  </a:lnTo>
                  <a:lnTo>
                    <a:pt x="376" y="89"/>
                  </a:lnTo>
                  <a:lnTo>
                    <a:pt x="376" y="111"/>
                  </a:lnTo>
                  <a:lnTo>
                    <a:pt x="375" y="124"/>
                  </a:lnTo>
                  <a:lnTo>
                    <a:pt x="371" y="138"/>
                  </a:lnTo>
                  <a:lnTo>
                    <a:pt x="364" y="149"/>
                  </a:lnTo>
                  <a:lnTo>
                    <a:pt x="355" y="160"/>
                  </a:lnTo>
                  <a:lnTo>
                    <a:pt x="344" y="168"/>
                  </a:lnTo>
                  <a:lnTo>
                    <a:pt x="332" y="174"/>
                  </a:lnTo>
                  <a:lnTo>
                    <a:pt x="319" y="177"/>
                  </a:lnTo>
                  <a:lnTo>
                    <a:pt x="304" y="178"/>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46"/>
            <p:cNvSpPr/>
            <p:nvPr/>
          </p:nvSpPr>
          <p:spPr>
            <a:xfrm>
              <a:off x="4399" y="2359"/>
              <a:ext cx="38" cy="15"/>
            </a:xfrm>
            <a:custGeom>
              <a:rect b="b" l="l" r="r" t="t"/>
              <a:pathLst>
                <a:path extrusionOk="0" h="182" w="376">
                  <a:moveTo>
                    <a:pt x="20" y="0"/>
                  </a:moveTo>
                  <a:lnTo>
                    <a:pt x="353"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46"/>
            <p:cNvSpPr/>
            <p:nvPr/>
          </p:nvSpPr>
          <p:spPr>
            <a:xfrm>
              <a:off x="4350" y="2329"/>
              <a:ext cx="132" cy="24"/>
            </a:xfrm>
            <a:custGeom>
              <a:rect b="b" l="l" r="r" t="t"/>
              <a:pathLst>
                <a:path extrusionOk="0" h="287" w="1317">
                  <a:moveTo>
                    <a:pt x="114" y="0"/>
                  </a:moveTo>
                  <a:lnTo>
                    <a:pt x="1198" y="59"/>
                  </a:lnTo>
                  <a:lnTo>
                    <a:pt x="1226" y="63"/>
                  </a:lnTo>
                  <a:lnTo>
                    <a:pt x="1250" y="70"/>
                  </a:lnTo>
                  <a:lnTo>
                    <a:pt x="1270" y="83"/>
                  </a:lnTo>
                  <a:lnTo>
                    <a:pt x="1287" y="98"/>
                  </a:lnTo>
                  <a:lnTo>
                    <a:pt x="1300" y="116"/>
                  </a:lnTo>
                  <a:lnTo>
                    <a:pt x="1310" y="136"/>
                  </a:lnTo>
                  <a:lnTo>
                    <a:pt x="1315" y="156"/>
                  </a:lnTo>
                  <a:lnTo>
                    <a:pt x="1317" y="178"/>
                  </a:lnTo>
                  <a:lnTo>
                    <a:pt x="1316" y="200"/>
                  </a:lnTo>
                  <a:lnTo>
                    <a:pt x="1311" y="220"/>
                  </a:lnTo>
                  <a:lnTo>
                    <a:pt x="1303" y="239"/>
                  </a:lnTo>
                  <a:lnTo>
                    <a:pt x="1291" y="256"/>
                  </a:lnTo>
                  <a:lnTo>
                    <a:pt x="1274" y="269"/>
                  </a:lnTo>
                  <a:lnTo>
                    <a:pt x="1254" y="280"/>
                  </a:lnTo>
                  <a:lnTo>
                    <a:pt x="1231" y="286"/>
                  </a:lnTo>
                  <a:lnTo>
                    <a:pt x="1203" y="287"/>
                  </a:lnTo>
                  <a:lnTo>
                    <a:pt x="119" y="230"/>
                  </a:lnTo>
                  <a:lnTo>
                    <a:pt x="91" y="226"/>
                  </a:lnTo>
                  <a:lnTo>
                    <a:pt x="68" y="216"/>
                  </a:lnTo>
                  <a:lnTo>
                    <a:pt x="48" y="204"/>
                  </a:lnTo>
                  <a:lnTo>
                    <a:pt x="30" y="188"/>
                  </a:lnTo>
                  <a:lnTo>
                    <a:pt x="17" y="171"/>
                  </a:lnTo>
                  <a:lnTo>
                    <a:pt x="8" y="151"/>
                  </a:lnTo>
                  <a:lnTo>
                    <a:pt x="2" y="131"/>
                  </a:lnTo>
                  <a:lnTo>
                    <a:pt x="0" y="109"/>
                  </a:lnTo>
                  <a:lnTo>
                    <a:pt x="1" y="87"/>
                  </a:lnTo>
                  <a:lnTo>
                    <a:pt x="6" y="67"/>
                  </a:lnTo>
                  <a:lnTo>
                    <a:pt x="15" y="48"/>
                  </a:lnTo>
                  <a:lnTo>
                    <a:pt x="27" y="31"/>
                  </a:lnTo>
                  <a:lnTo>
                    <a:pt x="44"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46"/>
            <p:cNvSpPr/>
            <p:nvPr/>
          </p:nvSpPr>
          <p:spPr>
            <a:xfrm>
              <a:off x="4350" y="2329"/>
              <a:ext cx="132" cy="23"/>
            </a:xfrm>
            <a:custGeom>
              <a:rect b="b" l="l" r="r" t="t"/>
              <a:pathLst>
                <a:path extrusionOk="0" h="287" w="1320">
                  <a:moveTo>
                    <a:pt x="115" y="0"/>
                  </a:moveTo>
                  <a:lnTo>
                    <a:pt x="1198" y="57"/>
                  </a:lnTo>
                  <a:lnTo>
                    <a:pt x="1226" y="61"/>
                  </a:lnTo>
                  <a:lnTo>
                    <a:pt x="1250" y="70"/>
                  </a:lnTo>
                  <a:lnTo>
                    <a:pt x="1270" y="83"/>
                  </a:lnTo>
                  <a:lnTo>
                    <a:pt x="1288" y="98"/>
                  </a:lnTo>
                  <a:lnTo>
                    <a:pt x="1301" y="116"/>
                  </a:lnTo>
                  <a:lnTo>
                    <a:pt x="1311" y="135"/>
                  </a:lnTo>
                  <a:lnTo>
                    <a:pt x="1317" y="156"/>
                  </a:lnTo>
                  <a:lnTo>
                    <a:pt x="1320" y="178"/>
                  </a:lnTo>
                  <a:lnTo>
                    <a:pt x="1318" y="199"/>
                  </a:lnTo>
                  <a:lnTo>
                    <a:pt x="1313" y="219"/>
                  </a:lnTo>
                  <a:lnTo>
                    <a:pt x="1304" y="238"/>
                  </a:lnTo>
                  <a:lnTo>
                    <a:pt x="1292" y="254"/>
                  </a:lnTo>
                  <a:lnTo>
                    <a:pt x="1275" y="268"/>
                  </a:lnTo>
                  <a:lnTo>
                    <a:pt x="1255" y="278"/>
                  </a:lnTo>
                  <a:lnTo>
                    <a:pt x="1232" y="285"/>
                  </a:lnTo>
                  <a:lnTo>
                    <a:pt x="1203" y="287"/>
                  </a:lnTo>
                  <a:lnTo>
                    <a:pt x="119" y="228"/>
                  </a:lnTo>
                  <a:lnTo>
                    <a:pt x="91" y="223"/>
                  </a:lnTo>
                  <a:lnTo>
                    <a:pt x="68" y="214"/>
                  </a:lnTo>
                  <a:lnTo>
                    <a:pt x="48" y="202"/>
                  </a:lnTo>
                  <a:lnTo>
                    <a:pt x="30" y="186"/>
                  </a:lnTo>
                  <a:lnTo>
                    <a:pt x="17" y="169"/>
                  </a:lnTo>
                  <a:lnTo>
                    <a:pt x="8" y="149"/>
                  </a:lnTo>
                  <a:lnTo>
                    <a:pt x="2" y="128"/>
                  </a:lnTo>
                  <a:lnTo>
                    <a:pt x="0" y="106"/>
                  </a:lnTo>
                  <a:lnTo>
                    <a:pt x="1" y="86"/>
                  </a:lnTo>
                  <a:lnTo>
                    <a:pt x="6" y="66"/>
                  </a:lnTo>
                  <a:lnTo>
                    <a:pt x="15" y="47"/>
                  </a:lnTo>
                  <a:lnTo>
                    <a:pt x="27" y="31"/>
                  </a:lnTo>
                  <a:lnTo>
                    <a:pt x="44" y="16"/>
                  </a:lnTo>
                  <a:lnTo>
                    <a:pt x="64" y="7"/>
                  </a:lnTo>
                  <a:lnTo>
                    <a:pt x="87" y="1"/>
                  </a:lnTo>
                  <a:lnTo>
                    <a:pt x="115"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46"/>
            <p:cNvSpPr/>
            <p:nvPr/>
          </p:nvSpPr>
          <p:spPr>
            <a:xfrm>
              <a:off x="4351" y="2329"/>
              <a:ext cx="130" cy="23"/>
            </a:xfrm>
            <a:custGeom>
              <a:rect b="b" l="l" r="r" t="t"/>
              <a:pathLst>
                <a:path extrusionOk="0" h="278" w="1308">
                  <a:moveTo>
                    <a:pt x="108" y="0"/>
                  </a:moveTo>
                  <a:lnTo>
                    <a:pt x="140" y="2"/>
                  </a:lnTo>
                  <a:lnTo>
                    <a:pt x="171" y="3"/>
                  </a:lnTo>
                  <a:lnTo>
                    <a:pt x="198" y="4"/>
                  </a:lnTo>
                  <a:lnTo>
                    <a:pt x="225" y="5"/>
                  </a:lnTo>
                  <a:lnTo>
                    <a:pt x="248" y="7"/>
                  </a:lnTo>
                  <a:lnTo>
                    <a:pt x="270" y="8"/>
                  </a:lnTo>
                  <a:lnTo>
                    <a:pt x="292" y="9"/>
                  </a:lnTo>
                  <a:lnTo>
                    <a:pt x="312" y="9"/>
                  </a:lnTo>
                  <a:lnTo>
                    <a:pt x="331" y="11"/>
                  </a:lnTo>
                  <a:lnTo>
                    <a:pt x="351" y="12"/>
                  </a:lnTo>
                  <a:lnTo>
                    <a:pt x="370" y="13"/>
                  </a:lnTo>
                  <a:lnTo>
                    <a:pt x="388" y="14"/>
                  </a:lnTo>
                  <a:lnTo>
                    <a:pt x="407" y="15"/>
                  </a:lnTo>
                  <a:lnTo>
                    <a:pt x="428" y="16"/>
                  </a:lnTo>
                  <a:lnTo>
                    <a:pt x="448" y="17"/>
                  </a:lnTo>
                  <a:lnTo>
                    <a:pt x="470" y="18"/>
                  </a:lnTo>
                  <a:lnTo>
                    <a:pt x="494" y="19"/>
                  </a:lnTo>
                  <a:lnTo>
                    <a:pt x="518" y="20"/>
                  </a:lnTo>
                  <a:lnTo>
                    <a:pt x="546" y="22"/>
                  </a:lnTo>
                  <a:lnTo>
                    <a:pt x="574" y="23"/>
                  </a:lnTo>
                  <a:lnTo>
                    <a:pt x="607" y="25"/>
                  </a:lnTo>
                  <a:lnTo>
                    <a:pt x="640" y="27"/>
                  </a:lnTo>
                  <a:lnTo>
                    <a:pt x="678" y="29"/>
                  </a:lnTo>
                  <a:lnTo>
                    <a:pt x="718" y="31"/>
                  </a:lnTo>
                  <a:lnTo>
                    <a:pt x="762" y="33"/>
                  </a:lnTo>
                  <a:lnTo>
                    <a:pt x="810" y="36"/>
                  </a:lnTo>
                  <a:lnTo>
                    <a:pt x="861" y="38"/>
                  </a:lnTo>
                  <a:lnTo>
                    <a:pt x="918" y="42"/>
                  </a:lnTo>
                  <a:lnTo>
                    <a:pt x="979" y="46"/>
                  </a:lnTo>
                  <a:lnTo>
                    <a:pt x="1044" y="49"/>
                  </a:lnTo>
                  <a:lnTo>
                    <a:pt x="1115" y="53"/>
                  </a:lnTo>
                  <a:lnTo>
                    <a:pt x="1191" y="57"/>
                  </a:lnTo>
                  <a:lnTo>
                    <a:pt x="1220" y="61"/>
                  </a:lnTo>
                  <a:lnTo>
                    <a:pt x="1243" y="71"/>
                  </a:lnTo>
                  <a:lnTo>
                    <a:pt x="1263" y="83"/>
                  </a:lnTo>
                  <a:lnTo>
                    <a:pt x="1278" y="97"/>
                  </a:lnTo>
                  <a:lnTo>
                    <a:pt x="1292" y="115"/>
                  </a:lnTo>
                  <a:lnTo>
                    <a:pt x="1300" y="135"/>
                  </a:lnTo>
                  <a:lnTo>
                    <a:pt x="1306" y="154"/>
                  </a:lnTo>
                  <a:lnTo>
                    <a:pt x="1308" y="174"/>
                  </a:lnTo>
                  <a:lnTo>
                    <a:pt x="1307" y="195"/>
                  </a:lnTo>
                  <a:lnTo>
                    <a:pt x="1302" y="214"/>
                  </a:lnTo>
                  <a:lnTo>
                    <a:pt x="1294" y="232"/>
                  </a:lnTo>
                  <a:lnTo>
                    <a:pt x="1282" y="248"/>
                  </a:lnTo>
                  <a:lnTo>
                    <a:pt x="1265" y="261"/>
                  </a:lnTo>
                  <a:lnTo>
                    <a:pt x="1246" y="270"/>
                  </a:lnTo>
                  <a:lnTo>
                    <a:pt x="1223" y="277"/>
                  </a:lnTo>
                  <a:lnTo>
                    <a:pt x="1196" y="278"/>
                  </a:lnTo>
                  <a:lnTo>
                    <a:pt x="1164" y="276"/>
                  </a:lnTo>
                  <a:lnTo>
                    <a:pt x="1133" y="273"/>
                  </a:lnTo>
                  <a:lnTo>
                    <a:pt x="1106" y="271"/>
                  </a:lnTo>
                  <a:lnTo>
                    <a:pt x="1080" y="270"/>
                  </a:lnTo>
                  <a:lnTo>
                    <a:pt x="1057" y="268"/>
                  </a:lnTo>
                  <a:lnTo>
                    <a:pt x="1035" y="267"/>
                  </a:lnTo>
                  <a:lnTo>
                    <a:pt x="1013" y="266"/>
                  </a:lnTo>
                  <a:lnTo>
                    <a:pt x="993" y="264"/>
                  </a:lnTo>
                  <a:lnTo>
                    <a:pt x="974" y="263"/>
                  </a:lnTo>
                  <a:lnTo>
                    <a:pt x="954" y="262"/>
                  </a:lnTo>
                  <a:lnTo>
                    <a:pt x="936" y="261"/>
                  </a:lnTo>
                  <a:lnTo>
                    <a:pt x="917" y="260"/>
                  </a:lnTo>
                  <a:lnTo>
                    <a:pt x="897" y="259"/>
                  </a:lnTo>
                  <a:lnTo>
                    <a:pt x="877" y="258"/>
                  </a:lnTo>
                  <a:lnTo>
                    <a:pt x="857" y="256"/>
                  </a:lnTo>
                  <a:lnTo>
                    <a:pt x="836" y="255"/>
                  </a:lnTo>
                  <a:lnTo>
                    <a:pt x="813" y="254"/>
                  </a:lnTo>
                  <a:lnTo>
                    <a:pt x="788" y="253"/>
                  </a:lnTo>
                  <a:lnTo>
                    <a:pt x="760" y="251"/>
                  </a:lnTo>
                  <a:lnTo>
                    <a:pt x="732" y="250"/>
                  </a:lnTo>
                  <a:lnTo>
                    <a:pt x="700" y="248"/>
                  </a:lnTo>
                  <a:lnTo>
                    <a:pt x="666" y="247"/>
                  </a:lnTo>
                  <a:lnTo>
                    <a:pt x="628" y="244"/>
                  </a:lnTo>
                  <a:lnTo>
                    <a:pt x="587" y="242"/>
                  </a:lnTo>
                  <a:lnTo>
                    <a:pt x="543" y="240"/>
                  </a:lnTo>
                  <a:lnTo>
                    <a:pt x="495" y="237"/>
                  </a:lnTo>
                  <a:lnTo>
                    <a:pt x="443" y="235"/>
                  </a:lnTo>
                  <a:lnTo>
                    <a:pt x="386" y="232"/>
                  </a:lnTo>
                  <a:lnTo>
                    <a:pt x="325" y="229"/>
                  </a:lnTo>
                  <a:lnTo>
                    <a:pt x="259" y="226"/>
                  </a:lnTo>
                  <a:lnTo>
                    <a:pt x="188" y="223"/>
                  </a:lnTo>
                  <a:lnTo>
                    <a:pt x="112" y="219"/>
                  </a:lnTo>
                  <a:lnTo>
                    <a:pt x="86" y="215"/>
                  </a:lnTo>
                  <a:lnTo>
                    <a:pt x="65" y="207"/>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1" y="7"/>
                  </a:lnTo>
                  <a:lnTo>
                    <a:pt x="82" y="2"/>
                  </a:lnTo>
                  <a:lnTo>
                    <a:pt x="108"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46"/>
            <p:cNvSpPr/>
            <p:nvPr/>
          </p:nvSpPr>
          <p:spPr>
            <a:xfrm>
              <a:off x="4351" y="2330"/>
              <a:ext cx="130" cy="22"/>
            </a:xfrm>
            <a:custGeom>
              <a:rect b="b" l="l" r="r" t="t"/>
              <a:pathLst>
                <a:path extrusionOk="0" h="265" w="1298">
                  <a:moveTo>
                    <a:pt x="105" y="0"/>
                  </a:moveTo>
                  <a:lnTo>
                    <a:pt x="137" y="2"/>
                  </a:lnTo>
                  <a:lnTo>
                    <a:pt x="168" y="3"/>
                  </a:lnTo>
                  <a:lnTo>
                    <a:pt x="195" y="4"/>
                  </a:lnTo>
                  <a:lnTo>
                    <a:pt x="221" y="5"/>
                  </a:lnTo>
                  <a:lnTo>
                    <a:pt x="244" y="7"/>
                  </a:lnTo>
                  <a:lnTo>
                    <a:pt x="266" y="8"/>
                  </a:lnTo>
                  <a:lnTo>
                    <a:pt x="288" y="9"/>
                  </a:lnTo>
                  <a:lnTo>
                    <a:pt x="308" y="9"/>
                  </a:lnTo>
                  <a:lnTo>
                    <a:pt x="327" y="10"/>
                  </a:lnTo>
                  <a:lnTo>
                    <a:pt x="347" y="11"/>
                  </a:lnTo>
                  <a:lnTo>
                    <a:pt x="365" y="12"/>
                  </a:lnTo>
                  <a:lnTo>
                    <a:pt x="384" y="13"/>
                  </a:lnTo>
                  <a:lnTo>
                    <a:pt x="403" y="14"/>
                  </a:lnTo>
                  <a:lnTo>
                    <a:pt x="423" y="15"/>
                  </a:lnTo>
                  <a:lnTo>
                    <a:pt x="444" y="16"/>
                  </a:lnTo>
                  <a:lnTo>
                    <a:pt x="465" y="17"/>
                  </a:lnTo>
                  <a:lnTo>
                    <a:pt x="489" y="18"/>
                  </a:lnTo>
                  <a:lnTo>
                    <a:pt x="514" y="19"/>
                  </a:lnTo>
                  <a:lnTo>
                    <a:pt x="541" y="21"/>
                  </a:lnTo>
                  <a:lnTo>
                    <a:pt x="570" y="22"/>
                  </a:lnTo>
                  <a:lnTo>
                    <a:pt x="602" y="24"/>
                  </a:lnTo>
                  <a:lnTo>
                    <a:pt x="635" y="26"/>
                  </a:lnTo>
                  <a:lnTo>
                    <a:pt x="673" y="29"/>
                  </a:lnTo>
                  <a:lnTo>
                    <a:pt x="713" y="31"/>
                  </a:lnTo>
                  <a:lnTo>
                    <a:pt x="757" y="33"/>
                  </a:lnTo>
                  <a:lnTo>
                    <a:pt x="805" y="36"/>
                  </a:lnTo>
                  <a:lnTo>
                    <a:pt x="856" y="38"/>
                  </a:lnTo>
                  <a:lnTo>
                    <a:pt x="913" y="41"/>
                  </a:lnTo>
                  <a:lnTo>
                    <a:pt x="974" y="45"/>
                  </a:lnTo>
                  <a:lnTo>
                    <a:pt x="1039" y="48"/>
                  </a:lnTo>
                  <a:lnTo>
                    <a:pt x="1110" y="52"/>
                  </a:lnTo>
                  <a:lnTo>
                    <a:pt x="1186" y="57"/>
                  </a:lnTo>
                  <a:lnTo>
                    <a:pt x="1214" y="61"/>
                  </a:lnTo>
                  <a:lnTo>
                    <a:pt x="1237" y="69"/>
                  </a:lnTo>
                  <a:lnTo>
                    <a:pt x="1256" y="80"/>
                  </a:lnTo>
                  <a:lnTo>
                    <a:pt x="1271" y="95"/>
                  </a:lnTo>
                  <a:lnTo>
                    <a:pt x="1283" y="111"/>
                  </a:lnTo>
                  <a:lnTo>
                    <a:pt x="1291" y="130"/>
                  </a:lnTo>
                  <a:lnTo>
                    <a:pt x="1296" y="149"/>
                  </a:lnTo>
                  <a:lnTo>
                    <a:pt x="1298" y="168"/>
                  </a:lnTo>
                  <a:lnTo>
                    <a:pt x="1298" y="188"/>
                  </a:lnTo>
                  <a:lnTo>
                    <a:pt x="1293" y="207"/>
                  </a:lnTo>
                  <a:lnTo>
                    <a:pt x="1285" y="223"/>
                  </a:lnTo>
                  <a:lnTo>
                    <a:pt x="1272" y="238"/>
                  </a:lnTo>
                  <a:lnTo>
                    <a:pt x="1257" y="249"/>
                  </a:lnTo>
                  <a:lnTo>
                    <a:pt x="1238" y="258"/>
                  </a:lnTo>
                  <a:lnTo>
                    <a:pt x="1217" y="264"/>
                  </a:lnTo>
                  <a:lnTo>
                    <a:pt x="1191" y="265"/>
                  </a:lnTo>
                  <a:lnTo>
                    <a:pt x="1159" y="263"/>
                  </a:lnTo>
                  <a:lnTo>
                    <a:pt x="1128" y="260"/>
                  </a:lnTo>
                  <a:lnTo>
                    <a:pt x="1101" y="258"/>
                  </a:lnTo>
                  <a:lnTo>
                    <a:pt x="1075" y="257"/>
                  </a:lnTo>
                  <a:lnTo>
                    <a:pt x="1052" y="255"/>
                  </a:lnTo>
                  <a:lnTo>
                    <a:pt x="1030" y="254"/>
                  </a:lnTo>
                  <a:lnTo>
                    <a:pt x="1008" y="253"/>
                  </a:lnTo>
                  <a:lnTo>
                    <a:pt x="988" y="251"/>
                  </a:lnTo>
                  <a:lnTo>
                    <a:pt x="969" y="250"/>
                  </a:lnTo>
                  <a:lnTo>
                    <a:pt x="949" y="249"/>
                  </a:lnTo>
                  <a:lnTo>
                    <a:pt x="931" y="248"/>
                  </a:lnTo>
                  <a:lnTo>
                    <a:pt x="912" y="247"/>
                  </a:lnTo>
                  <a:lnTo>
                    <a:pt x="892" y="246"/>
                  </a:lnTo>
                  <a:lnTo>
                    <a:pt x="872" y="245"/>
                  </a:lnTo>
                  <a:lnTo>
                    <a:pt x="852" y="243"/>
                  </a:lnTo>
                  <a:lnTo>
                    <a:pt x="831" y="242"/>
                  </a:lnTo>
                  <a:lnTo>
                    <a:pt x="808" y="241"/>
                  </a:lnTo>
                  <a:lnTo>
                    <a:pt x="783" y="240"/>
                  </a:lnTo>
                  <a:lnTo>
                    <a:pt x="755" y="238"/>
                  </a:lnTo>
                  <a:lnTo>
                    <a:pt x="727" y="237"/>
                  </a:lnTo>
                  <a:lnTo>
                    <a:pt x="695" y="235"/>
                  </a:lnTo>
                  <a:lnTo>
                    <a:pt x="661" y="234"/>
                  </a:lnTo>
                  <a:lnTo>
                    <a:pt x="623" y="231"/>
                  </a:lnTo>
                  <a:lnTo>
                    <a:pt x="582" y="229"/>
                  </a:lnTo>
                  <a:lnTo>
                    <a:pt x="538" y="227"/>
                  </a:lnTo>
                  <a:lnTo>
                    <a:pt x="490" y="224"/>
                  </a:lnTo>
                  <a:lnTo>
                    <a:pt x="438" y="222"/>
                  </a:lnTo>
                  <a:lnTo>
                    <a:pt x="381" y="219"/>
                  </a:lnTo>
                  <a:lnTo>
                    <a:pt x="320" y="216"/>
                  </a:lnTo>
                  <a:lnTo>
                    <a:pt x="254" y="213"/>
                  </a:lnTo>
                  <a:lnTo>
                    <a:pt x="183" y="210"/>
                  </a:lnTo>
                  <a:lnTo>
                    <a:pt x="107" y="206"/>
                  </a:lnTo>
                  <a:lnTo>
                    <a:pt x="83" y="202"/>
                  </a:lnTo>
                  <a:lnTo>
                    <a:pt x="63" y="194"/>
                  </a:lnTo>
                  <a:lnTo>
                    <a:pt x="45" y="183"/>
                  </a:lnTo>
                  <a:lnTo>
                    <a:pt x="30" y="168"/>
                  </a:lnTo>
                  <a:lnTo>
                    <a:pt x="18" y="152"/>
                  </a:lnTo>
                  <a:lnTo>
                    <a:pt x="9" y="133"/>
                  </a:lnTo>
                  <a:lnTo>
                    <a:pt x="3" y="112"/>
                  </a:lnTo>
                  <a:lnTo>
                    <a:pt x="0" y="92"/>
                  </a:lnTo>
                  <a:lnTo>
                    <a:pt x="2" y="73"/>
                  </a:lnTo>
                  <a:lnTo>
                    <a:pt x="7" y="55"/>
                  </a:lnTo>
                  <a:lnTo>
                    <a:pt x="15" y="40"/>
                  </a:lnTo>
                  <a:lnTo>
                    <a:pt x="26" y="25"/>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46"/>
            <p:cNvSpPr/>
            <p:nvPr/>
          </p:nvSpPr>
          <p:spPr>
            <a:xfrm>
              <a:off x="4352" y="2331"/>
              <a:ext cx="129" cy="21"/>
            </a:xfrm>
            <a:custGeom>
              <a:rect b="b" l="l" r="r" t="t"/>
              <a:pathLst>
                <a:path extrusionOk="0" h="255" w="1289">
                  <a:moveTo>
                    <a:pt x="98" y="0"/>
                  </a:moveTo>
                  <a:lnTo>
                    <a:pt x="130" y="2"/>
                  </a:lnTo>
                  <a:lnTo>
                    <a:pt x="161" y="3"/>
                  </a:lnTo>
                  <a:lnTo>
                    <a:pt x="188" y="5"/>
                  </a:lnTo>
                  <a:lnTo>
                    <a:pt x="214" y="6"/>
                  </a:lnTo>
                  <a:lnTo>
                    <a:pt x="238" y="7"/>
                  </a:lnTo>
                  <a:lnTo>
                    <a:pt x="260" y="8"/>
                  </a:lnTo>
                  <a:lnTo>
                    <a:pt x="282" y="9"/>
                  </a:lnTo>
                  <a:lnTo>
                    <a:pt x="301" y="10"/>
                  </a:lnTo>
                  <a:lnTo>
                    <a:pt x="321" y="11"/>
                  </a:lnTo>
                  <a:lnTo>
                    <a:pt x="340" y="12"/>
                  </a:lnTo>
                  <a:lnTo>
                    <a:pt x="359" y="13"/>
                  </a:lnTo>
                  <a:lnTo>
                    <a:pt x="378" y="14"/>
                  </a:lnTo>
                  <a:lnTo>
                    <a:pt x="398" y="15"/>
                  </a:lnTo>
                  <a:lnTo>
                    <a:pt x="417" y="16"/>
                  </a:lnTo>
                  <a:lnTo>
                    <a:pt x="438" y="18"/>
                  </a:lnTo>
                  <a:lnTo>
                    <a:pt x="460" y="19"/>
                  </a:lnTo>
                  <a:lnTo>
                    <a:pt x="483" y="20"/>
                  </a:lnTo>
                  <a:lnTo>
                    <a:pt x="508" y="21"/>
                  </a:lnTo>
                  <a:lnTo>
                    <a:pt x="535" y="22"/>
                  </a:lnTo>
                  <a:lnTo>
                    <a:pt x="564" y="24"/>
                  </a:lnTo>
                  <a:lnTo>
                    <a:pt x="596" y="26"/>
                  </a:lnTo>
                  <a:lnTo>
                    <a:pt x="630" y="27"/>
                  </a:lnTo>
                  <a:lnTo>
                    <a:pt x="667" y="29"/>
                  </a:lnTo>
                  <a:lnTo>
                    <a:pt x="708" y="32"/>
                  </a:lnTo>
                  <a:lnTo>
                    <a:pt x="751" y="34"/>
                  </a:lnTo>
                  <a:lnTo>
                    <a:pt x="799" y="37"/>
                  </a:lnTo>
                  <a:lnTo>
                    <a:pt x="850" y="39"/>
                  </a:lnTo>
                  <a:lnTo>
                    <a:pt x="907" y="43"/>
                  </a:lnTo>
                  <a:lnTo>
                    <a:pt x="967" y="47"/>
                  </a:lnTo>
                  <a:lnTo>
                    <a:pt x="1033" y="51"/>
                  </a:lnTo>
                  <a:lnTo>
                    <a:pt x="1103" y="55"/>
                  </a:lnTo>
                  <a:lnTo>
                    <a:pt x="1179" y="59"/>
                  </a:lnTo>
                  <a:lnTo>
                    <a:pt x="1207" y="62"/>
                  </a:lnTo>
                  <a:lnTo>
                    <a:pt x="1230" y="69"/>
                  </a:lnTo>
                  <a:lnTo>
                    <a:pt x="1248" y="80"/>
                  </a:lnTo>
                  <a:lnTo>
                    <a:pt x="1262" y="93"/>
                  </a:lnTo>
                  <a:lnTo>
                    <a:pt x="1273" y="109"/>
                  </a:lnTo>
                  <a:lnTo>
                    <a:pt x="1281" y="125"/>
                  </a:lnTo>
                  <a:lnTo>
                    <a:pt x="1286" y="143"/>
                  </a:lnTo>
                  <a:lnTo>
                    <a:pt x="1289" y="160"/>
                  </a:lnTo>
                  <a:lnTo>
                    <a:pt x="1288" y="181"/>
                  </a:lnTo>
                  <a:lnTo>
                    <a:pt x="1283" y="200"/>
                  </a:lnTo>
                  <a:lnTo>
                    <a:pt x="1274" y="215"/>
                  </a:lnTo>
                  <a:lnTo>
                    <a:pt x="1262" y="230"/>
                  </a:lnTo>
                  <a:lnTo>
                    <a:pt x="1247" y="241"/>
                  </a:lnTo>
                  <a:lnTo>
                    <a:pt x="1229" y="248"/>
                  </a:lnTo>
                  <a:lnTo>
                    <a:pt x="1208" y="254"/>
                  </a:lnTo>
                  <a:lnTo>
                    <a:pt x="1184" y="255"/>
                  </a:lnTo>
                  <a:lnTo>
                    <a:pt x="1152" y="253"/>
                  </a:lnTo>
                  <a:lnTo>
                    <a:pt x="1121" y="250"/>
                  </a:lnTo>
                  <a:lnTo>
                    <a:pt x="1094" y="248"/>
                  </a:lnTo>
                  <a:lnTo>
                    <a:pt x="1068" y="247"/>
                  </a:lnTo>
                  <a:lnTo>
                    <a:pt x="1045" y="245"/>
                  </a:lnTo>
                  <a:lnTo>
                    <a:pt x="1023" y="244"/>
                  </a:lnTo>
                  <a:lnTo>
                    <a:pt x="1001" y="243"/>
                  </a:lnTo>
                  <a:lnTo>
                    <a:pt x="981" y="241"/>
                  </a:lnTo>
                  <a:lnTo>
                    <a:pt x="962" y="240"/>
                  </a:lnTo>
                  <a:lnTo>
                    <a:pt x="942" y="239"/>
                  </a:lnTo>
                  <a:lnTo>
                    <a:pt x="924" y="238"/>
                  </a:lnTo>
                  <a:lnTo>
                    <a:pt x="905" y="237"/>
                  </a:lnTo>
                  <a:lnTo>
                    <a:pt x="885" y="236"/>
                  </a:lnTo>
                  <a:lnTo>
                    <a:pt x="865" y="235"/>
                  </a:lnTo>
                  <a:lnTo>
                    <a:pt x="845" y="233"/>
                  </a:lnTo>
                  <a:lnTo>
                    <a:pt x="824" y="232"/>
                  </a:lnTo>
                  <a:lnTo>
                    <a:pt x="801" y="231"/>
                  </a:lnTo>
                  <a:lnTo>
                    <a:pt x="776" y="230"/>
                  </a:lnTo>
                  <a:lnTo>
                    <a:pt x="748" y="228"/>
                  </a:lnTo>
                  <a:lnTo>
                    <a:pt x="720" y="227"/>
                  </a:lnTo>
                  <a:lnTo>
                    <a:pt x="688" y="225"/>
                  </a:lnTo>
                  <a:lnTo>
                    <a:pt x="654" y="224"/>
                  </a:lnTo>
                  <a:lnTo>
                    <a:pt x="616" y="221"/>
                  </a:lnTo>
                  <a:lnTo>
                    <a:pt x="575" y="219"/>
                  </a:lnTo>
                  <a:lnTo>
                    <a:pt x="531" y="217"/>
                  </a:lnTo>
                  <a:lnTo>
                    <a:pt x="483" y="214"/>
                  </a:lnTo>
                  <a:lnTo>
                    <a:pt x="431" y="212"/>
                  </a:lnTo>
                  <a:lnTo>
                    <a:pt x="374" y="209"/>
                  </a:lnTo>
                  <a:lnTo>
                    <a:pt x="313" y="206"/>
                  </a:lnTo>
                  <a:lnTo>
                    <a:pt x="247" y="203"/>
                  </a:lnTo>
                  <a:lnTo>
                    <a:pt x="176" y="200"/>
                  </a:lnTo>
                  <a:lnTo>
                    <a:pt x="100" y="196"/>
                  </a:lnTo>
                  <a:lnTo>
                    <a:pt x="78" y="192"/>
                  </a:lnTo>
                  <a:lnTo>
                    <a:pt x="60" y="185"/>
                  </a:lnTo>
                  <a:lnTo>
                    <a:pt x="43" y="175"/>
                  </a:lnTo>
                  <a:lnTo>
                    <a:pt x="29" y="161"/>
                  </a:lnTo>
                  <a:lnTo>
                    <a:pt x="16" y="145"/>
                  </a:lnTo>
                  <a:lnTo>
                    <a:pt x="7" y="127"/>
                  </a:lnTo>
                  <a:lnTo>
                    <a:pt x="2" y="108"/>
                  </a:lnTo>
                  <a:lnTo>
                    <a:pt x="0" y="87"/>
                  </a:lnTo>
                  <a:lnTo>
                    <a:pt x="1" y="69"/>
                  </a:lnTo>
                  <a:lnTo>
                    <a:pt x="6" y="53"/>
                  </a:lnTo>
                  <a:lnTo>
                    <a:pt x="14" y="38"/>
                  </a:lnTo>
                  <a:lnTo>
                    <a:pt x="26"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46"/>
            <p:cNvSpPr/>
            <p:nvPr/>
          </p:nvSpPr>
          <p:spPr>
            <a:xfrm>
              <a:off x="4352" y="2332"/>
              <a:ext cx="128" cy="20"/>
            </a:xfrm>
            <a:custGeom>
              <a:rect b="b" l="l" r="r" t="t"/>
              <a:pathLst>
                <a:path extrusionOk="0" h="243" w="1277">
                  <a:moveTo>
                    <a:pt x="93" y="0"/>
                  </a:moveTo>
                  <a:lnTo>
                    <a:pt x="125" y="2"/>
                  </a:lnTo>
                  <a:lnTo>
                    <a:pt x="156" y="3"/>
                  </a:lnTo>
                  <a:lnTo>
                    <a:pt x="183" y="4"/>
                  </a:lnTo>
                  <a:lnTo>
                    <a:pt x="209" y="6"/>
                  </a:lnTo>
                  <a:lnTo>
                    <a:pt x="233" y="7"/>
                  </a:lnTo>
                  <a:lnTo>
                    <a:pt x="255" y="8"/>
                  </a:lnTo>
                  <a:lnTo>
                    <a:pt x="277" y="9"/>
                  </a:lnTo>
                  <a:lnTo>
                    <a:pt x="296" y="10"/>
                  </a:lnTo>
                  <a:lnTo>
                    <a:pt x="316" y="11"/>
                  </a:lnTo>
                  <a:lnTo>
                    <a:pt x="335" y="12"/>
                  </a:lnTo>
                  <a:lnTo>
                    <a:pt x="354" y="13"/>
                  </a:lnTo>
                  <a:lnTo>
                    <a:pt x="373" y="14"/>
                  </a:lnTo>
                  <a:lnTo>
                    <a:pt x="393" y="15"/>
                  </a:lnTo>
                  <a:lnTo>
                    <a:pt x="412" y="16"/>
                  </a:lnTo>
                  <a:lnTo>
                    <a:pt x="433" y="17"/>
                  </a:lnTo>
                  <a:lnTo>
                    <a:pt x="455" y="18"/>
                  </a:lnTo>
                  <a:lnTo>
                    <a:pt x="478" y="19"/>
                  </a:lnTo>
                  <a:lnTo>
                    <a:pt x="503" y="20"/>
                  </a:lnTo>
                  <a:lnTo>
                    <a:pt x="530" y="21"/>
                  </a:lnTo>
                  <a:lnTo>
                    <a:pt x="559" y="23"/>
                  </a:lnTo>
                  <a:lnTo>
                    <a:pt x="591" y="24"/>
                  </a:lnTo>
                  <a:lnTo>
                    <a:pt x="625" y="26"/>
                  </a:lnTo>
                  <a:lnTo>
                    <a:pt x="662" y="28"/>
                  </a:lnTo>
                  <a:lnTo>
                    <a:pt x="703" y="30"/>
                  </a:lnTo>
                  <a:lnTo>
                    <a:pt x="746" y="33"/>
                  </a:lnTo>
                  <a:lnTo>
                    <a:pt x="794" y="36"/>
                  </a:lnTo>
                  <a:lnTo>
                    <a:pt x="845" y="39"/>
                  </a:lnTo>
                  <a:lnTo>
                    <a:pt x="902" y="42"/>
                  </a:lnTo>
                  <a:lnTo>
                    <a:pt x="962" y="45"/>
                  </a:lnTo>
                  <a:lnTo>
                    <a:pt x="1028" y="49"/>
                  </a:lnTo>
                  <a:lnTo>
                    <a:pt x="1098" y="53"/>
                  </a:lnTo>
                  <a:lnTo>
                    <a:pt x="1174" y="57"/>
                  </a:lnTo>
                  <a:lnTo>
                    <a:pt x="1202" y="61"/>
                  </a:lnTo>
                  <a:lnTo>
                    <a:pt x="1224" y="69"/>
                  </a:lnTo>
                  <a:lnTo>
                    <a:pt x="1241" y="79"/>
                  </a:lnTo>
                  <a:lnTo>
                    <a:pt x="1254" y="91"/>
                  </a:lnTo>
                  <a:lnTo>
                    <a:pt x="1265" y="106"/>
                  </a:lnTo>
                  <a:lnTo>
                    <a:pt x="1271" y="123"/>
                  </a:lnTo>
                  <a:lnTo>
                    <a:pt x="1275" y="139"/>
                  </a:lnTo>
                  <a:lnTo>
                    <a:pt x="1277" y="156"/>
                  </a:lnTo>
                  <a:lnTo>
                    <a:pt x="1277" y="175"/>
                  </a:lnTo>
                  <a:lnTo>
                    <a:pt x="1274" y="193"/>
                  </a:lnTo>
                  <a:lnTo>
                    <a:pt x="1266" y="207"/>
                  </a:lnTo>
                  <a:lnTo>
                    <a:pt x="1254" y="221"/>
                  </a:lnTo>
                  <a:lnTo>
                    <a:pt x="1239" y="230"/>
                  </a:lnTo>
                  <a:lnTo>
                    <a:pt x="1222" y="237"/>
                  </a:lnTo>
                  <a:lnTo>
                    <a:pt x="1202" y="242"/>
                  </a:lnTo>
                  <a:lnTo>
                    <a:pt x="1179" y="243"/>
                  </a:lnTo>
                  <a:lnTo>
                    <a:pt x="1147" y="241"/>
                  </a:lnTo>
                  <a:lnTo>
                    <a:pt x="1116" y="238"/>
                  </a:lnTo>
                  <a:lnTo>
                    <a:pt x="1089" y="236"/>
                  </a:lnTo>
                  <a:lnTo>
                    <a:pt x="1063" y="235"/>
                  </a:lnTo>
                  <a:lnTo>
                    <a:pt x="1040" y="233"/>
                  </a:lnTo>
                  <a:lnTo>
                    <a:pt x="1018" y="232"/>
                  </a:lnTo>
                  <a:lnTo>
                    <a:pt x="996" y="231"/>
                  </a:lnTo>
                  <a:lnTo>
                    <a:pt x="976" y="229"/>
                  </a:lnTo>
                  <a:lnTo>
                    <a:pt x="957" y="228"/>
                  </a:lnTo>
                  <a:lnTo>
                    <a:pt x="937" y="227"/>
                  </a:lnTo>
                  <a:lnTo>
                    <a:pt x="919" y="226"/>
                  </a:lnTo>
                  <a:lnTo>
                    <a:pt x="900" y="225"/>
                  </a:lnTo>
                  <a:lnTo>
                    <a:pt x="880" y="224"/>
                  </a:lnTo>
                  <a:lnTo>
                    <a:pt x="860" y="223"/>
                  </a:lnTo>
                  <a:lnTo>
                    <a:pt x="840" y="221"/>
                  </a:lnTo>
                  <a:lnTo>
                    <a:pt x="819" y="220"/>
                  </a:lnTo>
                  <a:lnTo>
                    <a:pt x="796" y="219"/>
                  </a:lnTo>
                  <a:lnTo>
                    <a:pt x="771" y="218"/>
                  </a:lnTo>
                  <a:lnTo>
                    <a:pt x="743" y="216"/>
                  </a:lnTo>
                  <a:lnTo>
                    <a:pt x="715" y="215"/>
                  </a:lnTo>
                  <a:lnTo>
                    <a:pt x="683" y="213"/>
                  </a:lnTo>
                  <a:lnTo>
                    <a:pt x="649" y="212"/>
                  </a:lnTo>
                  <a:lnTo>
                    <a:pt x="611" y="209"/>
                  </a:lnTo>
                  <a:lnTo>
                    <a:pt x="570" y="207"/>
                  </a:lnTo>
                  <a:lnTo>
                    <a:pt x="526" y="205"/>
                  </a:lnTo>
                  <a:lnTo>
                    <a:pt x="478" y="202"/>
                  </a:lnTo>
                  <a:lnTo>
                    <a:pt x="426" y="200"/>
                  </a:lnTo>
                  <a:lnTo>
                    <a:pt x="369" y="197"/>
                  </a:lnTo>
                  <a:lnTo>
                    <a:pt x="308" y="194"/>
                  </a:lnTo>
                  <a:lnTo>
                    <a:pt x="242" y="191"/>
                  </a:lnTo>
                  <a:lnTo>
                    <a:pt x="171" y="188"/>
                  </a:lnTo>
                  <a:lnTo>
                    <a:pt x="95" y="184"/>
                  </a:lnTo>
                  <a:lnTo>
                    <a:pt x="75" y="180"/>
                  </a:lnTo>
                  <a:lnTo>
                    <a:pt x="58" y="174"/>
                  </a:lnTo>
                  <a:lnTo>
                    <a:pt x="43" y="164"/>
                  </a:lnTo>
                  <a:lnTo>
                    <a:pt x="29" y="151"/>
                  </a:lnTo>
                  <a:lnTo>
                    <a:pt x="17" y="136"/>
                  </a:lnTo>
                  <a:lnTo>
                    <a:pt x="8" y="119"/>
                  </a:lnTo>
                  <a:lnTo>
                    <a:pt x="3" y="100"/>
                  </a:lnTo>
                  <a:lnTo>
                    <a:pt x="0" y="79"/>
                  </a:lnTo>
                  <a:lnTo>
                    <a:pt x="2" y="62"/>
                  </a:lnTo>
                  <a:lnTo>
                    <a:pt x="6" y="48"/>
                  </a:lnTo>
                  <a:lnTo>
                    <a:pt x="14" y="33"/>
                  </a:lnTo>
                  <a:lnTo>
                    <a:pt x="26" y="22"/>
                  </a:lnTo>
                  <a:lnTo>
                    <a:pt x="39" y="12"/>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46"/>
            <p:cNvSpPr/>
            <p:nvPr/>
          </p:nvSpPr>
          <p:spPr>
            <a:xfrm>
              <a:off x="4353" y="2333"/>
              <a:ext cx="127" cy="19"/>
            </a:xfrm>
            <a:custGeom>
              <a:rect b="b" l="l" r="r" t="t"/>
              <a:pathLst>
                <a:path extrusionOk="0" h="233" w="1267">
                  <a:moveTo>
                    <a:pt x="86" y="0"/>
                  </a:moveTo>
                  <a:lnTo>
                    <a:pt x="118" y="2"/>
                  </a:lnTo>
                  <a:lnTo>
                    <a:pt x="149" y="3"/>
                  </a:lnTo>
                  <a:lnTo>
                    <a:pt x="176" y="5"/>
                  </a:lnTo>
                  <a:lnTo>
                    <a:pt x="202" y="6"/>
                  </a:lnTo>
                  <a:lnTo>
                    <a:pt x="226" y="8"/>
                  </a:lnTo>
                  <a:lnTo>
                    <a:pt x="248" y="9"/>
                  </a:lnTo>
                  <a:lnTo>
                    <a:pt x="270" y="10"/>
                  </a:lnTo>
                  <a:lnTo>
                    <a:pt x="289" y="11"/>
                  </a:lnTo>
                  <a:lnTo>
                    <a:pt x="309" y="12"/>
                  </a:lnTo>
                  <a:lnTo>
                    <a:pt x="328" y="13"/>
                  </a:lnTo>
                  <a:lnTo>
                    <a:pt x="347" y="14"/>
                  </a:lnTo>
                  <a:lnTo>
                    <a:pt x="366" y="15"/>
                  </a:lnTo>
                  <a:lnTo>
                    <a:pt x="386" y="16"/>
                  </a:lnTo>
                  <a:lnTo>
                    <a:pt x="405" y="17"/>
                  </a:lnTo>
                  <a:lnTo>
                    <a:pt x="426" y="18"/>
                  </a:lnTo>
                  <a:lnTo>
                    <a:pt x="449" y="19"/>
                  </a:lnTo>
                  <a:lnTo>
                    <a:pt x="472" y="20"/>
                  </a:lnTo>
                  <a:lnTo>
                    <a:pt x="496" y="22"/>
                  </a:lnTo>
                  <a:lnTo>
                    <a:pt x="524" y="23"/>
                  </a:lnTo>
                  <a:lnTo>
                    <a:pt x="553" y="26"/>
                  </a:lnTo>
                  <a:lnTo>
                    <a:pt x="585" y="27"/>
                  </a:lnTo>
                  <a:lnTo>
                    <a:pt x="619" y="29"/>
                  </a:lnTo>
                  <a:lnTo>
                    <a:pt x="656" y="31"/>
                  </a:lnTo>
                  <a:lnTo>
                    <a:pt x="697" y="33"/>
                  </a:lnTo>
                  <a:lnTo>
                    <a:pt x="741" y="36"/>
                  </a:lnTo>
                  <a:lnTo>
                    <a:pt x="789" y="38"/>
                  </a:lnTo>
                  <a:lnTo>
                    <a:pt x="840" y="41"/>
                  </a:lnTo>
                  <a:lnTo>
                    <a:pt x="897" y="44"/>
                  </a:lnTo>
                  <a:lnTo>
                    <a:pt x="958" y="47"/>
                  </a:lnTo>
                  <a:lnTo>
                    <a:pt x="1023" y="51"/>
                  </a:lnTo>
                  <a:lnTo>
                    <a:pt x="1094" y="56"/>
                  </a:lnTo>
                  <a:lnTo>
                    <a:pt x="1170" y="60"/>
                  </a:lnTo>
                  <a:lnTo>
                    <a:pt x="1197" y="63"/>
                  </a:lnTo>
                  <a:lnTo>
                    <a:pt x="1217" y="69"/>
                  </a:lnTo>
                  <a:lnTo>
                    <a:pt x="1233" y="78"/>
                  </a:lnTo>
                  <a:lnTo>
                    <a:pt x="1246" y="91"/>
                  </a:lnTo>
                  <a:lnTo>
                    <a:pt x="1254" y="104"/>
                  </a:lnTo>
                  <a:lnTo>
                    <a:pt x="1261" y="120"/>
                  </a:lnTo>
                  <a:lnTo>
                    <a:pt x="1265" y="135"/>
                  </a:lnTo>
                  <a:lnTo>
                    <a:pt x="1267" y="151"/>
                  </a:lnTo>
                  <a:lnTo>
                    <a:pt x="1267" y="170"/>
                  </a:lnTo>
                  <a:lnTo>
                    <a:pt x="1263" y="188"/>
                  </a:lnTo>
                  <a:lnTo>
                    <a:pt x="1256" y="203"/>
                  </a:lnTo>
                  <a:lnTo>
                    <a:pt x="1244" y="214"/>
                  </a:lnTo>
                  <a:lnTo>
                    <a:pt x="1229" y="222"/>
                  </a:lnTo>
                  <a:lnTo>
                    <a:pt x="1213" y="228"/>
                  </a:lnTo>
                  <a:lnTo>
                    <a:pt x="1194" y="232"/>
                  </a:lnTo>
                  <a:lnTo>
                    <a:pt x="1172" y="233"/>
                  </a:lnTo>
                  <a:lnTo>
                    <a:pt x="1140" y="231"/>
                  </a:lnTo>
                  <a:lnTo>
                    <a:pt x="1109" y="228"/>
                  </a:lnTo>
                  <a:lnTo>
                    <a:pt x="1082" y="226"/>
                  </a:lnTo>
                  <a:lnTo>
                    <a:pt x="1056" y="225"/>
                  </a:lnTo>
                  <a:lnTo>
                    <a:pt x="1033" y="223"/>
                  </a:lnTo>
                  <a:lnTo>
                    <a:pt x="1011" y="222"/>
                  </a:lnTo>
                  <a:lnTo>
                    <a:pt x="989" y="221"/>
                  </a:lnTo>
                  <a:lnTo>
                    <a:pt x="969" y="219"/>
                  </a:lnTo>
                  <a:lnTo>
                    <a:pt x="950" y="218"/>
                  </a:lnTo>
                  <a:lnTo>
                    <a:pt x="930" y="217"/>
                  </a:lnTo>
                  <a:lnTo>
                    <a:pt x="912" y="216"/>
                  </a:lnTo>
                  <a:lnTo>
                    <a:pt x="893" y="215"/>
                  </a:lnTo>
                  <a:lnTo>
                    <a:pt x="873" y="214"/>
                  </a:lnTo>
                  <a:lnTo>
                    <a:pt x="853" y="213"/>
                  </a:lnTo>
                  <a:lnTo>
                    <a:pt x="833" y="211"/>
                  </a:lnTo>
                  <a:lnTo>
                    <a:pt x="812" y="210"/>
                  </a:lnTo>
                  <a:lnTo>
                    <a:pt x="789" y="209"/>
                  </a:lnTo>
                  <a:lnTo>
                    <a:pt x="764" y="208"/>
                  </a:lnTo>
                  <a:lnTo>
                    <a:pt x="736" y="206"/>
                  </a:lnTo>
                  <a:lnTo>
                    <a:pt x="708" y="205"/>
                  </a:lnTo>
                  <a:lnTo>
                    <a:pt x="676" y="203"/>
                  </a:lnTo>
                  <a:lnTo>
                    <a:pt x="642" y="202"/>
                  </a:lnTo>
                  <a:lnTo>
                    <a:pt x="604" y="199"/>
                  </a:lnTo>
                  <a:lnTo>
                    <a:pt x="563" y="197"/>
                  </a:lnTo>
                  <a:lnTo>
                    <a:pt x="519" y="195"/>
                  </a:lnTo>
                  <a:lnTo>
                    <a:pt x="471" y="192"/>
                  </a:lnTo>
                  <a:lnTo>
                    <a:pt x="419" y="190"/>
                  </a:lnTo>
                  <a:lnTo>
                    <a:pt x="362" y="187"/>
                  </a:lnTo>
                  <a:lnTo>
                    <a:pt x="301" y="184"/>
                  </a:lnTo>
                  <a:lnTo>
                    <a:pt x="235" y="181"/>
                  </a:lnTo>
                  <a:lnTo>
                    <a:pt x="164" y="178"/>
                  </a:lnTo>
                  <a:lnTo>
                    <a:pt x="88" y="174"/>
                  </a:lnTo>
                  <a:lnTo>
                    <a:pt x="70" y="170"/>
                  </a:lnTo>
                  <a:lnTo>
                    <a:pt x="55" y="164"/>
                  </a:lnTo>
                  <a:lnTo>
                    <a:pt x="40" y="155"/>
                  </a:lnTo>
                  <a:lnTo>
                    <a:pt x="27" y="143"/>
                  </a:lnTo>
                  <a:lnTo>
                    <a:pt x="16" y="128"/>
                  </a:lnTo>
                  <a:lnTo>
                    <a:pt x="7" y="111"/>
                  </a:lnTo>
                  <a:lnTo>
                    <a:pt x="2" y="93"/>
                  </a:lnTo>
                  <a:lnTo>
                    <a:pt x="0" y="72"/>
                  </a:lnTo>
                  <a:lnTo>
                    <a:pt x="1" y="57"/>
                  </a:lnTo>
                  <a:lnTo>
                    <a:pt x="6" y="42"/>
                  </a:lnTo>
                  <a:lnTo>
                    <a:pt x="14" y="30"/>
                  </a:lnTo>
                  <a:lnTo>
                    <a:pt x="24" y="19"/>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46"/>
            <p:cNvSpPr/>
            <p:nvPr/>
          </p:nvSpPr>
          <p:spPr>
            <a:xfrm>
              <a:off x="4354" y="2334"/>
              <a:ext cx="125" cy="18"/>
            </a:xfrm>
            <a:custGeom>
              <a:rect b="b" l="l" r="r" t="t"/>
              <a:pathLst>
                <a:path extrusionOk="0" h="221" w="1259">
                  <a:moveTo>
                    <a:pt x="81" y="0"/>
                  </a:moveTo>
                  <a:lnTo>
                    <a:pt x="1165" y="57"/>
                  </a:lnTo>
                  <a:lnTo>
                    <a:pt x="1192" y="60"/>
                  </a:lnTo>
                  <a:lnTo>
                    <a:pt x="1212" y="67"/>
                  </a:lnTo>
                  <a:lnTo>
                    <a:pt x="1227" y="77"/>
                  </a:lnTo>
                  <a:lnTo>
                    <a:pt x="1238" y="88"/>
                  </a:lnTo>
                  <a:lnTo>
                    <a:pt x="1246" y="101"/>
                  </a:lnTo>
                  <a:lnTo>
                    <a:pt x="1252" y="115"/>
                  </a:lnTo>
                  <a:lnTo>
                    <a:pt x="1256" y="129"/>
                  </a:lnTo>
                  <a:lnTo>
                    <a:pt x="1258" y="144"/>
                  </a:lnTo>
                  <a:lnTo>
                    <a:pt x="1259" y="164"/>
                  </a:lnTo>
                  <a:lnTo>
                    <a:pt x="1255" y="180"/>
                  </a:lnTo>
                  <a:lnTo>
                    <a:pt x="1247" y="194"/>
                  </a:lnTo>
                  <a:lnTo>
                    <a:pt x="1236" y="204"/>
                  </a:lnTo>
                  <a:lnTo>
                    <a:pt x="1222" y="212"/>
                  </a:lnTo>
                  <a:lnTo>
                    <a:pt x="1206" y="217"/>
                  </a:lnTo>
                  <a:lnTo>
                    <a:pt x="1186" y="221"/>
                  </a:lnTo>
                  <a:lnTo>
                    <a:pt x="1167" y="221"/>
                  </a:lnTo>
                  <a:lnTo>
                    <a:pt x="83" y="162"/>
                  </a:lnTo>
                  <a:lnTo>
                    <a:pt x="68" y="158"/>
                  </a:lnTo>
                  <a:lnTo>
                    <a:pt x="54" y="152"/>
                  </a:lnTo>
                  <a:lnTo>
                    <a:pt x="40" y="144"/>
                  </a:lnTo>
                  <a:lnTo>
                    <a:pt x="28" y="132"/>
                  </a:lnTo>
                  <a:lnTo>
                    <a:pt x="18" y="118"/>
                  </a:lnTo>
                  <a:lnTo>
                    <a:pt x="10" y="102"/>
                  </a:lnTo>
                  <a:lnTo>
                    <a:pt x="3" y="83"/>
                  </a:lnTo>
                  <a:lnTo>
                    <a:pt x="0" y="62"/>
                  </a:lnTo>
                  <a:lnTo>
                    <a:pt x="2" y="49"/>
                  </a:lnTo>
                  <a:lnTo>
                    <a:pt x="6" y="36"/>
                  </a:lnTo>
                  <a:lnTo>
                    <a:pt x="15" y="26"/>
                  </a:lnTo>
                  <a:lnTo>
                    <a:pt x="24" y="17"/>
                  </a:lnTo>
                  <a:lnTo>
                    <a:pt x="36" y="9"/>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46"/>
            <p:cNvSpPr/>
            <p:nvPr/>
          </p:nvSpPr>
          <p:spPr>
            <a:xfrm>
              <a:off x="4354" y="2332"/>
              <a:ext cx="38" cy="15"/>
            </a:xfrm>
            <a:custGeom>
              <a:rect b="b" l="l" r="r" t="t"/>
              <a:pathLst>
                <a:path extrusionOk="0" h="180" w="377">
                  <a:moveTo>
                    <a:pt x="356" y="180"/>
                  </a:moveTo>
                  <a:lnTo>
                    <a:pt x="363" y="179"/>
                  </a:lnTo>
                  <a:lnTo>
                    <a:pt x="370" y="175"/>
                  </a:lnTo>
                  <a:lnTo>
                    <a:pt x="375" y="169"/>
                  </a:lnTo>
                  <a:lnTo>
                    <a:pt x="377" y="161"/>
                  </a:lnTo>
                  <a:lnTo>
                    <a:pt x="374" y="37"/>
                  </a:lnTo>
                  <a:lnTo>
                    <a:pt x="371" y="29"/>
                  </a:lnTo>
                  <a:lnTo>
                    <a:pt x="367" y="22"/>
                  </a:lnTo>
                  <a:lnTo>
                    <a:pt x="360" y="18"/>
                  </a:lnTo>
                  <a:lnTo>
                    <a:pt x="352" y="17"/>
                  </a:lnTo>
                  <a:lnTo>
                    <a:pt x="192" y="7"/>
                  </a:lnTo>
                  <a:lnTo>
                    <a:pt x="73" y="0"/>
                  </a:lnTo>
                  <a:lnTo>
                    <a:pt x="57" y="0"/>
                  </a:lnTo>
                  <a:lnTo>
                    <a:pt x="43" y="3"/>
                  </a:lnTo>
                  <a:lnTo>
                    <a:pt x="31" y="9"/>
                  </a:lnTo>
                  <a:lnTo>
                    <a:pt x="21" y="18"/>
                  </a:lnTo>
                  <a:lnTo>
                    <a:pt x="12" y="27"/>
                  </a:lnTo>
                  <a:lnTo>
                    <a:pt x="5" y="39"/>
                  </a:lnTo>
                  <a:lnTo>
                    <a:pt x="1" y="52"/>
                  </a:lnTo>
                  <a:lnTo>
                    <a:pt x="0" y="66"/>
                  </a:lnTo>
                  <a:lnTo>
                    <a:pt x="0" y="89"/>
                  </a:lnTo>
                  <a:lnTo>
                    <a:pt x="2" y="104"/>
                  </a:lnTo>
                  <a:lnTo>
                    <a:pt x="7" y="117"/>
                  </a:lnTo>
                  <a:lnTo>
                    <a:pt x="15" y="130"/>
                  </a:lnTo>
                  <a:lnTo>
                    <a:pt x="24" y="140"/>
                  </a:lnTo>
                  <a:lnTo>
                    <a:pt x="35" y="149"/>
                  </a:lnTo>
                  <a:lnTo>
                    <a:pt x="47" y="155"/>
                  </a:lnTo>
                  <a:lnTo>
                    <a:pt x="60" y="161"/>
                  </a:lnTo>
                  <a:lnTo>
                    <a:pt x="75" y="163"/>
                  </a:lnTo>
                  <a:lnTo>
                    <a:pt x="356"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46"/>
            <p:cNvSpPr/>
            <p:nvPr/>
          </p:nvSpPr>
          <p:spPr>
            <a:xfrm>
              <a:off x="4441" y="2336"/>
              <a:ext cx="37" cy="14"/>
            </a:xfrm>
            <a:custGeom>
              <a:rect b="b" l="l" r="r" t="t"/>
              <a:pathLst>
                <a:path extrusionOk="0" h="178" w="376">
                  <a:moveTo>
                    <a:pt x="25" y="160"/>
                  </a:moveTo>
                  <a:lnTo>
                    <a:pt x="18" y="159"/>
                  </a:lnTo>
                  <a:lnTo>
                    <a:pt x="11" y="156"/>
                  </a:lnTo>
                  <a:lnTo>
                    <a:pt x="6" y="150"/>
                  </a:lnTo>
                  <a:lnTo>
                    <a:pt x="2" y="140"/>
                  </a:lnTo>
                  <a:lnTo>
                    <a:pt x="0" y="17"/>
                  </a:lnTo>
                  <a:lnTo>
                    <a:pt x="2" y="10"/>
                  </a:lnTo>
                  <a:lnTo>
                    <a:pt x="8" y="4"/>
                  </a:lnTo>
                  <a:lnTo>
                    <a:pt x="15" y="0"/>
                  </a:lnTo>
                  <a:lnTo>
                    <a:pt x="23" y="0"/>
                  </a:lnTo>
                  <a:lnTo>
                    <a:pt x="182" y="7"/>
                  </a:lnTo>
                  <a:lnTo>
                    <a:pt x="301" y="12"/>
                  </a:lnTo>
                  <a:lnTo>
                    <a:pt x="317" y="15"/>
                  </a:lnTo>
                  <a:lnTo>
                    <a:pt x="331" y="20"/>
                  </a:lnTo>
                  <a:lnTo>
                    <a:pt x="343" y="29"/>
                  </a:lnTo>
                  <a:lnTo>
                    <a:pt x="354" y="38"/>
                  </a:lnTo>
                  <a:lnTo>
                    <a:pt x="363" y="48"/>
                  </a:lnTo>
                  <a:lnTo>
                    <a:pt x="370" y="61"/>
                  </a:lnTo>
                  <a:lnTo>
                    <a:pt x="375" y="74"/>
                  </a:lnTo>
                  <a:lnTo>
                    <a:pt x="376" y="89"/>
                  </a:lnTo>
                  <a:lnTo>
                    <a:pt x="376" y="111"/>
                  </a:lnTo>
                  <a:lnTo>
                    <a:pt x="375" y="125"/>
                  </a:lnTo>
                  <a:lnTo>
                    <a:pt x="372" y="137"/>
                  </a:lnTo>
                  <a:lnTo>
                    <a:pt x="366" y="149"/>
                  </a:lnTo>
                  <a:lnTo>
                    <a:pt x="357" y="159"/>
                  </a:lnTo>
                  <a:lnTo>
                    <a:pt x="346" y="167"/>
                  </a:lnTo>
                  <a:lnTo>
                    <a:pt x="334" y="174"/>
                  </a:lnTo>
                  <a:lnTo>
                    <a:pt x="321" y="177"/>
                  </a:lnTo>
                  <a:lnTo>
                    <a:pt x="306" y="178"/>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46"/>
            <p:cNvSpPr/>
            <p:nvPr/>
          </p:nvSpPr>
          <p:spPr>
            <a:xfrm>
              <a:off x="4398" y="2333"/>
              <a:ext cx="37" cy="16"/>
            </a:xfrm>
            <a:custGeom>
              <a:rect b="b" l="l" r="r" t="t"/>
              <a:pathLst>
                <a:path extrusionOk="0" h="182" w="377">
                  <a:moveTo>
                    <a:pt x="20" y="0"/>
                  </a:moveTo>
                  <a:lnTo>
                    <a:pt x="353" y="18"/>
                  </a:lnTo>
                  <a:lnTo>
                    <a:pt x="361" y="21"/>
                  </a:lnTo>
                  <a:lnTo>
                    <a:pt x="368" y="25"/>
                  </a:lnTo>
                  <a:lnTo>
                    <a:pt x="373" y="31"/>
                  </a:lnTo>
                  <a:lnTo>
                    <a:pt x="375" y="39"/>
                  </a:lnTo>
                  <a:lnTo>
                    <a:pt x="377" y="163"/>
                  </a:lnTo>
                  <a:lnTo>
                    <a:pt x="376" y="171"/>
                  </a:lnTo>
                  <a:lnTo>
                    <a:pt x="371" y="177"/>
                  </a:lnTo>
                  <a:lnTo>
                    <a:pt x="365" y="181"/>
                  </a:lnTo>
                  <a:lnTo>
                    <a:pt x="357" y="182"/>
                  </a:lnTo>
                  <a:lnTo>
                    <a:pt x="24" y="163"/>
                  </a:lnTo>
                  <a:lnTo>
                    <a:pt x="16" y="161"/>
                  </a:lnTo>
                  <a:lnTo>
                    <a:pt x="9" y="156"/>
                  </a:lnTo>
                  <a:lnTo>
                    <a:pt x="5" y="150"/>
                  </a:lnTo>
                  <a:lnTo>
                    <a:pt x="3" y="143"/>
                  </a:lnTo>
                  <a:lnTo>
                    <a:pt x="0" y="18"/>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46"/>
            <p:cNvSpPr/>
            <p:nvPr/>
          </p:nvSpPr>
          <p:spPr>
            <a:xfrm>
              <a:off x="4356" y="2330"/>
              <a:ext cx="38" cy="15"/>
            </a:xfrm>
            <a:custGeom>
              <a:rect b="b" l="l" r="r" t="t"/>
              <a:pathLst>
                <a:path extrusionOk="0" h="180" w="376">
                  <a:moveTo>
                    <a:pt x="355" y="180"/>
                  </a:moveTo>
                  <a:lnTo>
                    <a:pt x="362" y="179"/>
                  </a:lnTo>
                  <a:lnTo>
                    <a:pt x="369" y="175"/>
                  </a:lnTo>
                  <a:lnTo>
                    <a:pt x="374" y="169"/>
                  </a:lnTo>
                  <a:lnTo>
                    <a:pt x="376" y="160"/>
                  </a:lnTo>
                  <a:lnTo>
                    <a:pt x="371" y="37"/>
                  </a:lnTo>
                  <a:lnTo>
                    <a:pt x="369" y="30"/>
                  </a:lnTo>
                  <a:lnTo>
                    <a:pt x="365" y="23"/>
                  </a:lnTo>
                  <a:lnTo>
                    <a:pt x="359" y="19"/>
                  </a:lnTo>
                  <a:lnTo>
                    <a:pt x="352" y="17"/>
                  </a:lnTo>
                  <a:lnTo>
                    <a:pt x="189" y="7"/>
                  </a:lnTo>
                  <a:lnTo>
                    <a:pt x="70" y="0"/>
                  </a:lnTo>
                  <a:lnTo>
                    <a:pt x="55" y="1"/>
                  </a:lnTo>
                  <a:lnTo>
                    <a:pt x="42" y="4"/>
                  </a:lnTo>
                  <a:lnTo>
                    <a:pt x="28" y="9"/>
                  </a:lnTo>
                  <a:lnTo>
                    <a:pt x="18" y="17"/>
                  </a:lnTo>
                  <a:lnTo>
                    <a:pt x="10" y="27"/>
                  </a:lnTo>
                  <a:lnTo>
                    <a:pt x="4" y="39"/>
                  </a:lnTo>
                  <a:lnTo>
                    <a:pt x="0" y="51"/>
                  </a:lnTo>
                  <a:lnTo>
                    <a:pt x="0" y="66"/>
                  </a:lnTo>
                  <a:lnTo>
                    <a:pt x="0" y="89"/>
                  </a:lnTo>
                  <a:lnTo>
                    <a:pt x="1" y="103"/>
                  </a:lnTo>
                  <a:lnTo>
                    <a:pt x="6" y="116"/>
                  </a:lnTo>
                  <a:lnTo>
                    <a:pt x="13" y="129"/>
                  </a:lnTo>
                  <a:lnTo>
                    <a:pt x="22" y="139"/>
                  </a:lnTo>
                  <a:lnTo>
                    <a:pt x="33" y="149"/>
                  </a:lnTo>
                  <a:lnTo>
                    <a:pt x="46" y="156"/>
                  </a:lnTo>
                  <a:lnTo>
                    <a:pt x="60" y="161"/>
                  </a:lnTo>
                  <a:lnTo>
                    <a:pt x="75" y="163"/>
                  </a:lnTo>
                  <a:lnTo>
                    <a:pt x="355" y="18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46"/>
            <p:cNvSpPr/>
            <p:nvPr/>
          </p:nvSpPr>
          <p:spPr>
            <a:xfrm>
              <a:off x="4443" y="2334"/>
              <a:ext cx="38" cy="15"/>
            </a:xfrm>
            <a:custGeom>
              <a:rect b="b" l="l" r="r" t="t"/>
              <a:pathLst>
                <a:path extrusionOk="0" h="178" w="376">
                  <a:moveTo>
                    <a:pt x="23" y="162"/>
                  </a:moveTo>
                  <a:lnTo>
                    <a:pt x="15" y="161"/>
                  </a:lnTo>
                  <a:lnTo>
                    <a:pt x="8" y="157"/>
                  </a:lnTo>
                  <a:lnTo>
                    <a:pt x="4" y="151"/>
                  </a:lnTo>
                  <a:lnTo>
                    <a:pt x="2" y="142"/>
                  </a:lnTo>
                  <a:lnTo>
                    <a:pt x="0" y="18"/>
                  </a:lnTo>
                  <a:lnTo>
                    <a:pt x="1" y="10"/>
                  </a:lnTo>
                  <a:lnTo>
                    <a:pt x="5" y="4"/>
                  </a:lnTo>
                  <a:lnTo>
                    <a:pt x="11" y="1"/>
                  </a:lnTo>
                  <a:lnTo>
                    <a:pt x="19" y="0"/>
                  </a:lnTo>
                  <a:lnTo>
                    <a:pt x="182" y="8"/>
                  </a:lnTo>
                  <a:lnTo>
                    <a:pt x="301" y="16"/>
                  </a:lnTo>
                  <a:lnTo>
                    <a:pt x="316" y="18"/>
                  </a:lnTo>
                  <a:lnTo>
                    <a:pt x="329" y="23"/>
                  </a:lnTo>
                  <a:lnTo>
                    <a:pt x="341" y="29"/>
                  </a:lnTo>
                  <a:lnTo>
                    <a:pt x="352" y="38"/>
                  </a:lnTo>
                  <a:lnTo>
                    <a:pt x="362" y="49"/>
                  </a:lnTo>
                  <a:lnTo>
                    <a:pt x="369" y="61"/>
                  </a:lnTo>
                  <a:lnTo>
                    <a:pt x="374" y="75"/>
                  </a:lnTo>
                  <a:lnTo>
                    <a:pt x="376" y="89"/>
                  </a:lnTo>
                  <a:lnTo>
                    <a:pt x="376" y="112"/>
                  </a:lnTo>
                  <a:lnTo>
                    <a:pt x="375" y="125"/>
                  </a:lnTo>
                  <a:lnTo>
                    <a:pt x="371" y="139"/>
                  </a:lnTo>
                  <a:lnTo>
                    <a:pt x="364" y="150"/>
                  </a:lnTo>
                  <a:lnTo>
                    <a:pt x="355" y="161"/>
                  </a:lnTo>
                  <a:lnTo>
                    <a:pt x="344" y="169"/>
                  </a:lnTo>
                  <a:lnTo>
                    <a:pt x="332" y="174"/>
                  </a:lnTo>
                  <a:lnTo>
                    <a:pt x="318" y="178"/>
                  </a:lnTo>
                  <a:lnTo>
                    <a:pt x="303" y="178"/>
                  </a:lnTo>
                  <a:lnTo>
                    <a:pt x="23" y="16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46"/>
            <p:cNvSpPr/>
            <p:nvPr/>
          </p:nvSpPr>
          <p:spPr>
            <a:xfrm>
              <a:off x="4400" y="2332"/>
              <a:ext cx="37" cy="15"/>
            </a:xfrm>
            <a:custGeom>
              <a:rect b="b" l="l" r="r" t="t"/>
              <a:pathLst>
                <a:path extrusionOk="0" h="182" w="376">
                  <a:moveTo>
                    <a:pt x="20" y="0"/>
                  </a:moveTo>
                  <a:lnTo>
                    <a:pt x="354"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46"/>
            <p:cNvSpPr/>
            <p:nvPr/>
          </p:nvSpPr>
          <p:spPr>
            <a:xfrm>
              <a:off x="4364" y="2332"/>
              <a:ext cx="5" cy="10"/>
            </a:xfrm>
            <a:custGeom>
              <a:rect b="b" l="l" r="r" t="t"/>
              <a:pathLst>
                <a:path extrusionOk="0" h="127" w="48">
                  <a:moveTo>
                    <a:pt x="32" y="126"/>
                  </a:moveTo>
                  <a:lnTo>
                    <a:pt x="30" y="36"/>
                  </a:lnTo>
                  <a:lnTo>
                    <a:pt x="0" y="35"/>
                  </a:lnTo>
                  <a:lnTo>
                    <a:pt x="0" y="23"/>
                  </a:lnTo>
                  <a:lnTo>
                    <a:pt x="2" y="23"/>
                  </a:lnTo>
                  <a:lnTo>
                    <a:pt x="4" y="22"/>
                  </a:lnTo>
                  <a:lnTo>
                    <a:pt x="6" y="22"/>
                  </a:lnTo>
                  <a:lnTo>
                    <a:pt x="9" y="22"/>
                  </a:lnTo>
                  <a:lnTo>
                    <a:pt x="12" y="22"/>
                  </a:lnTo>
                  <a:lnTo>
                    <a:pt x="15" y="21"/>
                  </a:lnTo>
                  <a:lnTo>
                    <a:pt x="18" y="21"/>
                  </a:lnTo>
                  <a:lnTo>
                    <a:pt x="20" y="20"/>
                  </a:lnTo>
                  <a:lnTo>
                    <a:pt x="22" y="19"/>
                  </a:lnTo>
                  <a:lnTo>
                    <a:pt x="25" y="18"/>
                  </a:lnTo>
                  <a:lnTo>
                    <a:pt x="27" y="16"/>
                  </a:lnTo>
                  <a:lnTo>
                    <a:pt x="29" y="13"/>
                  </a:lnTo>
                  <a:lnTo>
                    <a:pt x="31" y="10"/>
                  </a:lnTo>
                  <a:lnTo>
                    <a:pt x="32" y="7"/>
                  </a:lnTo>
                  <a:lnTo>
                    <a:pt x="33" y="4"/>
                  </a:lnTo>
                  <a:lnTo>
                    <a:pt x="33" y="0"/>
                  </a:lnTo>
                  <a:lnTo>
                    <a:pt x="46" y="0"/>
                  </a:lnTo>
                  <a:lnTo>
                    <a:pt x="48" y="127"/>
                  </a:lnTo>
                  <a:lnTo>
                    <a:pt x="32"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46"/>
            <p:cNvSpPr/>
            <p:nvPr/>
          </p:nvSpPr>
          <p:spPr>
            <a:xfrm>
              <a:off x="4365" y="2359"/>
              <a:ext cx="5" cy="4"/>
            </a:xfrm>
            <a:custGeom>
              <a:rect b="b" l="l" r="r" t="t"/>
              <a:pathLst>
                <a:path extrusionOk="0" h="53" w="53">
                  <a:moveTo>
                    <a:pt x="0" y="53"/>
                  </a:moveTo>
                  <a:lnTo>
                    <a:pt x="38" y="0"/>
                  </a:lnTo>
                  <a:lnTo>
                    <a:pt x="52" y="1"/>
                  </a:lnTo>
                  <a:lnTo>
                    <a:pt x="53" y="53"/>
                  </a:lnTo>
                  <a:lnTo>
                    <a:pt x="37" y="53"/>
                  </a:lnTo>
                  <a:lnTo>
                    <a:pt x="37" y="25"/>
                  </a:lnTo>
                  <a:lnTo>
                    <a:pt x="16" y="53"/>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46"/>
            <p:cNvSpPr/>
            <p:nvPr/>
          </p:nvSpPr>
          <p:spPr>
            <a:xfrm>
              <a:off x="4363" y="2363"/>
              <a:ext cx="9" cy="6"/>
            </a:xfrm>
            <a:custGeom>
              <a:rect b="b" l="l" r="r" t="t"/>
              <a:pathLst>
                <a:path extrusionOk="0" h="75" w="89">
                  <a:moveTo>
                    <a:pt x="18" y="0"/>
                  </a:moveTo>
                  <a:lnTo>
                    <a:pt x="0" y="25"/>
                  </a:lnTo>
                  <a:lnTo>
                    <a:pt x="0" y="40"/>
                  </a:lnTo>
                  <a:lnTo>
                    <a:pt x="57" y="43"/>
                  </a:lnTo>
                  <a:lnTo>
                    <a:pt x="57" y="74"/>
                  </a:lnTo>
                  <a:lnTo>
                    <a:pt x="72" y="75"/>
                  </a:lnTo>
                  <a:lnTo>
                    <a:pt x="72" y="44"/>
                  </a:lnTo>
                  <a:lnTo>
                    <a:pt x="89" y="45"/>
                  </a:lnTo>
                  <a:lnTo>
                    <a:pt x="88" y="31"/>
                  </a:lnTo>
                  <a:lnTo>
                    <a:pt x="71" y="30"/>
                  </a:lnTo>
                  <a:lnTo>
                    <a:pt x="71" y="0"/>
                  </a:lnTo>
                  <a:lnTo>
                    <a:pt x="55" y="0"/>
                  </a:lnTo>
                  <a:lnTo>
                    <a:pt x="56" y="29"/>
                  </a:lnTo>
                  <a:lnTo>
                    <a:pt x="14" y="27"/>
                  </a:lnTo>
                  <a:lnTo>
                    <a:pt x="34" y="0"/>
                  </a:lnTo>
                  <a:lnTo>
                    <a:pt x="1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46"/>
            <p:cNvSpPr/>
            <p:nvPr/>
          </p:nvSpPr>
          <p:spPr>
            <a:xfrm>
              <a:off x="4364" y="2386"/>
              <a:ext cx="9" cy="11"/>
            </a:xfrm>
            <a:custGeom>
              <a:rect b="b" l="l" r="r" t="t"/>
              <a:pathLst>
                <a:path extrusionOk="0" h="127" w="86">
                  <a:moveTo>
                    <a:pt x="20" y="126"/>
                  </a:moveTo>
                  <a:lnTo>
                    <a:pt x="22" y="114"/>
                  </a:lnTo>
                  <a:lnTo>
                    <a:pt x="25" y="103"/>
                  </a:lnTo>
                  <a:lnTo>
                    <a:pt x="29" y="92"/>
                  </a:lnTo>
                  <a:lnTo>
                    <a:pt x="33" y="81"/>
                  </a:lnTo>
                  <a:lnTo>
                    <a:pt x="38" y="71"/>
                  </a:lnTo>
                  <a:lnTo>
                    <a:pt x="42" y="61"/>
                  </a:lnTo>
                  <a:lnTo>
                    <a:pt x="47" y="52"/>
                  </a:lnTo>
                  <a:lnTo>
                    <a:pt x="51" y="45"/>
                  </a:lnTo>
                  <a:lnTo>
                    <a:pt x="56" y="38"/>
                  </a:lnTo>
                  <a:lnTo>
                    <a:pt x="61" y="30"/>
                  </a:lnTo>
                  <a:lnTo>
                    <a:pt x="65" y="24"/>
                  </a:lnTo>
                  <a:lnTo>
                    <a:pt x="68" y="20"/>
                  </a:lnTo>
                  <a:lnTo>
                    <a:pt x="0" y="16"/>
                  </a:lnTo>
                  <a:lnTo>
                    <a:pt x="0" y="0"/>
                  </a:lnTo>
                  <a:lnTo>
                    <a:pt x="86" y="5"/>
                  </a:lnTo>
                  <a:lnTo>
                    <a:pt x="86" y="19"/>
                  </a:lnTo>
                  <a:lnTo>
                    <a:pt x="82" y="24"/>
                  </a:lnTo>
                  <a:lnTo>
                    <a:pt x="78" y="29"/>
                  </a:lnTo>
                  <a:lnTo>
                    <a:pt x="74" y="34"/>
                  </a:lnTo>
                  <a:lnTo>
                    <a:pt x="71" y="40"/>
                  </a:lnTo>
                  <a:lnTo>
                    <a:pt x="68" y="45"/>
                  </a:lnTo>
                  <a:lnTo>
                    <a:pt x="65" y="49"/>
                  </a:lnTo>
                  <a:lnTo>
                    <a:pt x="61" y="54"/>
                  </a:lnTo>
                  <a:lnTo>
                    <a:pt x="58" y="59"/>
                  </a:lnTo>
                  <a:lnTo>
                    <a:pt x="56" y="66"/>
                  </a:lnTo>
                  <a:lnTo>
                    <a:pt x="53" y="73"/>
                  </a:lnTo>
                  <a:lnTo>
                    <a:pt x="50" y="81"/>
                  </a:lnTo>
                  <a:lnTo>
                    <a:pt x="47" y="89"/>
                  </a:lnTo>
                  <a:lnTo>
                    <a:pt x="45" y="98"/>
                  </a:lnTo>
                  <a:lnTo>
                    <a:pt x="43" y="106"/>
                  </a:lnTo>
                  <a:lnTo>
                    <a:pt x="40" y="116"/>
                  </a:lnTo>
                  <a:lnTo>
                    <a:pt x="38" y="127"/>
                  </a:lnTo>
                  <a:lnTo>
                    <a:pt x="20"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46"/>
            <p:cNvSpPr/>
            <p:nvPr/>
          </p:nvSpPr>
          <p:spPr>
            <a:xfrm>
              <a:off x="4406" y="2334"/>
              <a:ext cx="9" cy="10"/>
            </a:xfrm>
            <a:custGeom>
              <a:rect b="b" l="l" r="r" t="t"/>
              <a:pathLst>
                <a:path extrusionOk="0" h="129" w="86">
                  <a:moveTo>
                    <a:pt x="0" y="124"/>
                  </a:moveTo>
                  <a:lnTo>
                    <a:pt x="1" y="114"/>
                  </a:lnTo>
                  <a:lnTo>
                    <a:pt x="3" y="104"/>
                  </a:lnTo>
                  <a:lnTo>
                    <a:pt x="5" y="97"/>
                  </a:lnTo>
                  <a:lnTo>
                    <a:pt x="9" y="92"/>
                  </a:lnTo>
                  <a:lnTo>
                    <a:pt x="14" y="86"/>
                  </a:lnTo>
                  <a:lnTo>
                    <a:pt x="20" y="81"/>
                  </a:lnTo>
                  <a:lnTo>
                    <a:pt x="28" y="75"/>
                  </a:lnTo>
                  <a:lnTo>
                    <a:pt x="36" y="70"/>
                  </a:lnTo>
                  <a:lnTo>
                    <a:pt x="45" y="66"/>
                  </a:lnTo>
                  <a:lnTo>
                    <a:pt x="53" y="62"/>
                  </a:lnTo>
                  <a:lnTo>
                    <a:pt x="58" y="59"/>
                  </a:lnTo>
                  <a:lnTo>
                    <a:pt x="62" y="57"/>
                  </a:lnTo>
                  <a:lnTo>
                    <a:pt x="65" y="54"/>
                  </a:lnTo>
                  <a:lnTo>
                    <a:pt x="66" y="50"/>
                  </a:lnTo>
                  <a:lnTo>
                    <a:pt x="67" y="44"/>
                  </a:lnTo>
                  <a:lnTo>
                    <a:pt x="67" y="39"/>
                  </a:lnTo>
                  <a:lnTo>
                    <a:pt x="67" y="34"/>
                  </a:lnTo>
                  <a:lnTo>
                    <a:pt x="66" y="29"/>
                  </a:lnTo>
                  <a:lnTo>
                    <a:pt x="64" y="25"/>
                  </a:lnTo>
                  <a:lnTo>
                    <a:pt x="61" y="22"/>
                  </a:lnTo>
                  <a:lnTo>
                    <a:pt x="58" y="19"/>
                  </a:lnTo>
                  <a:lnTo>
                    <a:pt x="54" y="16"/>
                  </a:lnTo>
                  <a:lnTo>
                    <a:pt x="49" y="14"/>
                  </a:lnTo>
                  <a:lnTo>
                    <a:pt x="44" y="14"/>
                  </a:lnTo>
                  <a:lnTo>
                    <a:pt x="32" y="15"/>
                  </a:lnTo>
                  <a:lnTo>
                    <a:pt x="24" y="21"/>
                  </a:lnTo>
                  <a:lnTo>
                    <a:pt x="19" y="30"/>
                  </a:lnTo>
                  <a:lnTo>
                    <a:pt x="17" y="43"/>
                  </a:lnTo>
                  <a:lnTo>
                    <a:pt x="1" y="42"/>
                  </a:lnTo>
                  <a:lnTo>
                    <a:pt x="1" y="36"/>
                  </a:lnTo>
                  <a:lnTo>
                    <a:pt x="2" y="31"/>
                  </a:lnTo>
                  <a:lnTo>
                    <a:pt x="4" y="25"/>
                  </a:lnTo>
                  <a:lnTo>
                    <a:pt x="6" y="20"/>
                  </a:lnTo>
                  <a:lnTo>
                    <a:pt x="8" y="15"/>
                  </a:lnTo>
                  <a:lnTo>
                    <a:pt x="11" y="11"/>
                  </a:lnTo>
                  <a:lnTo>
                    <a:pt x="15" y="7"/>
                  </a:lnTo>
                  <a:lnTo>
                    <a:pt x="19" y="4"/>
                  </a:lnTo>
                  <a:lnTo>
                    <a:pt x="24" y="2"/>
                  </a:lnTo>
                  <a:lnTo>
                    <a:pt x="30" y="0"/>
                  </a:lnTo>
                  <a:lnTo>
                    <a:pt x="36" y="0"/>
                  </a:lnTo>
                  <a:lnTo>
                    <a:pt x="44" y="0"/>
                  </a:lnTo>
                  <a:lnTo>
                    <a:pt x="50" y="0"/>
                  </a:lnTo>
                  <a:lnTo>
                    <a:pt x="55" y="1"/>
                  </a:lnTo>
                  <a:lnTo>
                    <a:pt x="59" y="3"/>
                  </a:lnTo>
                  <a:lnTo>
                    <a:pt x="64" y="5"/>
                  </a:lnTo>
                  <a:lnTo>
                    <a:pt x="68" y="7"/>
                  </a:lnTo>
                  <a:lnTo>
                    <a:pt x="72" y="10"/>
                  </a:lnTo>
                  <a:lnTo>
                    <a:pt x="75" y="14"/>
                  </a:lnTo>
                  <a:lnTo>
                    <a:pt x="78" y="20"/>
                  </a:lnTo>
                  <a:lnTo>
                    <a:pt x="81" y="24"/>
                  </a:lnTo>
                  <a:lnTo>
                    <a:pt x="83" y="29"/>
                  </a:lnTo>
                  <a:lnTo>
                    <a:pt x="84" y="35"/>
                  </a:lnTo>
                  <a:lnTo>
                    <a:pt x="85" y="41"/>
                  </a:lnTo>
                  <a:lnTo>
                    <a:pt x="84" y="49"/>
                  </a:lnTo>
                  <a:lnTo>
                    <a:pt x="82" y="55"/>
                  </a:lnTo>
                  <a:lnTo>
                    <a:pt x="79" y="61"/>
                  </a:lnTo>
                  <a:lnTo>
                    <a:pt x="76" y="66"/>
                  </a:lnTo>
                  <a:lnTo>
                    <a:pt x="72" y="70"/>
                  </a:lnTo>
                  <a:lnTo>
                    <a:pt x="66" y="73"/>
                  </a:lnTo>
                  <a:lnTo>
                    <a:pt x="60" y="78"/>
                  </a:lnTo>
                  <a:lnTo>
                    <a:pt x="52" y="82"/>
                  </a:lnTo>
                  <a:lnTo>
                    <a:pt x="44" y="86"/>
                  </a:lnTo>
                  <a:lnTo>
                    <a:pt x="38" y="89"/>
                  </a:lnTo>
                  <a:lnTo>
                    <a:pt x="31" y="92"/>
                  </a:lnTo>
                  <a:lnTo>
                    <a:pt x="27" y="95"/>
                  </a:lnTo>
                  <a:lnTo>
                    <a:pt x="24" y="98"/>
                  </a:lnTo>
                  <a:lnTo>
                    <a:pt x="22" y="101"/>
                  </a:lnTo>
                  <a:lnTo>
                    <a:pt x="20" y="106"/>
                  </a:lnTo>
                  <a:lnTo>
                    <a:pt x="18" y="111"/>
                  </a:lnTo>
                  <a:lnTo>
                    <a:pt x="86" y="115"/>
                  </a:lnTo>
                  <a:lnTo>
                    <a:pt x="86" y="129"/>
                  </a:lnTo>
                  <a:lnTo>
                    <a:pt x="0" y="1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46"/>
            <p:cNvSpPr/>
            <p:nvPr/>
          </p:nvSpPr>
          <p:spPr>
            <a:xfrm>
              <a:off x="4406" y="2361"/>
              <a:ext cx="9" cy="11"/>
            </a:xfrm>
            <a:custGeom>
              <a:rect b="b" l="l" r="r" t="t"/>
              <a:pathLst>
                <a:path extrusionOk="0" h="130" w="86">
                  <a:moveTo>
                    <a:pt x="0" y="92"/>
                  </a:moveTo>
                  <a:lnTo>
                    <a:pt x="17" y="93"/>
                  </a:lnTo>
                  <a:lnTo>
                    <a:pt x="20" y="102"/>
                  </a:lnTo>
                  <a:lnTo>
                    <a:pt x="25" y="109"/>
                  </a:lnTo>
                  <a:lnTo>
                    <a:pt x="33" y="114"/>
                  </a:lnTo>
                  <a:lnTo>
                    <a:pt x="45" y="116"/>
                  </a:lnTo>
                  <a:lnTo>
                    <a:pt x="50" y="116"/>
                  </a:lnTo>
                  <a:lnTo>
                    <a:pt x="55" y="114"/>
                  </a:lnTo>
                  <a:lnTo>
                    <a:pt x="59" y="113"/>
                  </a:lnTo>
                  <a:lnTo>
                    <a:pt x="63" y="110"/>
                  </a:lnTo>
                  <a:lnTo>
                    <a:pt x="66" y="106"/>
                  </a:lnTo>
                  <a:lnTo>
                    <a:pt x="69" y="101"/>
                  </a:lnTo>
                  <a:lnTo>
                    <a:pt x="70" y="96"/>
                  </a:lnTo>
                  <a:lnTo>
                    <a:pt x="71" y="90"/>
                  </a:lnTo>
                  <a:lnTo>
                    <a:pt x="70" y="83"/>
                  </a:lnTo>
                  <a:lnTo>
                    <a:pt x="68" y="77"/>
                  </a:lnTo>
                  <a:lnTo>
                    <a:pt x="65" y="71"/>
                  </a:lnTo>
                  <a:lnTo>
                    <a:pt x="62" y="67"/>
                  </a:lnTo>
                  <a:lnTo>
                    <a:pt x="58" y="63"/>
                  </a:lnTo>
                  <a:lnTo>
                    <a:pt x="53" y="60"/>
                  </a:lnTo>
                  <a:lnTo>
                    <a:pt x="48" y="59"/>
                  </a:lnTo>
                  <a:lnTo>
                    <a:pt x="43" y="58"/>
                  </a:lnTo>
                  <a:lnTo>
                    <a:pt x="38" y="58"/>
                  </a:lnTo>
                  <a:lnTo>
                    <a:pt x="35" y="58"/>
                  </a:lnTo>
                  <a:lnTo>
                    <a:pt x="31" y="59"/>
                  </a:lnTo>
                  <a:lnTo>
                    <a:pt x="28" y="60"/>
                  </a:lnTo>
                  <a:lnTo>
                    <a:pt x="25" y="61"/>
                  </a:lnTo>
                  <a:lnTo>
                    <a:pt x="22" y="63"/>
                  </a:lnTo>
                  <a:lnTo>
                    <a:pt x="20" y="65"/>
                  </a:lnTo>
                  <a:lnTo>
                    <a:pt x="18" y="68"/>
                  </a:lnTo>
                  <a:lnTo>
                    <a:pt x="5" y="66"/>
                  </a:lnTo>
                  <a:lnTo>
                    <a:pt x="12" y="0"/>
                  </a:lnTo>
                  <a:lnTo>
                    <a:pt x="78" y="3"/>
                  </a:lnTo>
                  <a:lnTo>
                    <a:pt x="78" y="19"/>
                  </a:lnTo>
                  <a:lnTo>
                    <a:pt x="25" y="16"/>
                  </a:lnTo>
                  <a:lnTo>
                    <a:pt x="19" y="50"/>
                  </a:lnTo>
                  <a:lnTo>
                    <a:pt x="21" y="49"/>
                  </a:lnTo>
                  <a:lnTo>
                    <a:pt x="24" y="48"/>
                  </a:lnTo>
                  <a:lnTo>
                    <a:pt x="26" y="47"/>
                  </a:lnTo>
                  <a:lnTo>
                    <a:pt x="29" y="46"/>
                  </a:lnTo>
                  <a:lnTo>
                    <a:pt x="33" y="45"/>
                  </a:lnTo>
                  <a:lnTo>
                    <a:pt x="36" y="43"/>
                  </a:lnTo>
                  <a:lnTo>
                    <a:pt x="40" y="43"/>
                  </a:lnTo>
                  <a:lnTo>
                    <a:pt x="44" y="45"/>
                  </a:lnTo>
                  <a:lnTo>
                    <a:pt x="48" y="45"/>
                  </a:lnTo>
                  <a:lnTo>
                    <a:pt x="53" y="46"/>
                  </a:lnTo>
                  <a:lnTo>
                    <a:pt x="57" y="47"/>
                  </a:lnTo>
                  <a:lnTo>
                    <a:pt x="61" y="49"/>
                  </a:lnTo>
                  <a:lnTo>
                    <a:pt x="65" y="50"/>
                  </a:lnTo>
                  <a:lnTo>
                    <a:pt x="68" y="52"/>
                  </a:lnTo>
                  <a:lnTo>
                    <a:pt x="71" y="54"/>
                  </a:lnTo>
                  <a:lnTo>
                    <a:pt x="74" y="56"/>
                  </a:lnTo>
                  <a:lnTo>
                    <a:pt x="77" y="60"/>
                  </a:lnTo>
                  <a:lnTo>
                    <a:pt x="79" y="63"/>
                  </a:lnTo>
                  <a:lnTo>
                    <a:pt x="81" y="66"/>
                  </a:lnTo>
                  <a:lnTo>
                    <a:pt x="83" y="70"/>
                  </a:lnTo>
                  <a:lnTo>
                    <a:pt x="84" y="74"/>
                  </a:lnTo>
                  <a:lnTo>
                    <a:pt x="85" y="78"/>
                  </a:lnTo>
                  <a:lnTo>
                    <a:pt x="86" y="82"/>
                  </a:lnTo>
                  <a:lnTo>
                    <a:pt x="86" y="86"/>
                  </a:lnTo>
                  <a:lnTo>
                    <a:pt x="86" y="92"/>
                  </a:lnTo>
                  <a:lnTo>
                    <a:pt x="86" y="98"/>
                  </a:lnTo>
                  <a:lnTo>
                    <a:pt x="85" y="104"/>
                  </a:lnTo>
                  <a:lnTo>
                    <a:pt x="83" y="109"/>
                  </a:lnTo>
                  <a:lnTo>
                    <a:pt x="80" y="114"/>
                  </a:lnTo>
                  <a:lnTo>
                    <a:pt x="77" y="118"/>
                  </a:lnTo>
                  <a:lnTo>
                    <a:pt x="73" y="121"/>
                  </a:lnTo>
                  <a:lnTo>
                    <a:pt x="69" y="124"/>
                  </a:lnTo>
                  <a:lnTo>
                    <a:pt x="64" y="127"/>
                  </a:lnTo>
                  <a:lnTo>
                    <a:pt x="58" y="128"/>
                  </a:lnTo>
                  <a:lnTo>
                    <a:pt x="51" y="130"/>
                  </a:lnTo>
                  <a:lnTo>
                    <a:pt x="44" y="130"/>
                  </a:lnTo>
                  <a:lnTo>
                    <a:pt x="40" y="129"/>
                  </a:lnTo>
                  <a:lnTo>
                    <a:pt x="35" y="128"/>
                  </a:lnTo>
                  <a:lnTo>
                    <a:pt x="31" y="128"/>
                  </a:lnTo>
                  <a:lnTo>
                    <a:pt x="27" y="127"/>
                  </a:lnTo>
                  <a:lnTo>
                    <a:pt x="23" y="125"/>
                  </a:lnTo>
                  <a:lnTo>
                    <a:pt x="20" y="123"/>
                  </a:lnTo>
                  <a:lnTo>
                    <a:pt x="17" y="121"/>
                  </a:lnTo>
                  <a:lnTo>
                    <a:pt x="14" y="118"/>
                  </a:lnTo>
                  <a:lnTo>
                    <a:pt x="11" y="116"/>
                  </a:lnTo>
                  <a:lnTo>
                    <a:pt x="9" y="113"/>
                  </a:lnTo>
                  <a:lnTo>
                    <a:pt x="7" y="110"/>
                  </a:lnTo>
                  <a:lnTo>
                    <a:pt x="5" y="106"/>
                  </a:lnTo>
                  <a:lnTo>
                    <a:pt x="4" y="102"/>
                  </a:lnTo>
                  <a:lnTo>
                    <a:pt x="2" y="99"/>
                  </a:lnTo>
                  <a:lnTo>
                    <a:pt x="1" y="96"/>
                  </a:lnTo>
                  <a:lnTo>
                    <a:pt x="0" y="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46"/>
            <p:cNvSpPr/>
            <p:nvPr/>
          </p:nvSpPr>
          <p:spPr>
            <a:xfrm>
              <a:off x="4407" y="2388"/>
              <a:ext cx="8" cy="3"/>
            </a:xfrm>
            <a:custGeom>
              <a:rect b="b" l="l" r="r" t="t"/>
              <a:pathLst>
                <a:path extrusionOk="0" h="34" w="76">
                  <a:moveTo>
                    <a:pt x="0" y="34"/>
                  </a:moveTo>
                  <a:lnTo>
                    <a:pt x="0" y="33"/>
                  </a:lnTo>
                  <a:lnTo>
                    <a:pt x="0" y="29"/>
                  </a:lnTo>
                  <a:lnTo>
                    <a:pt x="0" y="25"/>
                  </a:lnTo>
                  <a:lnTo>
                    <a:pt x="1" y="22"/>
                  </a:lnTo>
                  <a:lnTo>
                    <a:pt x="2" y="18"/>
                  </a:lnTo>
                  <a:lnTo>
                    <a:pt x="4" y="13"/>
                  </a:lnTo>
                  <a:lnTo>
                    <a:pt x="7" y="10"/>
                  </a:lnTo>
                  <a:lnTo>
                    <a:pt x="10" y="7"/>
                  </a:lnTo>
                  <a:lnTo>
                    <a:pt x="14" y="4"/>
                  </a:lnTo>
                  <a:lnTo>
                    <a:pt x="19" y="2"/>
                  </a:lnTo>
                  <a:lnTo>
                    <a:pt x="24" y="1"/>
                  </a:lnTo>
                  <a:lnTo>
                    <a:pt x="31" y="0"/>
                  </a:lnTo>
                  <a:lnTo>
                    <a:pt x="37" y="0"/>
                  </a:lnTo>
                  <a:lnTo>
                    <a:pt x="43" y="1"/>
                  </a:lnTo>
                  <a:lnTo>
                    <a:pt x="49" y="2"/>
                  </a:lnTo>
                  <a:lnTo>
                    <a:pt x="54" y="4"/>
                  </a:lnTo>
                  <a:lnTo>
                    <a:pt x="59" y="6"/>
                  </a:lnTo>
                  <a:lnTo>
                    <a:pt x="63" y="9"/>
                  </a:lnTo>
                  <a:lnTo>
                    <a:pt x="66" y="12"/>
                  </a:lnTo>
                  <a:lnTo>
                    <a:pt x="69" y="16"/>
                  </a:lnTo>
                  <a:lnTo>
                    <a:pt x="71" y="20"/>
                  </a:lnTo>
                  <a:lnTo>
                    <a:pt x="73" y="24"/>
                  </a:lnTo>
                  <a:lnTo>
                    <a:pt x="75" y="27"/>
                  </a:lnTo>
                  <a:lnTo>
                    <a:pt x="76" y="31"/>
                  </a:lnTo>
                  <a:lnTo>
                    <a:pt x="76" y="34"/>
                  </a:lnTo>
                  <a:lnTo>
                    <a:pt x="60" y="34"/>
                  </a:lnTo>
                  <a:lnTo>
                    <a:pt x="60" y="34"/>
                  </a:lnTo>
                  <a:lnTo>
                    <a:pt x="60" y="30"/>
                  </a:lnTo>
                  <a:lnTo>
                    <a:pt x="58" y="27"/>
                  </a:lnTo>
                  <a:lnTo>
                    <a:pt x="56" y="24"/>
                  </a:lnTo>
                  <a:lnTo>
                    <a:pt x="53" y="21"/>
                  </a:lnTo>
                  <a:lnTo>
                    <a:pt x="50" y="19"/>
                  </a:lnTo>
                  <a:lnTo>
                    <a:pt x="46" y="17"/>
                  </a:lnTo>
                  <a:lnTo>
                    <a:pt x="42" y="16"/>
                  </a:lnTo>
                  <a:lnTo>
                    <a:pt x="36" y="15"/>
                  </a:lnTo>
                  <a:lnTo>
                    <a:pt x="31" y="15"/>
                  </a:lnTo>
                  <a:lnTo>
                    <a:pt x="25" y="16"/>
                  </a:lnTo>
                  <a:lnTo>
                    <a:pt x="22" y="18"/>
                  </a:lnTo>
                  <a:lnTo>
                    <a:pt x="19" y="20"/>
                  </a:lnTo>
                  <a:lnTo>
                    <a:pt x="17" y="23"/>
                  </a:lnTo>
                  <a:lnTo>
                    <a:pt x="16" y="26"/>
                  </a:lnTo>
                  <a:lnTo>
                    <a:pt x="15" y="29"/>
                  </a:lnTo>
                  <a:lnTo>
                    <a:pt x="15" y="33"/>
                  </a:lnTo>
                  <a:lnTo>
                    <a:pt x="15" y="34"/>
                  </a:lnTo>
                  <a:lnTo>
                    <a:pt x="0"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46"/>
            <p:cNvSpPr/>
            <p:nvPr/>
          </p:nvSpPr>
          <p:spPr>
            <a:xfrm>
              <a:off x="4407" y="2391"/>
              <a:ext cx="9" cy="5"/>
            </a:xfrm>
            <a:custGeom>
              <a:rect b="b" l="l" r="r" t="t"/>
              <a:pathLst>
                <a:path extrusionOk="0" h="59" w="84">
                  <a:moveTo>
                    <a:pt x="0" y="59"/>
                  </a:moveTo>
                  <a:lnTo>
                    <a:pt x="0" y="59"/>
                  </a:lnTo>
                  <a:lnTo>
                    <a:pt x="0" y="55"/>
                  </a:lnTo>
                  <a:lnTo>
                    <a:pt x="1" y="45"/>
                  </a:lnTo>
                  <a:lnTo>
                    <a:pt x="4" y="36"/>
                  </a:lnTo>
                  <a:lnTo>
                    <a:pt x="10" y="30"/>
                  </a:lnTo>
                  <a:lnTo>
                    <a:pt x="19" y="25"/>
                  </a:lnTo>
                  <a:lnTo>
                    <a:pt x="12" y="21"/>
                  </a:lnTo>
                  <a:lnTo>
                    <a:pt x="7" y="15"/>
                  </a:lnTo>
                  <a:lnTo>
                    <a:pt x="4" y="7"/>
                  </a:lnTo>
                  <a:lnTo>
                    <a:pt x="3" y="0"/>
                  </a:lnTo>
                  <a:lnTo>
                    <a:pt x="18" y="0"/>
                  </a:lnTo>
                  <a:lnTo>
                    <a:pt x="18" y="3"/>
                  </a:lnTo>
                  <a:lnTo>
                    <a:pt x="20" y="7"/>
                  </a:lnTo>
                  <a:lnTo>
                    <a:pt x="21" y="11"/>
                  </a:lnTo>
                  <a:lnTo>
                    <a:pt x="24" y="14"/>
                  </a:lnTo>
                  <a:lnTo>
                    <a:pt x="28" y="17"/>
                  </a:lnTo>
                  <a:lnTo>
                    <a:pt x="33" y="18"/>
                  </a:lnTo>
                  <a:lnTo>
                    <a:pt x="37" y="20"/>
                  </a:lnTo>
                  <a:lnTo>
                    <a:pt x="41" y="20"/>
                  </a:lnTo>
                  <a:lnTo>
                    <a:pt x="45" y="20"/>
                  </a:lnTo>
                  <a:lnTo>
                    <a:pt x="50" y="19"/>
                  </a:lnTo>
                  <a:lnTo>
                    <a:pt x="54" y="18"/>
                  </a:lnTo>
                  <a:lnTo>
                    <a:pt x="57" y="15"/>
                  </a:lnTo>
                  <a:lnTo>
                    <a:pt x="60" y="12"/>
                  </a:lnTo>
                  <a:lnTo>
                    <a:pt x="62" y="8"/>
                  </a:lnTo>
                  <a:lnTo>
                    <a:pt x="63" y="4"/>
                  </a:lnTo>
                  <a:lnTo>
                    <a:pt x="63" y="0"/>
                  </a:lnTo>
                  <a:lnTo>
                    <a:pt x="79" y="0"/>
                  </a:lnTo>
                  <a:lnTo>
                    <a:pt x="79" y="1"/>
                  </a:lnTo>
                  <a:lnTo>
                    <a:pt x="79" y="5"/>
                  </a:lnTo>
                  <a:lnTo>
                    <a:pt x="78" y="8"/>
                  </a:lnTo>
                  <a:lnTo>
                    <a:pt x="78" y="12"/>
                  </a:lnTo>
                  <a:lnTo>
                    <a:pt x="77" y="15"/>
                  </a:lnTo>
                  <a:lnTo>
                    <a:pt x="76" y="18"/>
                  </a:lnTo>
                  <a:lnTo>
                    <a:pt x="74" y="20"/>
                  </a:lnTo>
                  <a:lnTo>
                    <a:pt x="73" y="21"/>
                  </a:lnTo>
                  <a:lnTo>
                    <a:pt x="71" y="23"/>
                  </a:lnTo>
                  <a:lnTo>
                    <a:pt x="69" y="24"/>
                  </a:lnTo>
                  <a:lnTo>
                    <a:pt x="68" y="25"/>
                  </a:lnTo>
                  <a:lnTo>
                    <a:pt x="66" y="27"/>
                  </a:lnTo>
                  <a:lnTo>
                    <a:pt x="64" y="28"/>
                  </a:lnTo>
                  <a:lnTo>
                    <a:pt x="69" y="30"/>
                  </a:lnTo>
                  <a:lnTo>
                    <a:pt x="74" y="33"/>
                  </a:lnTo>
                  <a:lnTo>
                    <a:pt x="77" y="37"/>
                  </a:lnTo>
                  <a:lnTo>
                    <a:pt x="80" y="42"/>
                  </a:lnTo>
                  <a:lnTo>
                    <a:pt x="82" y="46"/>
                  </a:lnTo>
                  <a:lnTo>
                    <a:pt x="83" y="51"/>
                  </a:lnTo>
                  <a:lnTo>
                    <a:pt x="84" y="55"/>
                  </a:lnTo>
                  <a:lnTo>
                    <a:pt x="84" y="59"/>
                  </a:lnTo>
                  <a:lnTo>
                    <a:pt x="68" y="59"/>
                  </a:lnTo>
                  <a:lnTo>
                    <a:pt x="67" y="55"/>
                  </a:lnTo>
                  <a:lnTo>
                    <a:pt x="66" y="50"/>
                  </a:lnTo>
                  <a:lnTo>
                    <a:pt x="64" y="46"/>
                  </a:lnTo>
                  <a:lnTo>
                    <a:pt x="61" y="42"/>
                  </a:lnTo>
                  <a:lnTo>
                    <a:pt x="57" y="38"/>
                  </a:lnTo>
                  <a:lnTo>
                    <a:pt x="53" y="36"/>
                  </a:lnTo>
                  <a:lnTo>
                    <a:pt x="48" y="35"/>
                  </a:lnTo>
                  <a:lnTo>
                    <a:pt x="43" y="34"/>
                  </a:lnTo>
                  <a:lnTo>
                    <a:pt x="39" y="34"/>
                  </a:lnTo>
                  <a:lnTo>
                    <a:pt x="35" y="35"/>
                  </a:lnTo>
                  <a:lnTo>
                    <a:pt x="32" y="36"/>
                  </a:lnTo>
                  <a:lnTo>
                    <a:pt x="28" y="37"/>
                  </a:lnTo>
                  <a:lnTo>
                    <a:pt x="25" y="38"/>
                  </a:lnTo>
                  <a:lnTo>
                    <a:pt x="23" y="41"/>
                  </a:lnTo>
                  <a:lnTo>
                    <a:pt x="21" y="43"/>
                  </a:lnTo>
                  <a:lnTo>
                    <a:pt x="19" y="45"/>
                  </a:lnTo>
                  <a:lnTo>
                    <a:pt x="18" y="48"/>
                  </a:lnTo>
                  <a:lnTo>
                    <a:pt x="17" y="51"/>
                  </a:lnTo>
                  <a:lnTo>
                    <a:pt x="16" y="54"/>
                  </a:lnTo>
                  <a:lnTo>
                    <a:pt x="16" y="57"/>
                  </a:lnTo>
                  <a:lnTo>
                    <a:pt x="16" y="59"/>
                  </a:lnTo>
                  <a:lnTo>
                    <a:pt x="0"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46"/>
            <p:cNvSpPr/>
            <p:nvPr/>
          </p:nvSpPr>
          <p:spPr>
            <a:xfrm>
              <a:off x="4407" y="2396"/>
              <a:ext cx="9" cy="3"/>
            </a:xfrm>
            <a:custGeom>
              <a:rect b="b" l="l" r="r" t="t"/>
              <a:pathLst>
                <a:path extrusionOk="0" h="40" w="84">
                  <a:moveTo>
                    <a:pt x="0" y="0"/>
                  </a:moveTo>
                  <a:lnTo>
                    <a:pt x="1" y="3"/>
                  </a:lnTo>
                  <a:lnTo>
                    <a:pt x="1" y="7"/>
                  </a:lnTo>
                  <a:lnTo>
                    <a:pt x="2" y="12"/>
                  </a:lnTo>
                  <a:lnTo>
                    <a:pt x="4" y="16"/>
                  </a:lnTo>
                  <a:lnTo>
                    <a:pt x="6" y="20"/>
                  </a:lnTo>
                  <a:lnTo>
                    <a:pt x="9" y="24"/>
                  </a:lnTo>
                  <a:lnTo>
                    <a:pt x="13" y="27"/>
                  </a:lnTo>
                  <a:lnTo>
                    <a:pt x="16" y="30"/>
                  </a:lnTo>
                  <a:lnTo>
                    <a:pt x="20" y="32"/>
                  </a:lnTo>
                  <a:lnTo>
                    <a:pt x="23" y="34"/>
                  </a:lnTo>
                  <a:lnTo>
                    <a:pt x="27" y="36"/>
                  </a:lnTo>
                  <a:lnTo>
                    <a:pt x="32" y="37"/>
                  </a:lnTo>
                  <a:lnTo>
                    <a:pt x="36" y="37"/>
                  </a:lnTo>
                  <a:lnTo>
                    <a:pt x="40" y="38"/>
                  </a:lnTo>
                  <a:lnTo>
                    <a:pt x="44" y="40"/>
                  </a:lnTo>
                  <a:lnTo>
                    <a:pt x="48" y="40"/>
                  </a:lnTo>
                  <a:lnTo>
                    <a:pt x="52" y="38"/>
                  </a:lnTo>
                  <a:lnTo>
                    <a:pt x="56" y="37"/>
                  </a:lnTo>
                  <a:lnTo>
                    <a:pt x="60" y="36"/>
                  </a:lnTo>
                  <a:lnTo>
                    <a:pt x="64" y="35"/>
                  </a:lnTo>
                  <a:lnTo>
                    <a:pt x="67" y="33"/>
                  </a:lnTo>
                  <a:lnTo>
                    <a:pt x="70" y="31"/>
                  </a:lnTo>
                  <a:lnTo>
                    <a:pt x="73" y="29"/>
                  </a:lnTo>
                  <a:lnTo>
                    <a:pt x="76" y="26"/>
                  </a:lnTo>
                  <a:lnTo>
                    <a:pt x="78" y="23"/>
                  </a:lnTo>
                  <a:lnTo>
                    <a:pt x="80" y="20"/>
                  </a:lnTo>
                  <a:lnTo>
                    <a:pt x="82" y="17"/>
                  </a:lnTo>
                  <a:lnTo>
                    <a:pt x="83" y="13"/>
                  </a:lnTo>
                  <a:lnTo>
                    <a:pt x="84" y="8"/>
                  </a:lnTo>
                  <a:lnTo>
                    <a:pt x="84" y="5"/>
                  </a:lnTo>
                  <a:lnTo>
                    <a:pt x="84" y="1"/>
                  </a:lnTo>
                  <a:lnTo>
                    <a:pt x="84" y="0"/>
                  </a:lnTo>
                  <a:lnTo>
                    <a:pt x="68" y="0"/>
                  </a:lnTo>
                  <a:lnTo>
                    <a:pt x="68" y="2"/>
                  </a:lnTo>
                  <a:lnTo>
                    <a:pt x="67" y="13"/>
                  </a:lnTo>
                  <a:lnTo>
                    <a:pt x="63" y="20"/>
                  </a:lnTo>
                  <a:lnTo>
                    <a:pt x="55" y="24"/>
                  </a:lnTo>
                  <a:lnTo>
                    <a:pt x="44" y="25"/>
                  </a:lnTo>
                  <a:lnTo>
                    <a:pt x="40" y="24"/>
                  </a:lnTo>
                  <a:lnTo>
                    <a:pt x="36" y="23"/>
                  </a:lnTo>
                  <a:lnTo>
                    <a:pt x="32" y="22"/>
                  </a:lnTo>
                  <a:lnTo>
                    <a:pt x="28" y="21"/>
                  </a:lnTo>
                  <a:lnTo>
                    <a:pt x="25" y="19"/>
                  </a:lnTo>
                  <a:lnTo>
                    <a:pt x="23" y="16"/>
                  </a:lnTo>
                  <a:lnTo>
                    <a:pt x="21" y="13"/>
                  </a:lnTo>
                  <a:lnTo>
                    <a:pt x="19" y="10"/>
                  </a:lnTo>
                  <a:lnTo>
                    <a:pt x="18" y="6"/>
                  </a:lnTo>
                  <a:lnTo>
                    <a:pt x="17" y="3"/>
                  </a:lnTo>
                  <a:lnTo>
                    <a:pt x="16" y="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46"/>
            <p:cNvSpPr/>
            <p:nvPr/>
          </p:nvSpPr>
          <p:spPr>
            <a:xfrm>
              <a:off x="4407" y="2416"/>
              <a:ext cx="8" cy="5"/>
            </a:xfrm>
            <a:custGeom>
              <a:rect b="b" l="l" r="r" t="t"/>
              <a:pathLst>
                <a:path extrusionOk="0" h="65" w="84">
                  <a:moveTo>
                    <a:pt x="0" y="65"/>
                  </a:moveTo>
                  <a:lnTo>
                    <a:pt x="0" y="64"/>
                  </a:lnTo>
                  <a:lnTo>
                    <a:pt x="0" y="63"/>
                  </a:lnTo>
                  <a:lnTo>
                    <a:pt x="0" y="61"/>
                  </a:lnTo>
                  <a:lnTo>
                    <a:pt x="0" y="59"/>
                  </a:lnTo>
                  <a:lnTo>
                    <a:pt x="0" y="57"/>
                  </a:lnTo>
                  <a:lnTo>
                    <a:pt x="0" y="56"/>
                  </a:lnTo>
                  <a:lnTo>
                    <a:pt x="0" y="54"/>
                  </a:lnTo>
                  <a:lnTo>
                    <a:pt x="0" y="53"/>
                  </a:lnTo>
                  <a:lnTo>
                    <a:pt x="1" y="45"/>
                  </a:lnTo>
                  <a:lnTo>
                    <a:pt x="2" y="38"/>
                  </a:lnTo>
                  <a:lnTo>
                    <a:pt x="4" y="30"/>
                  </a:lnTo>
                  <a:lnTo>
                    <a:pt x="5" y="24"/>
                  </a:lnTo>
                  <a:lnTo>
                    <a:pt x="8" y="19"/>
                  </a:lnTo>
                  <a:lnTo>
                    <a:pt x="11" y="14"/>
                  </a:lnTo>
                  <a:lnTo>
                    <a:pt x="14" y="10"/>
                  </a:lnTo>
                  <a:lnTo>
                    <a:pt x="17" y="6"/>
                  </a:lnTo>
                  <a:lnTo>
                    <a:pt x="22" y="3"/>
                  </a:lnTo>
                  <a:lnTo>
                    <a:pt x="27" y="1"/>
                  </a:lnTo>
                  <a:lnTo>
                    <a:pt x="33" y="0"/>
                  </a:lnTo>
                  <a:lnTo>
                    <a:pt x="40" y="0"/>
                  </a:lnTo>
                  <a:lnTo>
                    <a:pt x="46" y="1"/>
                  </a:lnTo>
                  <a:lnTo>
                    <a:pt x="52" y="2"/>
                  </a:lnTo>
                  <a:lnTo>
                    <a:pt x="58" y="4"/>
                  </a:lnTo>
                  <a:lnTo>
                    <a:pt x="63" y="8"/>
                  </a:lnTo>
                  <a:lnTo>
                    <a:pt x="67" y="12"/>
                  </a:lnTo>
                  <a:lnTo>
                    <a:pt x="71" y="17"/>
                  </a:lnTo>
                  <a:lnTo>
                    <a:pt x="74" y="22"/>
                  </a:lnTo>
                  <a:lnTo>
                    <a:pt x="77" y="29"/>
                  </a:lnTo>
                  <a:lnTo>
                    <a:pt x="80" y="38"/>
                  </a:lnTo>
                  <a:lnTo>
                    <a:pt x="82" y="46"/>
                  </a:lnTo>
                  <a:lnTo>
                    <a:pt x="83" y="55"/>
                  </a:lnTo>
                  <a:lnTo>
                    <a:pt x="84" y="65"/>
                  </a:lnTo>
                  <a:lnTo>
                    <a:pt x="68" y="65"/>
                  </a:lnTo>
                  <a:lnTo>
                    <a:pt x="68" y="59"/>
                  </a:lnTo>
                  <a:lnTo>
                    <a:pt x="67" y="51"/>
                  </a:lnTo>
                  <a:lnTo>
                    <a:pt x="65" y="44"/>
                  </a:lnTo>
                  <a:lnTo>
                    <a:pt x="64" y="38"/>
                  </a:lnTo>
                  <a:lnTo>
                    <a:pt x="62" y="32"/>
                  </a:lnTo>
                  <a:lnTo>
                    <a:pt x="60" y="27"/>
                  </a:lnTo>
                  <a:lnTo>
                    <a:pt x="58" y="24"/>
                  </a:lnTo>
                  <a:lnTo>
                    <a:pt x="55" y="21"/>
                  </a:lnTo>
                  <a:lnTo>
                    <a:pt x="52" y="18"/>
                  </a:lnTo>
                  <a:lnTo>
                    <a:pt x="48" y="16"/>
                  </a:lnTo>
                  <a:lnTo>
                    <a:pt x="45" y="15"/>
                  </a:lnTo>
                  <a:lnTo>
                    <a:pt x="41" y="15"/>
                  </a:lnTo>
                  <a:lnTo>
                    <a:pt x="37" y="15"/>
                  </a:lnTo>
                  <a:lnTo>
                    <a:pt x="32" y="16"/>
                  </a:lnTo>
                  <a:lnTo>
                    <a:pt x="29" y="18"/>
                  </a:lnTo>
                  <a:lnTo>
                    <a:pt x="26" y="20"/>
                  </a:lnTo>
                  <a:lnTo>
                    <a:pt x="23" y="24"/>
                  </a:lnTo>
                  <a:lnTo>
                    <a:pt x="21" y="28"/>
                  </a:lnTo>
                  <a:lnTo>
                    <a:pt x="19" y="32"/>
                  </a:lnTo>
                  <a:lnTo>
                    <a:pt x="18" y="38"/>
                  </a:lnTo>
                  <a:lnTo>
                    <a:pt x="17" y="43"/>
                  </a:lnTo>
                  <a:lnTo>
                    <a:pt x="16" y="49"/>
                  </a:lnTo>
                  <a:lnTo>
                    <a:pt x="16" y="55"/>
                  </a:lnTo>
                  <a:lnTo>
                    <a:pt x="16" y="61"/>
                  </a:lnTo>
                  <a:lnTo>
                    <a:pt x="16" y="65"/>
                  </a:lnTo>
                  <a:lnTo>
                    <a:pt x="0" y="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46"/>
            <p:cNvSpPr/>
            <p:nvPr/>
          </p:nvSpPr>
          <p:spPr>
            <a:xfrm>
              <a:off x="4407" y="2421"/>
              <a:ext cx="8" cy="6"/>
            </a:xfrm>
            <a:custGeom>
              <a:rect b="b" l="l" r="r" t="t"/>
              <a:pathLst>
                <a:path extrusionOk="0" h="67" w="84">
                  <a:moveTo>
                    <a:pt x="0" y="0"/>
                  </a:moveTo>
                  <a:lnTo>
                    <a:pt x="0" y="2"/>
                  </a:lnTo>
                  <a:lnTo>
                    <a:pt x="0" y="10"/>
                  </a:lnTo>
                  <a:lnTo>
                    <a:pt x="1" y="18"/>
                  </a:lnTo>
                  <a:lnTo>
                    <a:pt x="2" y="25"/>
                  </a:lnTo>
                  <a:lnTo>
                    <a:pt x="4" y="33"/>
                  </a:lnTo>
                  <a:lnTo>
                    <a:pt x="7" y="40"/>
                  </a:lnTo>
                  <a:lnTo>
                    <a:pt x="10" y="46"/>
                  </a:lnTo>
                  <a:lnTo>
                    <a:pt x="14" y="52"/>
                  </a:lnTo>
                  <a:lnTo>
                    <a:pt x="19" y="56"/>
                  </a:lnTo>
                  <a:lnTo>
                    <a:pt x="24" y="61"/>
                  </a:lnTo>
                  <a:lnTo>
                    <a:pt x="29" y="64"/>
                  </a:lnTo>
                  <a:lnTo>
                    <a:pt x="36" y="66"/>
                  </a:lnTo>
                  <a:lnTo>
                    <a:pt x="43" y="67"/>
                  </a:lnTo>
                  <a:lnTo>
                    <a:pt x="48" y="67"/>
                  </a:lnTo>
                  <a:lnTo>
                    <a:pt x="53" y="66"/>
                  </a:lnTo>
                  <a:lnTo>
                    <a:pt x="58" y="65"/>
                  </a:lnTo>
                  <a:lnTo>
                    <a:pt x="62" y="63"/>
                  </a:lnTo>
                  <a:lnTo>
                    <a:pt x="66" y="61"/>
                  </a:lnTo>
                  <a:lnTo>
                    <a:pt x="69" y="57"/>
                  </a:lnTo>
                  <a:lnTo>
                    <a:pt x="72" y="54"/>
                  </a:lnTo>
                  <a:lnTo>
                    <a:pt x="75" y="50"/>
                  </a:lnTo>
                  <a:lnTo>
                    <a:pt x="77" y="46"/>
                  </a:lnTo>
                  <a:lnTo>
                    <a:pt x="79" y="42"/>
                  </a:lnTo>
                  <a:lnTo>
                    <a:pt x="81" y="37"/>
                  </a:lnTo>
                  <a:lnTo>
                    <a:pt x="83" y="32"/>
                  </a:lnTo>
                  <a:lnTo>
                    <a:pt x="83" y="25"/>
                  </a:lnTo>
                  <a:lnTo>
                    <a:pt x="84" y="19"/>
                  </a:lnTo>
                  <a:lnTo>
                    <a:pt x="84" y="13"/>
                  </a:lnTo>
                  <a:lnTo>
                    <a:pt x="84" y="6"/>
                  </a:lnTo>
                  <a:lnTo>
                    <a:pt x="84" y="0"/>
                  </a:lnTo>
                  <a:lnTo>
                    <a:pt x="84" y="0"/>
                  </a:lnTo>
                  <a:lnTo>
                    <a:pt x="68" y="0"/>
                  </a:lnTo>
                  <a:lnTo>
                    <a:pt x="68" y="3"/>
                  </a:lnTo>
                  <a:lnTo>
                    <a:pt x="68" y="9"/>
                  </a:lnTo>
                  <a:lnTo>
                    <a:pt x="67" y="14"/>
                  </a:lnTo>
                  <a:lnTo>
                    <a:pt x="67" y="20"/>
                  </a:lnTo>
                  <a:lnTo>
                    <a:pt x="66" y="25"/>
                  </a:lnTo>
                  <a:lnTo>
                    <a:pt x="66" y="31"/>
                  </a:lnTo>
                  <a:lnTo>
                    <a:pt x="65" y="36"/>
                  </a:lnTo>
                  <a:lnTo>
                    <a:pt x="63" y="41"/>
                  </a:lnTo>
                  <a:lnTo>
                    <a:pt x="60" y="45"/>
                  </a:lnTo>
                  <a:lnTo>
                    <a:pt x="57" y="49"/>
                  </a:lnTo>
                  <a:lnTo>
                    <a:pt x="53" y="51"/>
                  </a:lnTo>
                  <a:lnTo>
                    <a:pt x="48" y="52"/>
                  </a:lnTo>
                  <a:lnTo>
                    <a:pt x="43" y="52"/>
                  </a:lnTo>
                  <a:lnTo>
                    <a:pt x="37" y="51"/>
                  </a:lnTo>
                  <a:lnTo>
                    <a:pt x="30" y="48"/>
                  </a:lnTo>
                  <a:lnTo>
                    <a:pt x="26" y="44"/>
                  </a:lnTo>
                  <a:lnTo>
                    <a:pt x="23" y="37"/>
                  </a:lnTo>
                  <a:lnTo>
                    <a:pt x="20" y="28"/>
                  </a:lnTo>
                  <a:lnTo>
                    <a:pt x="18" y="19"/>
                  </a:lnTo>
                  <a:lnTo>
                    <a:pt x="16" y="8"/>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46"/>
            <p:cNvSpPr/>
            <p:nvPr/>
          </p:nvSpPr>
          <p:spPr>
            <a:xfrm>
              <a:off x="4450" y="2336"/>
              <a:ext cx="9" cy="11"/>
            </a:xfrm>
            <a:custGeom>
              <a:rect b="b" l="l" r="r" t="t"/>
              <a:pathLst>
                <a:path extrusionOk="0" h="132" w="88">
                  <a:moveTo>
                    <a:pt x="71" y="100"/>
                  </a:moveTo>
                  <a:lnTo>
                    <a:pt x="71" y="98"/>
                  </a:lnTo>
                  <a:lnTo>
                    <a:pt x="71" y="97"/>
                  </a:lnTo>
                  <a:lnTo>
                    <a:pt x="71" y="95"/>
                  </a:lnTo>
                  <a:lnTo>
                    <a:pt x="71" y="94"/>
                  </a:lnTo>
                  <a:lnTo>
                    <a:pt x="70" y="88"/>
                  </a:lnTo>
                  <a:lnTo>
                    <a:pt x="68" y="83"/>
                  </a:lnTo>
                  <a:lnTo>
                    <a:pt x="65" y="77"/>
                  </a:lnTo>
                  <a:lnTo>
                    <a:pt x="62" y="74"/>
                  </a:lnTo>
                  <a:lnTo>
                    <a:pt x="57" y="72"/>
                  </a:lnTo>
                  <a:lnTo>
                    <a:pt x="52" y="70"/>
                  </a:lnTo>
                  <a:lnTo>
                    <a:pt x="46" y="69"/>
                  </a:lnTo>
                  <a:lnTo>
                    <a:pt x="39" y="68"/>
                  </a:lnTo>
                  <a:lnTo>
                    <a:pt x="33" y="68"/>
                  </a:lnTo>
                  <a:lnTo>
                    <a:pt x="33" y="55"/>
                  </a:lnTo>
                  <a:lnTo>
                    <a:pt x="35" y="55"/>
                  </a:lnTo>
                  <a:lnTo>
                    <a:pt x="36" y="55"/>
                  </a:lnTo>
                  <a:lnTo>
                    <a:pt x="39" y="55"/>
                  </a:lnTo>
                  <a:lnTo>
                    <a:pt x="40" y="55"/>
                  </a:lnTo>
                  <a:lnTo>
                    <a:pt x="46" y="55"/>
                  </a:lnTo>
                  <a:lnTo>
                    <a:pt x="51" y="55"/>
                  </a:lnTo>
                  <a:lnTo>
                    <a:pt x="55" y="54"/>
                  </a:lnTo>
                  <a:lnTo>
                    <a:pt x="58" y="52"/>
                  </a:lnTo>
                  <a:lnTo>
                    <a:pt x="61" y="48"/>
                  </a:lnTo>
                  <a:lnTo>
                    <a:pt x="63" y="45"/>
                  </a:lnTo>
                  <a:lnTo>
                    <a:pt x="64" y="41"/>
                  </a:lnTo>
                  <a:lnTo>
                    <a:pt x="64" y="37"/>
                  </a:lnTo>
                  <a:lnTo>
                    <a:pt x="64" y="34"/>
                  </a:lnTo>
                  <a:lnTo>
                    <a:pt x="63" y="31"/>
                  </a:lnTo>
                  <a:lnTo>
                    <a:pt x="62" y="28"/>
                  </a:lnTo>
                  <a:lnTo>
                    <a:pt x="61" y="26"/>
                  </a:lnTo>
                  <a:lnTo>
                    <a:pt x="59" y="24"/>
                  </a:lnTo>
                  <a:lnTo>
                    <a:pt x="57" y="22"/>
                  </a:lnTo>
                  <a:lnTo>
                    <a:pt x="55" y="19"/>
                  </a:lnTo>
                  <a:lnTo>
                    <a:pt x="53" y="17"/>
                  </a:lnTo>
                  <a:lnTo>
                    <a:pt x="50" y="16"/>
                  </a:lnTo>
                  <a:lnTo>
                    <a:pt x="47" y="15"/>
                  </a:lnTo>
                  <a:lnTo>
                    <a:pt x="44" y="15"/>
                  </a:lnTo>
                  <a:lnTo>
                    <a:pt x="41" y="14"/>
                  </a:lnTo>
                  <a:lnTo>
                    <a:pt x="36" y="14"/>
                  </a:lnTo>
                  <a:lnTo>
                    <a:pt x="33" y="15"/>
                  </a:lnTo>
                  <a:lnTo>
                    <a:pt x="30" y="16"/>
                  </a:lnTo>
                  <a:lnTo>
                    <a:pt x="27" y="17"/>
                  </a:lnTo>
                  <a:lnTo>
                    <a:pt x="25" y="19"/>
                  </a:lnTo>
                  <a:lnTo>
                    <a:pt x="23" y="22"/>
                  </a:lnTo>
                  <a:lnTo>
                    <a:pt x="21" y="24"/>
                  </a:lnTo>
                  <a:lnTo>
                    <a:pt x="19" y="26"/>
                  </a:lnTo>
                  <a:lnTo>
                    <a:pt x="18" y="29"/>
                  </a:lnTo>
                  <a:lnTo>
                    <a:pt x="18" y="33"/>
                  </a:lnTo>
                  <a:lnTo>
                    <a:pt x="17" y="36"/>
                  </a:lnTo>
                  <a:lnTo>
                    <a:pt x="17" y="40"/>
                  </a:lnTo>
                  <a:lnTo>
                    <a:pt x="2" y="39"/>
                  </a:lnTo>
                  <a:lnTo>
                    <a:pt x="2" y="34"/>
                  </a:lnTo>
                  <a:lnTo>
                    <a:pt x="3" y="29"/>
                  </a:lnTo>
                  <a:lnTo>
                    <a:pt x="4" y="24"/>
                  </a:lnTo>
                  <a:lnTo>
                    <a:pt x="6" y="18"/>
                  </a:lnTo>
                  <a:lnTo>
                    <a:pt x="8" y="14"/>
                  </a:lnTo>
                  <a:lnTo>
                    <a:pt x="11" y="11"/>
                  </a:lnTo>
                  <a:lnTo>
                    <a:pt x="14" y="7"/>
                  </a:lnTo>
                  <a:lnTo>
                    <a:pt x="18" y="4"/>
                  </a:lnTo>
                  <a:lnTo>
                    <a:pt x="23" y="3"/>
                  </a:lnTo>
                  <a:lnTo>
                    <a:pt x="28" y="1"/>
                  </a:lnTo>
                  <a:lnTo>
                    <a:pt x="34" y="0"/>
                  </a:lnTo>
                  <a:lnTo>
                    <a:pt x="41" y="0"/>
                  </a:lnTo>
                  <a:lnTo>
                    <a:pt x="47" y="1"/>
                  </a:lnTo>
                  <a:lnTo>
                    <a:pt x="53" y="2"/>
                  </a:lnTo>
                  <a:lnTo>
                    <a:pt x="58" y="4"/>
                  </a:lnTo>
                  <a:lnTo>
                    <a:pt x="62" y="6"/>
                  </a:lnTo>
                  <a:lnTo>
                    <a:pt x="66" y="8"/>
                  </a:lnTo>
                  <a:lnTo>
                    <a:pt x="70" y="11"/>
                  </a:lnTo>
                  <a:lnTo>
                    <a:pt x="73" y="14"/>
                  </a:lnTo>
                  <a:lnTo>
                    <a:pt x="76" y="18"/>
                  </a:lnTo>
                  <a:lnTo>
                    <a:pt x="78" y="23"/>
                  </a:lnTo>
                  <a:lnTo>
                    <a:pt x="79" y="26"/>
                  </a:lnTo>
                  <a:lnTo>
                    <a:pt x="80" y="29"/>
                  </a:lnTo>
                  <a:lnTo>
                    <a:pt x="80" y="33"/>
                  </a:lnTo>
                  <a:lnTo>
                    <a:pt x="80" y="44"/>
                  </a:lnTo>
                  <a:lnTo>
                    <a:pt x="77" y="53"/>
                  </a:lnTo>
                  <a:lnTo>
                    <a:pt x="72" y="59"/>
                  </a:lnTo>
                  <a:lnTo>
                    <a:pt x="65" y="62"/>
                  </a:lnTo>
                  <a:lnTo>
                    <a:pt x="70" y="63"/>
                  </a:lnTo>
                  <a:lnTo>
                    <a:pt x="75" y="66"/>
                  </a:lnTo>
                  <a:lnTo>
                    <a:pt x="78" y="70"/>
                  </a:lnTo>
                  <a:lnTo>
                    <a:pt x="81" y="75"/>
                  </a:lnTo>
                  <a:lnTo>
                    <a:pt x="84" y="81"/>
                  </a:lnTo>
                  <a:lnTo>
                    <a:pt x="86" y="86"/>
                  </a:lnTo>
                  <a:lnTo>
                    <a:pt x="87" y="92"/>
                  </a:lnTo>
                  <a:lnTo>
                    <a:pt x="88" y="98"/>
                  </a:lnTo>
                  <a:lnTo>
                    <a:pt x="88" y="101"/>
                  </a:lnTo>
                  <a:lnTo>
                    <a:pt x="87" y="105"/>
                  </a:lnTo>
                  <a:lnTo>
                    <a:pt x="85" y="110"/>
                  </a:lnTo>
                  <a:lnTo>
                    <a:pt x="83" y="114"/>
                  </a:lnTo>
                  <a:lnTo>
                    <a:pt x="80" y="118"/>
                  </a:lnTo>
                  <a:lnTo>
                    <a:pt x="76" y="122"/>
                  </a:lnTo>
                  <a:lnTo>
                    <a:pt x="72" y="125"/>
                  </a:lnTo>
                  <a:lnTo>
                    <a:pt x="68" y="127"/>
                  </a:lnTo>
                  <a:lnTo>
                    <a:pt x="63" y="129"/>
                  </a:lnTo>
                  <a:lnTo>
                    <a:pt x="57" y="131"/>
                  </a:lnTo>
                  <a:lnTo>
                    <a:pt x="50" y="132"/>
                  </a:lnTo>
                  <a:lnTo>
                    <a:pt x="43" y="132"/>
                  </a:lnTo>
                  <a:lnTo>
                    <a:pt x="34" y="131"/>
                  </a:lnTo>
                  <a:lnTo>
                    <a:pt x="26" y="129"/>
                  </a:lnTo>
                  <a:lnTo>
                    <a:pt x="19" y="126"/>
                  </a:lnTo>
                  <a:lnTo>
                    <a:pt x="13" y="121"/>
                  </a:lnTo>
                  <a:lnTo>
                    <a:pt x="8" y="115"/>
                  </a:lnTo>
                  <a:lnTo>
                    <a:pt x="5" y="107"/>
                  </a:lnTo>
                  <a:lnTo>
                    <a:pt x="2" y="97"/>
                  </a:lnTo>
                  <a:lnTo>
                    <a:pt x="0" y="86"/>
                  </a:lnTo>
                  <a:lnTo>
                    <a:pt x="16" y="87"/>
                  </a:lnTo>
                  <a:lnTo>
                    <a:pt x="16" y="92"/>
                  </a:lnTo>
                  <a:lnTo>
                    <a:pt x="17" y="97"/>
                  </a:lnTo>
                  <a:lnTo>
                    <a:pt x="19" y="101"/>
                  </a:lnTo>
                  <a:lnTo>
                    <a:pt x="21" y="104"/>
                  </a:lnTo>
                  <a:lnTo>
                    <a:pt x="23" y="108"/>
                  </a:lnTo>
                  <a:lnTo>
                    <a:pt x="26" y="112"/>
                  </a:lnTo>
                  <a:lnTo>
                    <a:pt x="29" y="114"/>
                  </a:lnTo>
                  <a:lnTo>
                    <a:pt x="32" y="115"/>
                  </a:lnTo>
                  <a:lnTo>
                    <a:pt x="35" y="116"/>
                  </a:lnTo>
                  <a:lnTo>
                    <a:pt x="38" y="117"/>
                  </a:lnTo>
                  <a:lnTo>
                    <a:pt x="41" y="118"/>
                  </a:lnTo>
                  <a:lnTo>
                    <a:pt x="43" y="118"/>
                  </a:lnTo>
                  <a:lnTo>
                    <a:pt x="48" y="118"/>
                  </a:lnTo>
                  <a:lnTo>
                    <a:pt x="53" y="117"/>
                  </a:lnTo>
                  <a:lnTo>
                    <a:pt x="57" y="116"/>
                  </a:lnTo>
                  <a:lnTo>
                    <a:pt x="62" y="114"/>
                  </a:lnTo>
                  <a:lnTo>
                    <a:pt x="65" y="111"/>
                  </a:lnTo>
                  <a:lnTo>
                    <a:pt x="68" y="107"/>
                  </a:lnTo>
                  <a:lnTo>
                    <a:pt x="70" y="104"/>
                  </a:lnTo>
                  <a:lnTo>
                    <a:pt x="71" y="1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46"/>
            <p:cNvSpPr/>
            <p:nvPr/>
          </p:nvSpPr>
          <p:spPr>
            <a:xfrm>
              <a:off x="4450" y="2363"/>
              <a:ext cx="9" cy="8"/>
            </a:xfrm>
            <a:custGeom>
              <a:rect b="b" l="l" r="r" t="t"/>
              <a:pathLst>
                <a:path extrusionOk="0" h="89" w="87">
                  <a:moveTo>
                    <a:pt x="2" y="89"/>
                  </a:moveTo>
                  <a:lnTo>
                    <a:pt x="1" y="84"/>
                  </a:lnTo>
                  <a:lnTo>
                    <a:pt x="0" y="78"/>
                  </a:lnTo>
                  <a:lnTo>
                    <a:pt x="0" y="71"/>
                  </a:lnTo>
                  <a:lnTo>
                    <a:pt x="0" y="70"/>
                  </a:lnTo>
                  <a:lnTo>
                    <a:pt x="0" y="70"/>
                  </a:lnTo>
                  <a:lnTo>
                    <a:pt x="0" y="70"/>
                  </a:lnTo>
                  <a:lnTo>
                    <a:pt x="0" y="69"/>
                  </a:lnTo>
                  <a:lnTo>
                    <a:pt x="0" y="68"/>
                  </a:lnTo>
                  <a:lnTo>
                    <a:pt x="0" y="67"/>
                  </a:lnTo>
                  <a:lnTo>
                    <a:pt x="0" y="67"/>
                  </a:lnTo>
                  <a:lnTo>
                    <a:pt x="0" y="66"/>
                  </a:lnTo>
                  <a:lnTo>
                    <a:pt x="0" y="60"/>
                  </a:lnTo>
                  <a:lnTo>
                    <a:pt x="1" y="55"/>
                  </a:lnTo>
                  <a:lnTo>
                    <a:pt x="1" y="50"/>
                  </a:lnTo>
                  <a:lnTo>
                    <a:pt x="1" y="44"/>
                  </a:lnTo>
                  <a:lnTo>
                    <a:pt x="2" y="39"/>
                  </a:lnTo>
                  <a:lnTo>
                    <a:pt x="3" y="35"/>
                  </a:lnTo>
                  <a:lnTo>
                    <a:pt x="4" y="30"/>
                  </a:lnTo>
                  <a:lnTo>
                    <a:pt x="6" y="26"/>
                  </a:lnTo>
                  <a:lnTo>
                    <a:pt x="9" y="20"/>
                  </a:lnTo>
                  <a:lnTo>
                    <a:pt x="12" y="14"/>
                  </a:lnTo>
                  <a:lnTo>
                    <a:pt x="16" y="10"/>
                  </a:lnTo>
                  <a:lnTo>
                    <a:pt x="20" y="6"/>
                  </a:lnTo>
                  <a:lnTo>
                    <a:pt x="24" y="3"/>
                  </a:lnTo>
                  <a:lnTo>
                    <a:pt x="30" y="1"/>
                  </a:lnTo>
                  <a:lnTo>
                    <a:pt x="37" y="0"/>
                  </a:lnTo>
                  <a:lnTo>
                    <a:pt x="45" y="0"/>
                  </a:lnTo>
                  <a:lnTo>
                    <a:pt x="50" y="0"/>
                  </a:lnTo>
                  <a:lnTo>
                    <a:pt x="54" y="1"/>
                  </a:lnTo>
                  <a:lnTo>
                    <a:pt x="59" y="3"/>
                  </a:lnTo>
                  <a:lnTo>
                    <a:pt x="63" y="5"/>
                  </a:lnTo>
                  <a:lnTo>
                    <a:pt x="67" y="7"/>
                  </a:lnTo>
                  <a:lnTo>
                    <a:pt x="70" y="10"/>
                  </a:lnTo>
                  <a:lnTo>
                    <a:pt x="73" y="13"/>
                  </a:lnTo>
                  <a:lnTo>
                    <a:pt x="76" y="18"/>
                  </a:lnTo>
                  <a:lnTo>
                    <a:pt x="78" y="22"/>
                  </a:lnTo>
                  <a:lnTo>
                    <a:pt x="80" y="27"/>
                  </a:lnTo>
                  <a:lnTo>
                    <a:pt x="81" y="31"/>
                  </a:lnTo>
                  <a:lnTo>
                    <a:pt x="81" y="36"/>
                  </a:lnTo>
                  <a:lnTo>
                    <a:pt x="66" y="35"/>
                  </a:lnTo>
                  <a:lnTo>
                    <a:pt x="65" y="31"/>
                  </a:lnTo>
                  <a:lnTo>
                    <a:pt x="64" y="27"/>
                  </a:lnTo>
                  <a:lnTo>
                    <a:pt x="62" y="24"/>
                  </a:lnTo>
                  <a:lnTo>
                    <a:pt x="59" y="21"/>
                  </a:lnTo>
                  <a:lnTo>
                    <a:pt x="56" y="18"/>
                  </a:lnTo>
                  <a:lnTo>
                    <a:pt x="53" y="15"/>
                  </a:lnTo>
                  <a:lnTo>
                    <a:pt x="49" y="14"/>
                  </a:lnTo>
                  <a:lnTo>
                    <a:pt x="45" y="14"/>
                  </a:lnTo>
                  <a:lnTo>
                    <a:pt x="41" y="14"/>
                  </a:lnTo>
                  <a:lnTo>
                    <a:pt x="38" y="14"/>
                  </a:lnTo>
                  <a:lnTo>
                    <a:pt x="33" y="16"/>
                  </a:lnTo>
                  <a:lnTo>
                    <a:pt x="30" y="19"/>
                  </a:lnTo>
                  <a:lnTo>
                    <a:pt x="27" y="21"/>
                  </a:lnTo>
                  <a:lnTo>
                    <a:pt x="24" y="24"/>
                  </a:lnTo>
                  <a:lnTo>
                    <a:pt x="21" y="28"/>
                  </a:lnTo>
                  <a:lnTo>
                    <a:pt x="19" y="33"/>
                  </a:lnTo>
                  <a:lnTo>
                    <a:pt x="17" y="39"/>
                  </a:lnTo>
                  <a:lnTo>
                    <a:pt x="16" y="45"/>
                  </a:lnTo>
                  <a:lnTo>
                    <a:pt x="16" y="53"/>
                  </a:lnTo>
                  <a:lnTo>
                    <a:pt x="16" y="61"/>
                  </a:lnTo>
                  <a:lnTo>
                    <a:pt x="18" y="57"/>
                  </a:lnTo>
                  <a:lnTo>
                    <a:pt x="20" y="54"/>
                  </a:lnTo>
                  <a:lnTo>
                    <a:pt x="23" y="52"/>
                  </a:lnTo>
                  <a:lnTo>
                    <a:pt x="26" y="50"/>
                  </a:lnTo>
                  <a:lnTo>
                    <a:pt x="30" y="49"/>
                  </a:lnTo>
                  <a:lnTo>
                    <a:pt x="34" y="47"/>
                  </a:lnTo>
                  <a:lnTo>
                    <a:pt x="40" y="47"/>
                  </a:lnTo>
                  <a:lnTo>
                    <a:pt x="45" y="47"/>
                  </a:lnTo>
                  <a:lnTo>
                    <a:pt x="51" y="48"/>
                  </a:lnTo>
                  <a:lnTo>
                    <a:pt x="57" y="49"/>
                  </a:lnTo>
                  <a:lnTo>
                    <a:pt x="61" y="51"/>
                  </a:lnTo>
                  <a:lnTo>
                    <a:pt x="66" y="54"/>
                  </a:lnTo>
                  <a:lnTo>
                    <a:pt x="70" y="57"/>
                  </a:lnTo>
                  <a:lnTo>
                    <a:pt x="74" y="60"/>
                  </a:lnTo>
                  <a:lnTo>
                    <a:pt x="77" y="65"/>
                  </a:lnTo>
                  <a:lnTo>
                    <a:pt x="80" y="69"/>
                  </a:lnTo>
                  <a:lnTo>
                    <a:pt x="83" y="74"/>
                  </a:lnTo>
                  <a:lnTo>
                    <a:pt x="85" y="80"/>
                  </a:lnTo>
                  <a:lnTo>
                    <a:pt x="86" y="85"/>
                  </a:lnTo>
                  <a:lnTo>
                    <a:pt x="87" y="89"/>
                  </a:lnTo>
                  <a:lnTo>
                    <a:pt x="70" y="89"/>
                  </a:lnTo>
                  <a:lnTo>
                    <a:pt x="69" y="84"/>
                  </a:lnTo>
                  <a:lnTo>
                    <a:pt x="68" y="78"/>
                  </a:lnTo>
                  <a:lnTo>
                    <a:pt x="65" y="72"/>
                  </a:lnTo>
                  <a:lnTo>
                    <a:pt x="62" y="68"/>
                  </a:lnTo>
                  <a:lnTo>
                    <a:pt x="58" y="65"/>
                  </a:lnTo>
                  <a:lnTo>
                    <a:pt x="54" y="63"/>
                  </a:lnTo>
                  <a:lnTo>
                    <a:pt x="49" y="61"/>
                  </a:lnTo>
                  <a:lnTo>
                    <a:pt x="45" y="61"/>
                  </a:lnTo>
                  <a:lnTo>
                    <a:pt x="41" y="61"/>
                  </a:lnTo>
                  <a:lnTo>
                    <a:pt x="37" y="61"/>
                  </a:lnTo>
                  <a:lnTo>
                    <a:pt x="32" y="62"/>
                  </a:lnTo>
                  <a:lnTo>
                    <a:pt x="29" y="63"/>
                  </a:lnTo>
                  <a:lnTo>
                    <a:pt x="27" y="65"/>
                  </a:lnTo>
                  <a:lnTo>
                    <a:pt x="25" y="67"/>
                  </a:lnTo>
                  <a:lnTo>
                    <a:pt x="23" y="70"/>
                  </a:lnTo>
                  <a:lnTo>
                    <a:pt x="21" y="72"/>
                  </a:lnTo>
                  <a:lnTo>
                    <a:pt x="20" y="77"/>
                  </a:lnTo>
                  <a:lnTo>
                    <a:pt x="19" y="81"/>
                  </a:lnTo>
                  <a:lnTo>
                    <a:pt x="18" y="85"/>
                  </a:lnTo>
                  <a:lnTo>
                    <a:pt x="18" y="89"/>
                  </a:lnTo>
                  <a:lnTo>
                    <a:pt x="2" y="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46"/>
            <p:cNvSpPr/>
            <p:nvPr/>
          </p:nvSpPr>
          <p:spPr>
            <a:xfrm>
              <a:off x="4450" y="2371"/>
              <a:ext cx="9" cy="3"/>
            </a:xfrm>
            <a:custGeom>
              <a:rect b="b" l="l" r="r" t="t"/>
              <a:pathLst>
                <a:path extrusionOk="0" h="42" w="85">
                  <a:moveTo>
                    <a:pt x="0" y="0"/>
                  </a:moveTo>
                  <a:lnTo>
                    <a:pt x="0" y="1"/>
                  </a:lnTo>
                  <a:lnTo>
                    <a:pt x="1" y="6"/>
                  </a:lnTo>
                  <a:lnTo>
                    <a:pt x="3" y="12"/>
                  </a:lnTo>
                  <a:lnTo>
                    <a:pt x="6" y="18"/>
                  </a:lnTo>
                  <a:lnTo>
                    <a:pt x="8" y="22"/>
                  </a:lnTo>
                  <a:lnTo>
                    <a:pt x="11" y="26"/>
                  </a:lnTo>
                  <a:lnTo>
                    <a:pt x="14" y="29"/>
                  </a:lnTo>
                  <a:lnTo>
                    <a:pt x="18" y="32"/>
                  </a:lnTo>
                  <a:lnTo>
                    <a:pt x="22" y="35"/>
                  </a:lnTo>
                  <a:lnTo>
                    <a:pt x="26" y="37"/>
                  </a:lnTo>
                  <a:lnTo>
                    <a:pt x="31" y="39"/>
                  </a:lnTo>
                  <a:lnTo>
                    <a:pt x="36" y="41"/>
                  </a:lnTo>
                  <a:lnTo>
                    <a:pt x="41" y="42"/>
                  </a:lnTo>
                  <a:lnTo>
                    <a:pt x="46" y="42"/>
                  </a:lnTo>
                  <a:lnTo>
                    <a:pt x="51" y="42"/>
                  </a:lnTo>
                  <a:lnTo>
                    <a:pt x="56" y="41"/>
                  </a:lnTo>
                  <a:lnTo>
                    <a:pt x="61" y="39"/>
                  </a:lnTo>
                  <a:lnTo>
                    <a:pt x="66" y="37"/>
                  </a:lnTo>
                  <a:lnTo>
                    <a:pt x="70" y="34"/>
                  </a:lnTo>
                  <a:lnTo>
                    <a:pt x="74" y="31"/>
                  </a:lnTo>
                  <a:lnTo>
                    <a:pt x="77" y="27"/>
                  </a:lnTo>
                  <a:lnTo>
                    <a:pt x="80" y="22"/>
                  </a:lnTo>
                  <a:lnTo>
                    <a:pt x="82" y="17"/>
                  </a:lnTo>
                  <a:lnTo>
                    <a:pt x="84" y="11"/>
                  </a:lnTo>
                  <a:lnTo>
                    <a:pt x="85" y="6"/>
                  </a:lnTo>
                  <a:lnTo>
                    <a:pt x="85" y="1"/>
                  </a:lnTo>
                  <a:lnTo>
                    <a:pt x="85" y="0"/>
                  </a:lnTo>
                  <a:lnTo>
                    <a:pt x="68" y="0"/>
                  </a:lnTo>
                  <a:lnTo>
                    <a:pt x="68" y="1"/>
                  </a:lnTo>
                  <a:lnTo>
                    <a:pt x="68" y="7"/>
                  </a:lnTo>
                  <a:lnTo>
                    <a:pt x="66" y="13"/>
                  </a:lnTo>
                  <a:lnTo>
                    <a:pt x="64" y="19"/>
                  </a:lnTo>
                  <a:lnTo>
                    <a:pt x="61" y="23"/>
                  </a:lnTo>
                  <a:lnTo>
                    <a:pt x="57" y="25"/>
                  </a:lnTo>
                  <a:lnTo>
                    <a:pt x="53" y="27"/>
                  </a:lnTo>
                  <a:lnTo>
                    <a:pt x="49" y="28"/>
                  </a:lnTo>
                  <a:lnTo>
                    <a:pt x="45" y="28"/>
                  </a:lnTo>
                  <a:lnTo>
                    <a:pt x="41" y="28"/>
                  </a:lnTo>
                  <a:lnTo>
                    <a:pt x="38" y="27"/>
                  </a:lnTo>
                  <a:lnTo>
                    <a:pt x="35" y="25"/>
                  </a:lnTo>
                  <a:lnTo>
                    <a:pt x="31" y="24"/>
                  </a:lnTo>
                  <a:lnTo>
                    <a:pt x="28" y="23"/>
                  </a:lnTo>
                  <a:lnTo>
                    <a:pt x="25" y="21"/>
                  </a:lnTo>
                  <a:lnTo>
                    <a:pt x="23" y="19"/>
                  </a:lnTo>
                  <a:lnTo>
                    <a:pt x="21" y="15"/>
                  </a:lnTo>
                  <a:lnTo>
                    <a:pt x="19" y="11"/>
                  </a:lnTo>
                  <a:lnTo>
                    <a:pt x="17" y="7"/>
                  </a:lnTo>
                  <a:lnTo>
                    <a:pt x="16" y="4"/>
                  </a:lnTo>
                  <a:lnTo>
                    <a:pt x="16" y="0"/>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46"/>
            <p:cNvSpPr/>
            <p:nvPr/>
          </p:nvSpPr>
          <p:spPr>
            <a:xfrm>
              <a:off x="4450" y="2390"/>
              <a:ext cx="9" cy="3"/>
            </a:xfrm>
            <a:custGeom>
              <a:rect b="b" l="l" r="r" t="t"/>
              <a:pathLst>
                <a:path extrusionOk="0" h="42" w="83">
                  <a:moveTo>
                    <a:pt x="0" y="42"/>
                  </a:moveTo>
                  <a:lnTo>
                    <a:pt x="0" y="40"/>
                  </a:lnTo>
                  <a:lnTo>
                    <a:pt x="1" y="35"/>
                  </a:lnTo>
                  <a:lnTo>
                    <a:pt x="1" y="31"/>
                  </a:lnTo>
                  <a:lnTo>
                    <a:pt x="1" y="27"/>
                  </a:lnTo>
                  <a:lnTo>
                    <a:pt x="3" y="23"/>
                  </a:lnTo>
                  <a:lnTo>
                    <a:pt x="4" y="18"/>
                  </a:lnTo>
                  <a:lnTo>
                    <a:pt x="6" y="15"/>
                  </a:lnTo>
                  <a:lnTo>
                    <a:pt x="8" y="13"/>
                  </a:lnTo>
                  <a:lnTo>
                    <a:pt x="11" y="10"/>
                  </a:lnTo>
                  <a:lnTo>
                    <a:pt x="14" y="7"/>
                  </a:lnTo>
                  <a:lnTo>
                    <a:pt x="17" y="5"/>
                  </a:lnTo>
                  <a:lnTo>
                    <a:pt x="21" y="3"/>
                  </a:lnTo>
                  <a:lnTo>
                    <a:pt x="25" y="2"/>
                  </a:lnTo>
                  <a:lnTo>
                    <a:pt x="29" y="1"/>
                  </a:lnTo>
                  <a:lnTo>
                    <a:pt x="35" y="0"/>
                  </a:lnTo>
                  <a:lnTo>
                    <a:pt x="39" y="0"/>
                  </a:lnTo>
                  <a:lnTo>
                    <a:pt x="47" y="1"/>
                  </a:lnTo>
                  <a:lnTo>
                    <a:pt x="54" y="3"/>
                  </a:lnTo>
                  <a:lnTo>
                    <a:pt x="60" y="6"/>
                  </a:lnTo>
                  <a:lnTo>
                    <a:pt x="66" y="10"/>
                  </a:lnTo>
                  <a:lnTo>
                    <a:pt x="70" y="14"/>
                  </a:lnTo>
                  <a:lnTo>
                    <a:pt x="75" y="19"/>
                  </a:lnTo>
                  <a:lnTo>
                    <a:pt x="78" y="25"/>
                  </a:lnTo>
                  <a:lnTo>
                    <a:pt x="80" y="31"/>
                  </a:lnTo>
                  <a:lnTo>
                    <a:pt x="82" y="37"/>
                  </a:lnTo>
                  <a:lnTo>
                    <a:pt x="83" y="42"/>
                  </a:lnTo>
                  <a:lnTo>
                    <a:pt x="68" y="42"/>
                  </a:lnTo>
                  <a:lnTo>
                    <a:pt x="68" y="41"/>
                  </a:lnTo>
                  <a:lnTo>
                    <a:pt x="67" y="39"/>
                  </a:lnTo>
                  <a:lnTo>
                    <a:pt x="66" y="34"/>
                  </a:lnTo>
                  <a:lnTo>
                    <a:pt x="64" y="29"/>
                  </a:lnTo>
                  <a:lnTo>
                    <a:pt x="62" y="25"/>
                  </a:lnTo>
                  <a:lnTo>
                    <a:pt x="58" y="20"/>
                  </a:lnTo>
                  <a:lnTo>
                    <a:pt x="54" y="18"/>
                  </a:lnTo>
                  <a:lnTo>
                    <a:pt x="50" y="16"/>
                  </a:lnTo>
                  <a:lnTo>
                    <a:pt x="46" y="15"/>
                  </a:lnTo>
                  <a:lnTo>
                    <a:pt x="41" y="14"/>
                  </a:lnTo>
                  <a:lnTo>
                    <a:pt x="36" y="15"/>
                  </a:lnTo>
                  <a:lnTo>
                    <a:pt x="30" y="16"/>
                  </a:lnTo>
                  <a:lnTo>
                    <a:pt x="26" y="18"/>
                  </a:lnTo>
                  <a:lnTo>
                    <a:pt x="22" y="20"/>
                  </a:lnTo>
                  <a:lnTo>
                    <a:pt x="19" y="25"/>
                  </a:lnTo>
                  <a:lnTo>
                    <a:pt x="18" y="29"/>
                  </a:lnTo>
                  <a:lnTo>
                    <a:pt x="16" y="34"/>
                  </a:lnTo>
                  <a:lnTo>
                    <a:pt x="16" y="40"/>
                  </a:lnTo>
                  <a:lnTo>
                    <a:pt x="16" y="42"/>
                  </a:lnTo>
                  <a:lnTo>
                    <a:pt x="0" y="4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46"/>
            <p:cNvSpPr/>
            <p:nvPr/>
          </p:nvSpPr>
          <p:spPr>
            <a:xfrm>
              <a:off x="4450" y="2393"/>
              <a:ext cx="9" cy="8"/>
            </a:xfrm>
            <a:custGeom>
              <a:rect b="b" l="l" r="r" t="t"/>
              <a:pathLst>
                <a:path extrusionOk="0" h="90" w="84">
                  <a:moveTo>
                    <a:pt x="0" y="0"/>
                  </a:moveTo>
                  <a:lnTo>
                    <a:pt x="0" y="2"/>
                  </a:lnTo>
                  <a:lnTo>
                    <a:pt x="0" y="8"/>
                  </a:lnTo>
                  <a:lnTo>
                    <a:pt x="1" y="14"/>
                  </a:lnTo>
                  <a:lnTo>
                    <a:pt x="3" y="19"/>
                  </a:lnTo>
                  <a:lnTo>
                    <a:pt x="5" y="23"/>
                  </a:lnTo>
                  <a:lnTo>
                    <a:pt x="9" y="28"/>
                  </a:lnTo>
                  <a:lnTo>
                    <a:pt x="13" y="32"/>
                  </a:lnTo>
                  <a:lnTo>
                    <a:pt x="17" y="35"/>
                  </a:lnTo>
                  <a:lnTo>
                    <a:pt x="21" y="39"/>
                  </a:lnTo>
                  <a:lnTo>
                    <a:pt x="26" y="41"/>
                  </a:lnTo>
                  <a:lnTo>
                    <a:pt x="30" y="43"/>
                  </a:lnTo>
                  <a:lnTo>
                    <a:pt x="36" y="44"/>
                  </a:lnTo>
                  <a:lnTo>
                    <a:pt x="41" y="44"/>
                  </a:lnTo>
                  <a:lnTo>
                    <a:pt x="45" y="44"/>
                  </a:lnTo>
                  <a:lnTo>
                    <a:pt x="49" y="44"/>
                  </a:lnTo>
                  <a:lnTo>
                    <a:pt x="53" y="43"/>
                  </a:lnTo>
                  <a:lnTo>
                    <a:pt x="57" y="41"/>
                  </a:lnTo>
                  <a:lnTo>
                    <a:pt x="61" y="39"/>
                  </a:lnTo>
                  <a:lnTo>
                    <a:pt x="64" y="36"/>
                  </a:lnTo>
                  <a:lnTo>
                    <a:pt x="68" y="33"/>
                  </a:lnTo>
                  <a:lnTo>
                    <a:pt x="71" y="30"/>
                  </a:lnTo>
                  <a:lnTo>
                    <a:pt x="70" y="39"/>
                  </a:lnTo>
                  <a:lnTo>
                    <a:pt x="69" y="46"/>
                  </a:lnTo>
                  <a:lnTo>
                    <a:pt x="67" y="52"/>
                  </a:lnTo>
                  <a:lnTo>
                    <a:pt x="66" y="58"/>
                  </a:lnTo>
                  <a:lnTo>
                    <a:pt x="64" y="62"/>
                  </a:lnTo>
                  <a:lnTo>
                    <a:pt x="61" y="66"/>
                  </a:lnTo>
                  <a:lnTo>
                    <a:pt x="59" y="70"/>
                  </a:lnTo>
                  <a:lnTo>
                    <a:pt x="56" y="73"/>
                  </a:lnTo>
                  <a:lnTo>
                    <a:pt x="53" y="75"/>
                  </a:lnTo>
                  <a:lnTo>
                    <a:pt x="49" y="76"/>
                  </a:lnTo>
                  <a:lnTo>
                    <a:pt x="46" y="77"/>
                  </a:lnTo>
                  <a:lnTo>
                    <a:pt x="42" y="77"/>
                  </a:lnTo>
                  <a:lnTo>
                    <a:pt x="32" y="75"/>
                  </a:lnTo>
                  <a:lnTo>
                    <a:pt x="26" y="71"/>
                  </a:lnTo>
                  <a:lnTo>
                    <a:pt x="21" y="64"/>
                  </a:lnTo>
                  <a:lnTo>
                    <a:pt x="18" y="55"/>
                  </a:lnTo>
                  <a:lnTo>
                    <a:pt x="2" y="54"/>
                  </a:lnTo>
                  <a:lnTo>
                    <a:pt x="3" y="59"/>
                  </a:lnTo>
                  <a:lnTo>
                    <a:pt x="4" y="64"/>
                  </a:lnTo>
                  <a:lnTo>
                    <a:pt x="6" y="69"/>
                  </a:lnTo>
                  <a:lnTo>
                    <a:pt x="9" y="74"/>
                  </a:lnTo>
                  <a:lnTo>
                    <a:pt x="12" y="77"/>
                  </a:lnTo>
                  <a:lnTo>
                    <a:pt x="15" y="80"/>
                  </a:lnTo>
                  <a:lnTo>
                    <a:pt x="18" y="83"/>
                  </a:lnTo>
                  <a:lnTo>
                    <a:pt x="22" y="85"/>
                  </a:lnTo>
                  <a:lnTo>
                    <a:pt x="27" y="87"/>
                  </a:lnTo>
                  <a:lnTo>
                    <a:pt x="31" y="88"/>
                  </a:lnTo>
                  <a:lnTo>
                    <a:pt x="37" y="89"/>
                  </a:lnTo>
                  <a:lnTo>
                    <a:pt x="42" y="89"/>
                  </a:lnTo>
                  <a:lnTo>
                    <a:pt x="43" y="90"/>
                  </a:lnTo>
                  <a:lnTo>
                    <a:pt x="44" y="90"/>
                  </a:lnTo>
                  <a:lnTo>
                    <a:pt x="45" y="90"/>
                  </a:lnTo>
                  <a:lnTo>
                    <a:pt x="46" y="90"/>
                  </a:lnTo>
                  <a:lnTo>
                    <a:pt x="50" y="90"/>
                  </a:lnTo>
                  <a:lnTo>
                    <a:pt x="54" y="89"/>
                  </a:lnTo>
                  <a:lnTo>
                    <a:pt x="58" y="87"/>
                  </a:lnTo>
                  <a:lnTo>
                    <a:pt x="61" y="85"/>
                  </a:lnTo>
                  <a:lnTo>
                    <a:pt x="65" y="83"/>
                  </a:lnTo>
                  <a:lnTo>
                    <a:pt x="68" y="80"/>
                  </a:lnTo>
                  <a:lnTo>
                    <a:pt x="71" y="77"/>
                  </a:lnTo>
                  <a:lnTo>
                    <a:pt x="74" y="73"/>
                  </a:lnTo>
                  <a:lnTo>
                    <a:pt x="77" y="67"/>
                  </a:lnTo>
                  <a:lnTo>
                    <a:pt x="79" y="62"/>
                  </a:lnTo>
                  <a:lnTo>
                    <a:pt x="81" y="56"/>
                  </a:lnTo>
                  <a:lnTo>
                    <a:pt x="82" y="49"/>
                  </a:lnTo>
                  <a:lnTo>
                    <a:pt x="83" y="42"/>
                  </a:lnTo>
                  <a:lnTo>
                    <a:pt x="84" y="34"/>
                  </a:lnTo>
                  <a:lnTo>
                    <a:pt x="84" y="25"/>
                  </a:lnTo>
                  <a:lnTo>
                    <a:pt x="84" y="16"/>
                  </a:lnTo>
                  <a:lnTo>
                    <a:pt x="84" y="10"/>
                  </a:lnTo>
                  <a:lnTo>
                    <a:pt x="83" y="2"/>
                  </a:lnTo>
                  <a:lnTo>
                    <a:pt x="83" y="0"/>
                  </a:lnTo>
                  <a:lnTo>
                    <a:pt x="68" y="0"/>
                  </a:lnTo>
                  <a:lnTo>
                    <a:pt x="68" y="1"/>
                  </a:lnTo>
                  <a:lnTo>
                    <a:pt x="68" y="2"/>
                  </a:lnTo>
                  <a:lnTo>
                    <a:pt x="68" y="2"/>
                  </a:lnTo>
                  <a:lnTo>
                    <a:pt x="68" y="6"/>
                  </a:lnTo>
                  <a:lnTo>
                    <a:pt x="67" y="11"/>
                  </a:lnTo>
                  <a:lnTo>
                    <a:pt x="66" y="14"/>
                  </a:lnTo>
                  <a:lnTo>
                    <a:pt x="65" y="18"/>
                  </a:lnTo>
                  <a:lnTo>
                    <a:pt x="64" y="20"/>
                  </a:lnTo>
                  <a:lnTo>
                    <a:pt x="62" y="22"/>
                  </a:lnTo>
                  <a:lnTo>
                    <a:pt x="60" y="24"/>
                  </a:lnTo>
                  <a:lnTo>
                    <a:pt x="57" y="26"/>
                  </a:lnTo>
                  <a:lnTo>
                    <a:pt x="54" y="27"/>
                  </a:lnTo>
                  <a:lnTo>
                    <a:pt x="50" y="28"/>
                  </a:lnTo>
                  <a:lnTo>
                    <a:pt x="47" y="28"/>
                  </a:lnTo>
                  <a:lnTo>
                    <a:pt x="43" y="28"/>
                  </a:lnTo>
                  <a:lnTo>
                    <a:pt x="43" y="28"/>
                  </a:lnTo>
                  <a:lnTo>
                    <a:pt x="43" y="28"/>
                  </a:lnTo>
                  <a:lnTo>
                    <a:pt x="43" y="28"/>
                  </a:lnTo>
                  <a:lnTo>
                    <a:pt x="43" y="28"/>
                  </a:lnTo>
                  <a:lnTo>
                    <a:pt x="43" y="28"/>
                  </a:lnTo>
                  <a:lnTo>
                    <a:pt x="43" y="28"/>
                  </a:lnTo>
                  <a:lnTo>
                    <a:pt x="42" y="29"/>
                  </a:lnTo>
                  <a:lnTo>
                    <a:pt x="42" y="29"/>
                  </a:lnTo>
                  <a:lnTo>
                    <a:pt x="30" y="26"/>
                  </a:lnTo>
                  <a:lnTo>
                    <a:pt x="23" y="20"/>
                  </a:lnTo>
                  <a:lnTo>
                    <a:pt x="18" y="1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2" name="Google Shape;1132;p46"/>
            <p:cNvSpPr/>
            <p:nvPr/>
          </p:nvSpPr>
          <p:spPr>
            <a:xfrm>
              <a:off x="4452" y="2417"/>
              <a:ext cx="8" cy="5"/>
            </a:xfrm>
            <a:custGeom>
              <a:rect b="b" l="l" r="r" t="t"/>
              <a:pathLst>
                <a:path extrusionOk="0" h="63" w="85">
                  <a:moveTo>
                    <a:pt x="17" y="63"/>
                  </a:moveTo>
                  <a:lnTo>
                    <a:pt x="18" y="50"/>
                  </a:lnTo>
                  <a:lnTo>
                    <a:pt x="0" y="49"/>
                  </a:lnTo>
                  <a:lnTo>
                    <a:pt x="2" y="37"/>
                  </a:lnTo>
                  <a:lnTo>
                    <a:pt x="21" y="38"/>
                  </a:lnTo>
                  <a:lnTo>
                    <a:pt x="25" y="0"/>
                  </a:lnTo>
                  <a:lnTo>
                    <a:pt x="37" y="1"/>
                  </a:lnTo>
                  <a:lnTo>
                    <a:pt x="32" y="39"/>
                  </a:lnTo>
                  <a:lnTo>
                    <a:pt x="54" y="40"/>
                  </a:lnTo>
                  <a:lnTo>
                    <a:pt x="58" y="2"/>
                  </a:lnTo>
                  <a:lnTo>
                    <a:pt x="71" y="2"/>
                  </a:lnTo>
                  <a:lnTo>
                    <a:pt x="66" y="40"/>
                  </a:lnTo>
                  <a:lnTo>
                    <a:pt x="85" y="41"/>
                  </a:lnTo>
                  <a:lnTo>
                    <a:pt x="84" y="53"/>
                  </a:lnTo>
                  <a:lnTo>
                    <a:pt x="65" y="52"/>
                  </a:lnTo>
                  <a:lnTo>
                    <a:pt x="64" y="63"/>
                  </a:lnTo>
                  <a:lnTo>
                    <a:pt x="52" y="63"/>
                  </a:lnTo>
                  <a:lnTo>
                    <a:pt x="54" y="52"/>
                  </a:lnTo>
                  <a:lnTo>
                    <a:pt x="31" y="51"/>
                  </a:lnTo>
                  <a:lnTo>
                    <a:pt x="29" y="63"/>
                  </a:lnTo>
                  <a:lnTo>
                    <a:pt x="17" y="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3" name="Google Shape;1133;p46"/>
            <p:cNvSpPr/>
            <p:nvPr/>
          </p:nvSpPr>
          <p:spPr>
            <a:xfrm>
              <a:off x="4451" y="2422"/>
              <a:ext cx="9" cy="6"/>
            </a:xfrm>
            <a:custGeom>
              <a:rect b="b" l="l" r="r" t="t"/>
              <a:pathLst>
                <a:path extrusionOk="0" h="63" w="84">
                  <a:moveTo>
                    <a:pt x="21" y="0"/>
                  </a:moveTo>
                  <a:lnTo>
                    <a:pt x="20" y="11"/>
                  </a:lnTo>
                  <a:lnTo>
                    <a:pt x="2" y="10"/>
                  </a:lnTo>
                  <a:lnTo>
                    <a:pt x="0" y="22"/>
                  </a:lnTo>
                  <a:lnTo>
                    <a:pt x="19" y="23"/>
                  </a:lnTo>
                  <a:lnTo>
                    <a:pt x="15" y="61"/>
                  </a:lnTo>
                  <a:lnTo>
                    <a:pt x="27" y="61"/>
                  </a:lnTo>
                  <a:lnTo>
                    <a:pt x="31" y="23"/>
                  </a:lnTo>
                  <a:lnTo>
                    <a:pt x="53" y="24"/>
                  </a:lnTo>
                  <a:lnTo>
                    <a:pt x="49" y="62"/>
                  </a:lnTo>
                  <a:lnTo>
                    <a:pt x="60" y="63"/>
                  </a:lnTo>
                  <a:lnTo>
                    <a:pt x="65" y="25"/>
                  </a:lnTo>
                  <a:lnTo>
                    <a:pt x="82" y="26"/>
                  </a:lnTo>
                  <a:lnTo>
                    <a:pt x="84" y="15"/>
                  </a:lnTo>
                  <a:lnTo>
                    <a:pt x="66" y="14"/>
                  </a:lnTo>
                  <a:lnTo>
                    <a:pt x="68" y="0"/>
                  </a:lnTo>
                  <a:lnTo>
                    <a:pt x="56" y="0"/>
                  </a:lnTo>
                  <a:lnTo>
                    <a:pt x="54" y="12"/>
                  </a:lnTo>
                  <a:lnTo>
                    <a:pt x="32" y="11"/>
                  </a:lnTo>
                  <a:lnTo>
                    <a:pt x="33" y="0"/>
                  </a:lnTo>
                  <a:lnTo>
                    <a:pt x="2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46"/>
            <p:cNvSpPr/>
            <p:nvPr/>
          </p:nvSpPr>
          <p:spPr>
            <a:xfrm>
              <a:off x="4360" y="2419"/>
              <a:ext cx="12" cy="2"/>
            </a:xfrm>
            <a:custGeom>
              <a:rect b="b" l="l" r="r" t="t"/>
              <a:pathLst>
                <a:path extrusionOk="0" h="26" w="121">
                  <a:moveTo>
                    <a:pt x="121" y="26"/>
                  </a:moveTo>
                  <a:lnTo>
                    <a:pt x="0" y="19"/>
                  </a:lnTo>
                  <a:lnTo>
                    <a:pt x="0" y="0"/>
                  </a:lnTo>
                  <a:lnTo>
                    <a:pt x="121" y="6"/>
                  </a:lnTo>
                  <a:lnTo>
                    <a:pt x="121" y="2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46"/>
            <p:cNvSpPr/>
            <p:nvPr/>
          </p:nvSpPr>
          <p:spPr>
            <a:xfrm>
              <a:off x="4361" y="2416"/>
              <a:ext cx="10" cy="8"/>
            </a:xfrm>
            <a:custGeom>
              <a:rect b="b" l="l" r="r" t="t"/>
              <a:pathLst>
                <a:path extrusionOk="0" h="104" w="101">
                  <a:moveTo>
                    <a:pt x="88" y="104"/>
                  </a:moveTo>
                  <a:lnTo>
                    <a:pt x="0" y="14"/>
                  </a:lnTo>
                  <a:lnTo>
                    <a:pt x="13" y="0"/>
                  </a:lnTo>
                  <a:lnTo>
                    <a:pt x="101" y="90"/>
                  </a:lnTo>
                  <a:lnTo>
                    <a:pt x="88" y="10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46"/>
            <p:cNvSpPr/>
            <p:nvPr/>
          </p:nvSpPr>
          <p:spPr>
            <a:xfrm>
              <a:off x="4362" y="2416"/>
              <a:ext cx="10" cy="8"/>
            </a:xfrm>
            <a:custGeom>
              <a:rect b="b" l="l" r="r" t="t"/>
              <a:pathLst>
                <a:path extrusionOk="0" h="96" w="97">
                  <a:moveTo>
                    <a:pt x="13" y="96"/>
                  </a:moveTo>
                  <a:lnTo>
                    <a:pt x="97" y="15"/>
                  </a:lnTo>
                  <a:lnTo>
                    <a:pt x="84" y="0"/>
                  </a:lnTo>
                  <a:lnTo>
                    <a:pt x="0" y="81"/>
                  </a:lnTo>
                  <a:lnTo>
                    <a:pt x="13" y="9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46"/>
            <p:cNvSpPr/>
            <p:nvPr/>
          </p:nvSpPr>
          <p:spPr>
            <a:xfrm>
              <a:off x="4359" y="2302"/>
              <a:ext cx="114" cy="26"/>
            </a:xfrm>
            <a:custGeom>
              <a:rect b="b" l="l" r="r" t="t"/>
              <a:pathLst>
                <a:path extrusionOk="0" h="312" w="1134">
                  <a:moveTo>
                    <a:pt x="137" y="0"/>
                  </a:moveTo>
                  <a:lnTo>
                    <a:pt x="992" y="43"/>
                  </a:lnTo>
                  <a:lnTo>
                    <a:pt x="1025" y="48"/>
                  </a:lnTo>
                  <a:lnTo>
                    <a:pt x="1053" y="57"/>
                  </a:lnTo>
                  <a:lnTo>
                    <a:pt x="1078" y="72"/>
                  </a:lnTo>
                  <a:lnTo>
                    <a:pt x="1098" y="90"/>
                  </a:lnTo>
                  <a:lnTo>
                    <a:pt x="1113" y="111"/>
                  </a:lnTo>
                  <a:lnTo>
                    <a:pt x="1124" y="134"/>
                  </a:lnTo>
                  <a:lnTo>
                    <a:pt x="1132" y="159"/>
                  </a:lnTo>
                  <a:lnTo>
                    <a:pt x="1134" y="183"/>
                  </a:lnTo>
                  <a:lnTo>
                    <a:pt x="1133" y="209"/>
                  </a:lnTo>
                  <a:lnTo>
                    <a:pt x="1126" y="233"/>
                  </a:lnTo>
                  <a:lnTo>
                    <a:pt x="1116" y="256"/>
                  </a:lnTo>
                  <a:lnTo>
                    <a:pt x="1102" y="276"/>
                  </a:lnTo>
                  <a:lnTo>
                    <a:pt x="1084" y="292"/>
                  </a:lnTo>
                  <a:lnTo>
                    <a:pt x="1060" y="303"/>
                  </a:lnTo>
                  <a:lnTo>
                    <a:pt x="1033" y="311"/>
                  </a:lnTo>
                  <a:lnTo>
                    <a:pt x="1000" y="312"/>
                  </a:lnTo>
                  <a:lnTo>
                    <a:pt x="144" y="270"/>
                  </a:lnTo>
                  <a:lnTo>
                    <a:pt x="111" y="265"/>
                  </a:lnTo>
                  <a:lnTo>
                    <a:pt x="83" y="256"/>
                  </a:lnTo>
                  <a:lnTo>
                    <a:pt x="59" y="241"/>
                  </a:lnTo>
                  <a:lnTo>
                    <a:pt x="39" y="223"/>
                  </a:lnTo>
                  <a:lnTo>
                    <a:pt x="23" y="202"/>
                  </a:lnTo>
                  <a:lnTo>
                    <a:pt x="12" y="179"/>
                  </a:lnTo>
                  <a:lnTo>
                    <a:pt x="3" y="154"/>
                  </a:lnTo>
                  <a:lnTo>
                    <a:pt x="0" y="130"/>
                  </a:lnTo>
                  <a:lnTo>
                    <a:pt x="2" y="104"/>
                  </a:lnTo>
                  <a:lnTo>
                    <a:pt x="8" y="80"/>
                  </a:lnTo>
                  <a:lnTo>
                    <a:pt x="19" y="57"/>
                  </a:lnTo>
                  <a:lnTo>
                    <a:pt x="34" y="37"/>
                  </a:lnTo>
                  <a:lnTo>
                    <a:pt x="53" y="21"/>
                  </a:lnTo>
                  <a:lnTo>
                    <a:pt x="77" y="8"/>
                  </a:lnTo>
                  <a:lnTo>
                    <a:pt x="104" y="1"/>
                  </a:lnTo>
                  <a:lnTo>
                    <a:pt x="137" y="0"/>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46"/>
            <p:cNvSpPr/>
            <p:nvPr/>
          </p:nvSpPr>
          <p:spPr>
            <a:xfrm>
              <a:off x="4359" y="2303"/>
              <a:ext cx="114" cy="25"/>
            </a:xfrm>
            <a:custGeom>
              <a:rect b="b" l="l" r="r" t="t"/>
              <a:pathLst>
                <a:path extrusionOk="0" h="299" w="1134">
                  <a:moveTo>
                    <a:pt x="131" y="0"/>
                  </a:moveTo>
                  <a:lnTo>
                    <a:pt x="155" y="2"/>
                  </a:lnTo>
                  <a:lnTo>
                    <a:pt x="177" y="4"/>
                  </a:lnTo>
                  <a:lnTo>
                    <a:pt x="199" y="5"/>
                  </a:lnTo>
                  <a:lnTo>
                    <a:pt x="219" y="7"/>
                  </a:lnTo>
                  <a:lnTo>
                    <a:pt x="238" y="8"/>
                  </a:lnTo>
                  <a:lnTo>
                    <a:pt x="256" y="10"/>
                  </a:lnTo>
                  <a:lnTo>
                    <a:pt x="275" y="11"/>
                  </a:lnTo>
                  <a:lnTo>
                    <a:pt x="292" y="12"/>
                  </a:lnTo>
                  <a:lnTo>
                    <a:pt x="309" y="13"/>
                  </a:lnTo>
                  <a:lnTo>
                    <a:pt x="327" y="15"/>
                  </a:lnTo>
                  <a:lnTo>
                    <a:pt x="344" y="16"/>
                  </a:lnTo>
                  <a:lnTo>
                    <a:pt x="361" y="17"/>
                  </a:lnTo>
                  <a:lnTo>
                    <a:pt x="379" y="18"/>
                  </a:lnTo>
                  <a:lnTo>
                    <a:pt x="398" y="19"/>
                  </a:lnTo>
                  <a:lnTo>
                    <a:pt x="417" y="20"/>
                  </a:lnTo>
                  <a:lnTo>
                    <a:pt x="437" y="21"/>
                  </a:lnTo>
                  <a:lnTo>
                    <a:pt x="459" y="22"/>
                  </a:lnTo>
                  <a:lnTo>
                    <a:pt x="480" y="23"/>
                  </a:lnTo>
                  <a:lnTo>
                    <a:pt x="504" y="24"/>
                  </a:lnTo>
                  <a:lnTo>
                    <a:pt x="529" y="25"/>
                  </a:lnTo>
                  <a:lnTo>
                    <a:pt x="555" y="28"/>
                  </a:lnTo>
                  <a:lnTo>
                    <a:pt x="584" y="29"/>
                  </a:lnTo>
                  <a:lnTo>
                    <a:pt x="614" y="30"/>
                  </a:lnTo>
                  <a:lnTo>
                    <a:pt x="647" y="31"/>
                  </a:lnTo>
                  <a:lnTo>
                    <a:pt x="681" y="33"/>
                  </a:lnTo>
                  <a:lnTo>
                    <a:pt x="719" y="34"/>
                  </a:lnTo>
                  <a:lnTo>
                    <a:pt x="759" y="35"/>
                  </a:lnTo>
                  <a:lnTo>
                    <a:pt x="800" y="37"/>
                  </a:lnTo>
                  <a:lnTo>
                    <a:pt x="846" y="39"/>
                  </a:lnTo>
                  <a:lnTo>
                    <a:pt x="894" y="40"/>
                  </a:lnTo>
                  <a:lnTo>
                    <a:pt x="946" y="42"/>
                  </a:lnTo>
                  <a:lnTo>
                    <a:pt x="1000" y="44"/>
                  </a:lnTo>
                  <a:lnTo>
                    <a:pt x="1030" y="48"/>
                  </a:lnTo>
                  <a:lnTo>
                    <a:pt x="1056" y="57"/>
                  </a:lnTo>
                  <a:lnTo>
                    <a:pt x="1079" y="70"/>
                  </a:lnTo>
                  <a:lnTo>
                    <a:pt x="1097" y="87"/>
                  </a:lnTo>
                  <a:lnTo>
                    <a:pt x="1111" y="105"/>
                  </a:lnTo>
                  <a:lnTo>
                    <a:pt x="1122" y="126"/>
                  </a:lnTo>
                  <a:lnTo>
                    <a:pt x="1130" y="149"/>
                  </a:lnTo>
                  <a:lnTo>
                    <a:pt x="1134" y="170"/>
                  </a:lnTo>
                  <a:lnTo>
                    <a:pt x="1133" y="196"/>
                  </a:lnTo>
                  <a:lnTo>
                    <a:pt x="1126" y="220"/>
                  </a:lnTo>
                  <a:lnTo>
                    <a:pt x="1116" y="243"/>
                  </a:lnTo>
                  <a:lnTo>
                    <a:pt x="1102" y="263"/>
                  </a:lnTo>
                  <a:lnTo>
                    <a:pt x="1084" y="279"/>
                  </a:lnTo>
                  <a:lnTo>
                    <a:pt x="1060" y="290"/>
                  </a:lnTo>
                  <a:lnTo>
                    <a:pt x="1033" y="298"/>
                  </a:lnTo>
                  <a:lnTo>
                    <a:pt x="1000" y="299"/>
                  </a:lnTo>
                  <a:lnTo>
                    <a:pt x="975" y="298"/>
                  </a:lnTo>
                  <a:lnTo>
                    <a:pt x="951" y="297"/>
                  </a:lnTo>
                  <a:lnTo>
                    <a:pt x="929" y="296"/>
                  </a:lnTo>
                  <a:lnTo>
                    <a:pt x="909" y="295"/>
                  </a:lnTo>
                  <a:lnTo>
                    <a:pt x="890" y="294"/>
                  </a:lnTo>
                  <a:lnTo>
                    <a:pt x="872" y="293"/>
                  </a:lnTo>
                  <a:lnTo>
                    <a:pt x="855" y="291"/>
                  </a:lnTo>
                  <a:lnTo>
                    <a:pt x="839" y="290"/>
                  </a:lnTo>
                  <a:lnTo>
                    <a:pt x="824" y="289"/>
                  </a:lnTo>
                  <a:lnTo>
                    <a:pt x="808" y="289"/>
                  </a:lnTo>
                  <a:lnTo>
                    <a:pt x="794" y="288"/>
                  </a:lnTo>
                  <a:lnTo>
                    <a:pt x="779" y="287"/>
                  </a:lnTo>
                  <a:lnTo>
                    <a:pt x="764" y="287"/>
                  </a:lnTo>
                  <a:lnTo>
                    <a:pt x="748" y="286"/>
                  </a:lnTo>
                  <a:lnTo>
                    <a:pt x="732" y="285"/>
                  </a:lnTo>
                  <a:lnTo>
                    <a:pt x="715" y="284"/>
                  </a:lnTo>
                  <a:lnTo>
                    <a:pt x="697" y="284"/>
                  </a:lnTo>
                  <a:lnTo>
                    <a:pt x="676" y="283"/>
                  </a:lnTo>
                  <a:lnTo>
                    <a:pt x="655" y="282"/>
                  </a:lnTo>
                  <a:lnTo>
                    <a:pt x="633" y="281"/>
                  </a:lnTo>
                  <a:lnTo>
                    <a:pt x="607" y="279"/>
                  </a:lnTo>
                  <a:lnTo>
                    <a:pt x="580" y="278"/>
                  </a:lnTo>
                  <a:lnTo>
                    <a:pt x="550" y="277"/>
                  </a:lnTo>
                  <a:lnTo>
                    <a:pt x="519" y="275"/>
                  </a:lnTo>
                  <a:lnTo>
                    <a:pt x="483" y="274"/>
                  </a:lnTo>
                  <a:lnTo>
                    <a:pt x="445" y="272"/>
                  </a:lnTo>
                  <a:lnTo>
                    <a:pt x="405" y="270"/>
                  </a:lnTo>
                  <a:lnTo>
                    <a:pt x="360" y="268"/>
                  </a:lnTo>
                  <a:lnTo>
                    <a:pt x="311" y="266"/>
                  </a:lnTo>
                  <a:lnTo>
                    <a:pt x="260" y="263"/>
                  </a:lnTo>
                  <a:lnTo>
                    <a:pt x="204" y="260"/>
                  </a:lnTo>
                  <a:lnTo>
                    <a:pt x="144" y="257"/>
                  </a:lnTo>
                  <a:lnTo>
                    <a:pt x="111" y="252"/>
                  </a:lnTo>
                  <a:lnTo>
                    <a:pt x="83" y="243"/>
                  </a:lnTo>
                  <a:lnTo>
                    <a:pt x="59" y="228"/>
                  </a:lnTo>
                  <a:lnTo>
                    <a:pt x="39" y="210"/>
                  </a:lnTo>
                  <a:lnTo>
                    <a:pt x="23" y="189"/>
                  </a:lnTo>
                  <a:lnTo>
                    <a:pt x="12" y="166"/>
                  </a:lnTo>
                  <a:lnTo>
                    <a:pt x="3" y="141"/>
                  </a:lnTo>
                  <a:lnTo>
                    <a:pt x="0" y="117"/>
                  </a:lnTo>
                  <a:lnTo>
                    <a:pt x="3" y="94"/>
                  </a:lnTo>
                  <a:lnTo>
                    <a:pt x="9" y="71"/>
                  </a:lnTo>
                  <a:lnTo>
                    <a:pt x="20" y="51"/>
                  </a:lnTo>
                  <a:lnTo>
                    <a:pt x="34" y="33"/>
                  </a:lnTo>
                  <a:lnTo>
                    <a:pt x="51" y="18"/>
                  </a:lnTo>
                  <a:lnTo>
                    <a:pt x="74" y="8"/>
                  </a:lnTo>
                  <a:lnTo>
                    <a:pt x="100" y="1"/>
                  </a:lnTo>
                  <a:lnTo>
                    <a:pt x="131" y="0"/>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46"/>
            <p:cNvSpPr/>
            <p:nvPr/>
          </p:nvSpPr>
          <p:spPr>
            <a:xfrm>
              <a:off x="4359" y="2304"/>
              <a:ext cx="114" cy="24"/>
            </a:xfrm>
            <a:custGeom>
              <a:rect b="b" l="l" r="r" t="t"/>
              <a:pathLst>
                <a:path extrusionOk="0" h="287" w="1134">
                  <a:moveTo>
                    <a:pt x="127" y="0"/>
                  </a:moveTo>
                  <a:lnTo>
                    <a:pt x="149" y="3"/>
                  </a:lnTo>
                  <a:lnTo>
                    <a:pt x="170" y="5"/>
                  </a:lnTo>
                  <a:lnTo>
                    <a:pt x="190" y="8"/>
                  </a:lnTo>
                  <a:lnTo>
                    <a:pt x="210" y="10"/>
                  </a:lnTo>
                  <a:lnTo>
                    <a:pt x="229" y="12"/>
                  </a:lnTo>
                  <a:lnTo>
                    <a:pt x="248" y="15"/>
                  </a:lnTo>
                  <a:lnTo>
                    <a:pt x="268" y="17"/>
                  </a:lnTo>
                  <a:lnTo>
                    <a:pt x="287" y="19"/>
                  </a:lnTo>
                  <a:lnTo>
                    <a:pt x="306" y="21"/>
                  </a:lnTo>
                  <a:lnTo>
                    <a:pt x="326" y="22"/>
                  </a:lnTo>
                  <a:lnTo>
                    <a:pt x="345" y="24"/>
                  </a:lnTo>
                  <a:lnTo>
                    <a:pt x="365" y="26"/>
                  </a:lnTo>
                  <a:lnTo>
                    <a:pt x="386" y="27"/>
                  </a:lnTo>
                  <a:lnTo>
                    <a:pt x="407" y="28"/>
                  </a:lnTo>
                  <a:lnTo>
                    <a:pt x="428" y="30"/>
                  </a:lnTo>
                  <a:lnTo>
                    <a:pt x="452" y="31"/>
                  </a:lnTo>
                  <a:lnTo>
                    <a:pt x="475" y="32"/>
                  </a:lnTo>
                  <a:lnTo>
                    <a:pt x="499" y="33"/>
                  </a:lnTo>
                  <a:lnTo>
                    <a:pt x="525" y="34"/>
                  </a:lnTo>
                  <a:lnTo>
                    <a:pt x="552" y="35"/>
                  </a:lnTo>
                  <a:lnTo>
                    <a:pt x="581" y="36"/>
                  </a:lnTo>
                  <a:lnTo>
                    <a:pt x="610" y="37"/>
                  </a:lnTo>
                  <a:lnTo>
                    <a:pt x="642" y="38"/>
                  </a:lnTo>
                  <a:lnTo>
                    <a:pt x="674" y="38"/>
                  </a:lnTo>
                  <a:lnTo>
                    <a:pt x="709" y="39"/>
                  </a:lnTo>
                  <a:lnTo>
                    <a:pt x="745" y="40"/>
                  </a:lnTo>
                  <a:lnTo>
                    <a:pt x="783" y="41"/>
                  </a:lnTo>
                  <a:lnTo>
                    <a:pt x="824" y="41"/>
                  </a:lnTo>
                  <a:lnTo>
                    <a:pt x="865" y="42"/>
                  </a:lnTo>
                  <a:lnTo>
                    <a:pt x="911" y="43"/>
                  </a:lnTo>
                  <a:lnTo>
                    <a:pt x="958" y="43"/>
                  </a:lnTo>
                  <a:lnTo>
                    <a:pt x="1008" y="45"/>
                  </a:lnTo>
                  <a:lnTo>
                    <a:pt x="1036" y="48"/>
                  </a:lnTo>
                  <a:lnTo>
                    <a:pt x="1059" y="56"/>
                  </a:lnTo>
                  <a:lnTo>
                    <a:pt x="1080" y="67"/>
                  </a:lnTo>
                  <a:lnTo>
                    <a:pt x="1097" y="83"/>
                  </a:lnTo>
                  <a:lnTo>
                    <a:pt x="1110" y="99"/>
                  </a:lnTo>
                  <a:lnTo>
                    <a:pt x="1121" y="118"/>
                  </a:lnTo>
                  <a:lnTo>
                    <a:pt x="1128" y="138"/>
                  </a:lnTo>
                  <a:lnTo>
                    <a:pt x="1134" y="158"/>
                  </a:lnTo>
                  <a:lnTo>
                    <a:pt x="1133" y="184"/>
                  </a:lnTo>
                  <a:lnTo>
                    <a:pt x="1126" y="208"/>
                  </a:lnTo>
                  <a:lnTo>
                    <a:pt x="1116" y="231"/>
                  </a:lnTo>
                  <a:lnTo>
                    <a:pt x="1102" y="251"/>
                  </a:lnTo>
                  <a:lnTo>
                    <a:pt x="1084" y="267"/>
                  </a:lnTo>
                  <a:lnTo>
                    <a:pt x="1060" y="278"/>
                  </a:lnTo>
                  <a:lnTo>
                    <a:pt x="1033" y="286"/>
                  </a:lnTo>
                  <a:lnTo>
                    <a:pt x="1000" y="287"/>
                  </a:lnTo>
                  <a:lnTo>
                    <a:pt x="975" y="286"/>
                  </a:lnTo>
                  <a:lnTo>
                    <a:pt x="951" y="285"/>
                  </a:lnTo>
                  <a:lnTo>
                    <a:pt x="929" y="284"/>
                  </a:lnTo>
                  <a:lnTo>
                    <a:pt x="909" y="283"/>
                  </a:lnTo>
                  <a:lnTo>
                    <a:pt x="890" y="282"/>
                  </a:lnTo>
                  <a:lnTo>
                    <a:pt x="872" y="281"/>
                  </a:lnTo>
                  <a:lnTo>
                    <a:pt x="855" y="279"/>
                  </a:lnTo>
                  <a:lnTo>
                    <a:pt x="839" y="278"/>
                  </a:lnTo>
                  <a:lnTo>
                    <a:pt x="824" y="277"/>
                  </a:lnTo>
                  <a:lnTo>
                    <a:pt x="808" y="277"/>
                  </a:lnTo>
                  <a:lnTo>
                    <a:pt x="794" y="276"/>
                  </a:lnTo>
                  <a:lnTo>
                    <a:pt x="779" y="275"/>
                  </a:lnTo>
                  <a:lnTo>
                    <a:pt x="764" y="275"/>
                  </a:lnTo>
                  <a:lnTo>
                    <a:pt x="748" y="274"/>
                  </a:lnTo>
                  <a:lnTo>
                    <a:pt x="732" y="273"/>
                  </a:lnTo>
                  <a:lnTo>
                    <a:pt x="715" y="272"/>
                  </a:lnTo>
                  <a:lnTo>
                    <a:pt x="697" y="272"/>
                  </a:lnTo>
                  <a:lnTo>
                    <a:pt x="676" y="271"/>
                  </a:lnTo>
                  <a:lnTo>
                    <a:pt x="655" y="270"/>
                  </a:lnTo>
                  <a:lnTo>
                    <a:pt x="633" y="269"/>
                  </a:lnTo>
                  <a:lnTo>
                    <a:pt x="607" y="267"/>
                  </a:lnTo>
                  <a:lnTo>
                    <a:pt x="580" y="266"/>
                  </a:lnTo>
                  <a:lnTo>
                    <a:pt x="550" y="265"/>
                  </a:lnTo>
                  <a:lnTo>
                    <a:pt x="519" y="263"/>
                  </a:lnTo>
                  <a:lnTo>
                    <a:pt x="483" y="262"/>
                  </a:lnTo>
                  <a:lnTo>
                    <a:pt x="445" y="260"/>
                  </a:lnTo>
                  <a:lnTo>
                    <a:pt x="405" y="258"/>
                  </a:lnTo>
                  <a:lnTo>
                    <a:pt x="360" y="256"/>
                  </a:lnTo>
                  <a:lnTo>
                    <a:pt x="311" y="254"/>
                  </a:lnTo>
                  <a:lnTo>
                    <a:pt x="260" y="251"/>
                  </a:lnTo>
                  <a:lnTo>
                    <a:pt x="204" y="248"/>
                  </a:lnTo>
                  <a:lnTo>
                    <a:pt x="144" y="245"/>
                  </a:lnTo>
                  <a:lnTo>
                    <a:pt x="111" y="240"/>
                  </a:lnTo>
                  <a:lnTo>
                    <a:pt x="83" y="231"/>
                  </a:lnTo>
                  <a:lnTo>
                    <a:pt x="59" y="216"/>
                  </a:lnTo>
                  <a:lnTo>
                    <a:pt x="39" y="198"/>
                  </a:lnTo>
                  <a:lnTo>
                    <a:pt x="23" y="177"/>
                  </a:lnTo>
                  <a:lnTo>
                    <a:pt x="12" y="154"/>
                  </a:lnTo>
                  <a:lnTo>
                    <a:pt x="3" y="129"/>
                  </a:lnTo>
                  <a:lnTo>
                    <a:pt x="0" y="105"/>
                  </a:lnTo>
                  <a:lnTo>
                    <a:pt x="3" y="84"/>
                  </a:lnTo>
                  <a:lnTo>
                    <a:pt x="10" y="64"/>
                  </a:lnTo>
                  <a:lnTo>
                    <a:pt x="20" y="47"/>
                  </a:lnTo>
                  <a:lnTo>
                    <a:pt x="33" y="30"/>
                  </a:lnTo>
                  <a:lnTo>
                    <a:pt x="50" y="17"/>
                  </a:lnTo>
                  <a:lnTo>
                    <a:pt x="71" y="7"/>
                  </a:lnTo>
                  <a:lnTo>
                    <a:pt x="97" y="1"/>
                  </a:lnTo>
                  <a:lnTo>
                    <a:pt x="127" y="0"/>
                  </a:lnTo>
                  <a:close/>
                </a:path>
              </a:pathLst>
            </a:custGeom>
            <a:solidFill>
              <a:srgbClr val="5E63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46"/>
            <p:cNvSpPr/>
            <p:nvPr/>
          </p:nvSpPr>
          <p:spPr>
            <a:xfrm>
              <a:off x="4359" y="2305"/>
              <a:ext cx="114" cy="23"/>
            </a:xfrm>
            <a:custGeom>
              <a:rect b="b" l="l" r="r" t="t"/>
              <a:pathLst>
                <a:path extrusionOk="0" h="275" w="1134">
                  <a:moveTo>
                    <a:pt x="120" y="0"/>
                  </a:moveTo>
                  <a:lnTo>
                    <a:pt x="140" y="4"/>
                  </a:lnTo>
                  <a:lnTo>
                    <a:pt x="159" y="7"/>
                  </a:lnTo>
                  <a:lnTo>
                    <a:pt x="179" y="10"/>
                  </a:lnTo>
                  <a:lnTo>
                    <a:pt x="199" y="13"/>
                  </a:lnTo>
                  <a:lnTo>
                    <a:pt x="219" y="16"/>
                  </a:lnTo>
                  <a:lnTo>
                    <a:pt x="239" y="19"/>
                  </a:lnTo>
                  <a:lnTo>
                    <a:pt x="260" y="21"/>
                  </a:lnTo>
                  <a:lnTo>
                    <a:pt x="280" y="24"/>
                  </a:lnTo>
                  <a:lnTo>
                    <a:pt x="301" y="26"/>
                  </a:lnTo>
                  <a:lnTo>
                    <a:pt x="323" y="28"/>
                  </a:lnTo>
                  <a:lnTo>
                    <a:pt x="345" y="30"/>
                  </a:lnTo>
                  <a:lnTo>
                    <a:pt x="368" y="33"/>
                  </a:lnTo>
                  <a:lnTo>
                    <a:pt x="392" y="34"/>
                  </a:lnTo>
                  <a:lnTo>
                    <a:pt x="415" y="36"/>
                  </a:lnTo>
                  <a:lnTo>
                    <a:pt x="439" y="38"/>
                  </a:lnTo>
                  <a:lnTo>
                    <a:pt x="465" y="39"/>
                  </a:lnTo>
                  <a:lnTo>
                    <a:pt x="491" y="40"/>
                  </a:lnTo>
                  <a:lnTo>
                    <a:pt x="519" y="41"/>
                  </a:lnTo>
                  <a:lnTo>
                    <a:pt x="546" y="42"/>
                  </a:lnTo>
                  <a:lnTo>
                    <a:pt x="576" y="43"/>
                  </a:lnTo>
                  <a:lnTo>
                    <a:pt x="605" y="44"/>
                  </a:lnTo>
                  <a:lnTo>
                    <a:pt x="636" y="44"/>
                  </a:lnTo>
                  <a:lnTo>
                    <a:pt x="668" y="45"/>
                  </a:lnTo>
                  <a:lnTo>
                    <a:pt x="702" y="45"/>
                  </a:lnTo>
                  <a:lnTo>
                    <a:pt x="736" y="46"/>
                  </a:lnTo>
                  <a:lnTo>
                    <a:pt x="771" y="46"/>
                  </a:lnTo>
                  <a:lnTo>
                    <a:pt x="807" y="46"/>
                  </a:lnTo>
                  <a:lnTo>
                    <a:pt x="846" y="46"/>
                  </a:lnTo>
                  <a:lnTo>
                    <a:pt x="886" y="46"/>
                  </a:lnTo>
                  <a:lnTo>
                    <a:pt x="927" y="46"/>
                  </a:lnTo>
                  <a:lnTo>
                    <a:pt x="970" y="45"/>
                  </a:lnTo>
                  <a:lnTo>
                    <a:pt x="1015" y="45"/>
                  </a:lnTo>
                  <a:lnTo>
                    <a:pt x="1040" y="48"/>
                  </a:lnTo>
                  <a:lnTo>
                    <a:pt x="1062" y="55"/>
                  </a:lnTo>
                  <a:lnTo>
                    <a:pt x="1081" y="66"/>
                  </a:lnTo>
                  <a:lnTo>
                    <a:pt x="1096" y="79"/>
                  </a:lnTo>
                  <a:lnTo>
                    <a:pt x="1109" y="95"/>
                  </a:lnTo>
                  <a:lnTo>
                    <a:pt x="1119" y="111"/>
                  </a:lnTo>
                  <a:lnTo>
                    <a:pt x="1127" y="129"/>
                  </a:lnTo>
                  <a:lnTo>
                    <a:pt x="1134" y="146"/>
                  </a:lnTo>
                  <a:lnTo>
                    <a:pt x="1133" y="172"/>
                  </a:lnTo>
                  <a:lnTo>
                    <a:pt x="1126" y="196"/>
                  </a:lnTo>
                  <a:lnTo>
                    <a:pt x="1116" y="219"/>
                  </a:lnTo>
                  <a:lnTo>
                    <a:pt x="1102" y="239"/>
                  </a:lnTo>
                  <a:lnTo>
                    <a:pt x="1084" y="255"/>
                  </a:lnTo>
                  <a:lnTo>
                    <a:pt x="1060" y="266"/>
                  </a:lnTo>
                  <a:lnTo>
                    <a:pt x="1033" y="274"/>
                  </a:lnTo>
                  <a:lnTo>
                    <a:pt x="1000" y="275"/>
                  </a:lnTo>
                  <a:lnTo>
                    <a:pt x="975" y="274"/>
                  </a:lnTo>
                  <a:lnTo>
                    <a:pt x="951" y="273"/>
                  </a:lnTo>
                  <a:lnTo>
                    <a:pt x="929" y="272"/>
                  </a:lnTo>
                  <a:lnTo>
                    <a:pt x="909" y="271"/>
                  </a:lnTo>
                  <a:lnTo>
                    <a:pt x="890" y="270"/>
                  </a:lnTo>
                  <a:lnTo>
                    <a:pt x="872" y="269"/>
                  </a:lnTo>
                  <a:lnTo>
                    <a:pt x="855" y="267"/>
                  </a:lnTo>
                  <a:lnTo>
                    <a:pt x="839" y="266"/>
                  </a:lnTo>
                  <a:lnTo>
                    <a:pt x="824" y="265"/>
                  </a:lnTo>
                  <a:lnTo>
                    <a:pt x="808" y="265"/>
                  </a:lnTo>
                  <a:lnTo>
                    <a:pt x="794" y="264"/>
                  </a:lnTo>
                  <a:lnTo>
                    <a:pt x="779" y="263"/>
                  </a:lnTo>
                  <a:lnTo>
                    <a:pt x="764" y="263"/>
                  </a:lnTo>
                  <a:lnTo>
                    <a:pt x="748" y="262"/>
                  </a:lnTo>
                  <a:lnTo>
                    <a:pt x="732" y="261"/>
                  </a:lnTo>
                  <a:lnTo>
                    <a:pt x="715" y="260"/>
                  </a:lnTo>
                  <a:lnTo>
                    <a:pt x="697" y="260"/>
                  </a:lnTo>
                  <a:lnTo>
                    <a:pt x="676" y="259"/>
                  </a:lnTo>
                  <a:lnTo>
                    <a:pt x="655" y="258"/>
                  </a:lnTo>
                  <a:lnTo>
                    <a:pt x="633" y="257"/>
                  </a:lnTo>
                  <a:lnTo>
                    <a:pt x="607" y="255"/>
                  </a:lnTo>
                  <a:lnTo>
                    <a:pt x="580" y="254"/>
                  </a:lnTo>
                  <a:lnTo>
                    <a:pt x="550" y="253"/>
                  </a:lnTo>
                  <a:lnTo>
                    <a:pt x="519" y="251"/>
                  </a:lnTo>
                  <a:lnTo>
                    <a:pt x="483" y="250"/>
                  </a:lnTo>
                  <a:lnTo>
                    <a:pt x="445" y="248"/>
                  </a:lnTo>
                  <a:lnTo>
                    <a:pt x="405" y="246"/>
                  </a:lnTo>
                  <a:lnTo>
                    <a:pt x="360" y="244"/>
                  </a:lnTo>
                  <a:lnTo>
                    <a:pt x="311" y="242"/>
                  </a:lnTo>
                  <a:lnTo>
                    <a:pt x="260" y="239"/>
                  </a:lnTo>
                  <a:lnTo>
                    <a:pt x="204" y="236"/>
                  </a:lnTo>
                  <a:lnTo>
                    <a:pt x="144" y="233"/>
                  </a:lnTo>
                  <a:lnTo>
                    <a:pt x="111" y="228"/>
                  </a:lnTo>
                  <a:lnTo>
                    <a:pt x="83" y="219"/>
                  </a:lnTo>
                  <a:lnTo>
                    <a:pt x="59" y="204"/>
                  </a:lnTo>
                  <a:lnTo>
                    <a:pt x="39" y="186"/>
                  </a:lnTo>
                  <a:lnTo>
                    <a:pt x="23" y="165"/>
                  </a:lnTo>
                  <a:lnTo>
                    <a:pt x="12" y="142"/>
                  </a:lnTo>
                  <a:lnTo>
                    <a:pt x="3" y="117"/>
                  </a:lnTo>
                  <a:lnTo>
                    <a:pt x="0" y="93"/>
                  </a:lnTo>
                  <a:lnTo>
                    <a:pt x="4" y="74"/>
                  </a:lnTo>
                  <a:lnTo>
                    <a:pt x="10" y="56"/>
                  </a:lnTo>
                  <a:lnTo>
                    <a:pt x="20" y="41"/>
                  </a:lnTo>
                  <a:lnTo>
                    <a:pt x="32" y="26"/>
                  </a:lnTo>
                  <a:lnTo>
                    <a:pt x="48" y="15"/>
                  </a:lnTo>
                  <a:lnTo>
                    <a:pt x="67" y="6"/>
                  </a:lnTo>
                  <a:lnTo>
                    <a:pt x="92" y="1"/>
                  </a:lnTo>
                  <a:lnTo>
                    <a:pt x="1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46"/>
            <p:cNvSpPr/>
            <p:nvPr/>
          </p:nvSpPr>
          <p:spPr>
            <a:xfrm>
              <a:off x="4359" y="2306"/>
              <a:ext cx="114" cy="22"/>
            </a:xfrm>
            <a:custGeom>
              <a:rect b="b" l="l" r="r" t="t"/>
              <a:pathLst>
                <a:path extrusionOk="0" h="262" w="1134">
                  <a:moveTo>
                    <a:pt x="115" y="0"/>
                  </a:moveTo>
                  <a:lnTo>
                    <a:pt x="132" y="4"/>
                  </a:lnTo>
                  <a:lnTo>
                    <a:pt x="151" y="8"/>
                  </a:lnTo>
                  <a:lnTo>
                    <a:pt x="169" y="11"/>
                  </a:lnTo>
                  <a:lnTo>
                    <a:pt x="189" y="15"/>
                  </a:lnTo>
                  <a:lnTo>
                    <a:pt x="210" y="18"/>
                  </a:lnTo>
                  <a:lnTo>
                    <a:pt x="230" y="23"/>
                  </a:lnTo>
                  <a:lnTo>
                    <a:pt x="252" y="26"/>
                  </a:lnTo>
                  <a:lnTo>
                    <a:pt x="275" y="29"/>
                  </a:lnTo>
                  <a:lnTo>
                    <a:pt x="297" y="31"/>
                  </a:lnTo>
                  <a:lnTo>
                    <a:pt x="321" y="34"/>
                  </a:lnTo>
                  <a:lnTo>
                    <a:pt x="346" y="36"/>
                  </a:lnTo>
                  <a:lnTo>
                    <a:pt x="370" y="39"/>
                  </a:lnTo>
                  <a:lnTo>
                    <a:pt x="397" y="41"/>
                  </a:lnTo>
                  <a:lnTo>
                    <a:pt x="423" y="42"/>
                  </a:lnTo>
                  <a:lnTo>
                    <a:pt x="451" y="44"/>
                  </a:lnTo>
                  <a:lnTo>
                    <a:pt x="478" y="46"/>
                  </a:lnTo>
                  <a:lnTo>
                    <a:pt x="507" y="47"/>
                  </a:lnTo>
                  <a:lnTo>
                    <a:pt x="536" y="49"/>
                  </a:lnTo>
                  <a:lnTo>
                    <a:pt x="566" y="50"/>
                  </a:lnTo>
                  <a:lnTo>
                    <a:pt x="597" y="51"/>
                  </a:lnTo>
                  <a:lnTo>
                    <a:pt x="628" y="52"/>
                  </a:lnTo>
                  <a:lnTo>
                    <a:pt x="661" y="52"/>
                  </a:lnTo>
                  <a:lnTo>
                    <a:pt x="693" y="52"/>
                  </a:lnTo>
                  <a:lnTo>
                    <a:pt x="727" y="52"/>
                  </a:lnTo>
                  <a:lnTo>
                    <a:pt x="762" y="52"/>
                  </a:lnTo>
                  <a:lnTo>
                    <a:pt x="795" y="52"/>
                  </a:lnTo>
                  <a:lnTo>
                    <a:pt x="831" y="51"/>
                  </a:lnTo>
                  <a:lnTo>
                    <a:pt x="867" y="50"/>
                  </a:lnTo>
                  <a:lnTo>
                    <a:pt x="905" y="49"/>
                  </a:lnTo>
                  <a:lnTo>
                    <a:pt x="942" y="47"/>
                  </a:lnTo>
                  <a:lnTo>
                    <a:pt x="981" y="46"/>
                  </a:lnTo>
                  <a:lnTo>
                    <a:pt x="1020" y="44"/>
                  </a:lnTo>
                  <a:lnTo>
                    <a:pt x="1043" y="47"/>
                  </a:lnTo>
                  <a:lnTo>
                    <a:pt x="1063" y="54"/>
                  </a:lnTo>
                  <a:lnTo>
                    <a:pt x="1081" y="63"/>
                  </a:lnTo>
                  <a:lnTo>
                    <a:pt x="1096" y="74"/>
                  </a:lnTo>
                  <a:lnTo>
                    <a:pt x="1108" y="88"/>
                  </a:lnTo>
                  <a:lnTo>
                    <a:pt x="1118" y="102"/>
                  </a:lnTo>
                  <a:lnTo>
                    <a:pt x="1126" y="118"/>
                  </a:lnTo>
                  <a:lnTo>
                    <a:pt x="1134" y="133"/>
                  </a:lnTo>
                  <a:lnTo>
                    <a:pt x="1133" y="159"/>
                  </a:lnTo>
                  <a:lnTo>
                    <a:pt x="1126" y="183"/>
                  </a:lnTo>
                  <a:lnTo>
                    <a:pt x="1116" y="206"/>
                  </a:lnTo>
                  <a:lnTo>
                    <a:pt x="1102" y="226"/>
                  </a:lnTo>
                  <a:lnTo>
                    <a:pt x="1084" y="242"/>
                  </a:lnTo>
                  <a:lnTo>
                    <a:pt x="1060" y="253"/>
                  </a:lnTo>
                  <a:lnTo>
                    <a:pt x="1033" y="261"/>
                  </a:lnTo>
                  <a:lnTo>
                    <a:pt x="1000" y="262"/>
                  </a:lnTo>
                  <a:lnTo>
                    <a:pt x="975" y="261"/>
                  </a:lnTo>
                  <a:lnTo>
                    <a:pt x="951" y="260"/>
                  </a:lnTo>
                  <a:lnTo>
                    <a:pt x="929" y="259"/>
                  </a:lnTo>
                  <a:lnTo>
                    <a:pt x="909" y="258"/>
                  </a:lnTo>
                  <a:lnTo>
                    <a:pt x="890" y="257"/>
                  </a:lnTo>
                  <a:lnTo>
                    <a:pt x="872" y="256"/>
                  </a:lnTo>
                  <a:lnTo>
                    <a:pt x="855" y="254"/>
                  </a:lnTo>
                  <a:lnTo>
                    <a:pt x="839" y="253"/>
                  </a:lnTo>
                  <a:lnTo>
                    <a:pt x="824" y="252"/>
                  </a:lnTo>
                  <a:lnTo>
                    <a:pt x="808" y="252"/>
                  </a:lnTo>
                  <a:lnTo>
                    <a:pt x="794" y="251"/>
                  </a:lnTo>
                  <a:lnTo>
                    <a:pt x="779" y="250"/>
                  </a:lnTo>
                  <a:lnTo>
                    <a:pt x="764" y="250"/>
                  </a:lnTo>
                  <a:lnTo>
                    <a:pt x="748" y="249"/>
                  </a:lnTo>
                  <a:lnTo>
                    <a:pt x="732" y="248"/>
                  </a:lnTo>
                  <a:lnTo>
                    <a:pt x="715" y="247"/>
                  </a:lnTo>
                  <a:lnTo>
                    <a:pt x="697" y="247"/>
                  </a:lnTo>
                  <a:lnTo>
                    <a:pt x="676" y="246"/>
                  </a:lnTo>
                  <a:lnTo>
                    <a:pt x="655" y="245"/>
                  </a:lnTo>
                  <a:lnTo>
                    <a:pt x="633" y="244"/>
                  </a:lnTo>
                  <a:lnTo>
                    <a:pt x="607" y="242"/>
                  </a:lnTo>
                  <a:lnTo>
                    <a:pt x="580" y="241"/>
                  </a:lnTo>
                  <a:lnTo>
                    <a:pt x="550" y="240"/>
                  </a:lnTo>
                  <a:lnTo>
                    <a:pt x="519" y="238"/>
                  </a:lnTo>
                  <a:lnTo>
                    <a:pt x="483" y="237"/>
                  </a:lnTo>
                  <a:lnTo>
                    <a:pt x="445" y="235"/>
                  </a:lnTo>
                  <a:lnTo>
                    <a:pt x="405" y="233"/>
                  </a:lnTo>
                  <a:lnTo>
                    <a:pt x="360" y="231"/>
                  </a:lnTo>
                  <a:lnTo>
                    <a:pt x="311" y="229"/>
                  </a:lnTo>
                  <a:lnTo>
                    <a:pt x="260" y="226"/>
                  </a:lnTo>
                  <a:lnTo>
                    <a:pt x="204" y="223"/>
                  </a:lnTo>
                  <a:lnTo>
                    <a:pt x="144" y="220"/>
                  </a:lnTo>
                  <a:lnTo>
                    <a:pt x="111" y="215"/>
                  </a:lnTo>
                  <a:lnTo>
                    <a:pt x="83" y="206"/>
                  </a:lnTo>
                  <a:lnTo>
                    <a:pt x="59" y="191"/>
                  </a:lnTo>
                  <a:lnTo>
                    <a:pt x="39" y="173"/>
                  </a:lnTo>
                  <a:lnTo>
                    <a:pt x="23" y="152"/>
                  </a:lnTo>
                  <a:lnTo>
                    <a:pt x="12" y="129"/>
                  </a:lnTo>
                  <a:lnTo>
                    <a:pt x="3" y="104"/>
                  </a:lnTo>
                  <a:lnTo>
                    <a:pt x="0" y="80"/>
                  </a:lnTo>
                  <a:lnTo>
                    <a:pt x="4" y="63"/>
                  </a:lnTo>
                  <a:lnTo>
                    <a:pt x="12" y="47"/>
                  </a:lnTo>
                  <a:lnTo>
                    <a:pt x="20" y="33"/>
                  </a:lnTo>
                  <a:lnTo>
                    <a:pt x="32" y="21"/>
                  </a:lnTo>
                  <a:lnTo>
                    <a:pt x="46" y="11"/>
                  </a:lnTo>
                  <a:lnTo>
                    <a:pt x="64" y="4"/>
                  </a:lnTo>
                  <a:lnTo>
                    <a:pt x="88" y="0"/>
                  </a:lnTo>
                  <a:lnTo>
                    <a:pt x="11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46"/>
            <p:cNvSpPr/>
            <p:nvPr/>
          </p:nvSpPr>
          <p:spPr>
            <a:xfrm>
              <a:off x="4359" y="2307"/>
              <a:ext cx="114" cy="21"/>
            </a:xfrm>
            <a:custGeom>
              <a:rect b="b" l="l" r="r" t="t"/>
              <a:pathLst>
                <a:path extrusionOk="0" h="251" w="1134">
                  <a:moveTo>
                    <a:pt x="110" y="1"/>
                  </a:moveTo>
                  <a:lnTo>
                    <a:pt x="125" y="6"/>
                  </a:lnTo>
                  <a:lnTo>
                    <a:pt x="142" y="11"/>
                  </a:lnTo>
                  <a:lnTo>
                    <a:pt x="160" y="15"/>
                  </a:lnTo>
                  <a:lnTo>
                    <a:pt x="179" y="20"/>
                  </a:lnTo>
                  <a:lnTo>
                    <a:pt x="200" y="24"/>
                  </a:lnTo>
                  <a:lnTo>
                    <a:pt x="222" y="27"/>
                  </a:lnTo>
                  <a:lnTo>
                    <a:pt x="244" y="31"/>
                  </a:lnTo>
                  <a:lnTo>
                    <a:pt x="269" y="35"/>
                  </a:lnTo>
                  <a:lnTo>
                    <a:pt x="293" y="39"/>
                  </a:lnTo>
                  <a:lnTo>
                    <a:pt x="319" y="42"/>
                  </a:lnTo>
                  <a:lnTo>
                    <a:pt x="346" y="45"/>
                  </a:lnTo>
                  <a:lnTo>
                    <a:pt x="374" y="48"/>
                  </a:lnTo>
                  <a:lnTo>
                    <a:pt x="403" y="50"/>
                  </a:lnTo>
                  <a:lnTo>
                    <a:pt x="431" y="52"/>
                  </a:lnTo>
                  <a:lnTo>
                    <a:pt x="462" y="55"/>
                  </a:lnTo>
                  <a:lnTo>
                    <a:pt x="492" y="56"/>
                  </a:lnTo>
                  <a:lnTo>
                    <a:pt x="524" y="58"/>
                  </a:lnTo>
                  <a:lnTo>
                    <a:pt x="555" y="59"/>
                  </a:lnTo>
                  <a:lnTo>
                    <a:pt x="588" y="60"/>
                  </a:lnTo>
                  <a:lnTo>
                    <a:pt x="620" y="61"/>
                  </a:lnTo>
                  <a:lnTo>
                    <a:pt x="654" y="62"/>
                  </a:lnTo>
                  <a:lnTo>
                    <a:pt x="687" y="62"/>
                  </a:lnTo>
                  <a:lnTo>
                    <a:pt x="721" y="62"/>
                  </a:lnTo>
                  <a:lnTo>
                    <a:pt x="754" y="62"/>
                  </a:lnTo>
                  <a:lnTo>
                    <a:pt x="788" y="61"/>
                  </a:lnTo>
                  <a:lnTo>
                    <a:pt x="822" y="61"/>
                  </a:lnTo>
                  <a:lnTo>
                    <a:pt x="856" y="59"/>
                  </a:lnTo>
                  <a:lnTo>
                    <a:pt x="891" y="58"/>
                  </a:lnTo>
                  <a:lnTo>
                    <a:pt x="925" y="56"/>
                  </a:lnTo>
                  <a:lnTo>
                    <a:pt x="959" y="54"/>
                  </a:lnTo>
                  <a:lnTo>
                    <a:pt x="993" y="52"/>
                  </a:lnTo>
                  <a:lnTo>
                    <a:pt x="1027" y="49"/>
                  </a:lnTo>
                  <a:lnTo>
                    <a:pt x="1048" y="51"/>
                  </a:lnTo>
                  <a:lnTo>
                    <a:pt x="1066" y="55"/>
                  </a:lnTo>
                  <a:lnTo>
                    <a:pt x="1082" y="63"/>
                  </a:lnTo>
                  <a:lnTo>
                    <a:pt x="1095" y="73"/>
                  </a:lnTo>
                  <a:lnTo>
                    <a:pt x="1106" y="84"/>
                  </a:lnTo>
                  <a:lnTo>
                    <a:pt x="1116" y="97"/>
                  </a:lnTo>
                  <a:lnTo>
                    <a:pt x="1125" y="109"/>
                  </a:lnTo>
                  <a:lnTo>
                    <a:pt x="1134" y="122"/>
                  </a:lnTo>
                  <a:lnTo>
                    <a:pt x="1133" y="148"/>
                  </a:lnTo>
                  <a:lnTo>
                    <a:pt x="1126" y="172"/>
                  </a:lnTo>
                  <a:lnTo>
                    <a:pt x="1116" y="195"/>
                  </a:lnTo>
                  <a:lnTo>
                    <a:pt x="1102" y="215"/>
                  </a:lnTo>
                  <a:lnTo>
                    <a:pt x="1084" y="231"/>
                  </a:lnTo>
                  <a:lnTo>
                    <a:pt x="1060" y="242"/>
                  </a:lnTo>
                  <a:lnTo>
                    <a:pt x="1033" y="250"/>
                  </a:lnTo>
                  <a:lnTo>
                    <a:pt x="1000" y="251"/>
                  </a:lnTo>
                  <a:lnTo>
                    <a:pt x="975" y="250"/>
                  </a:lnTo>
                  <a:lnTo>
                    <a:pt x="951" y="249"/>
                  </a:lnTo>
                  <a:lnTo>
                    <a:pt x="929" y="248"/>
                  </a:lnTo>
                  <a:lnTo>
                    <a:pt x="909" y="247"/>
                  </a:lnTo>
                  <a:lnTo>
                    <a:pt x="890" y="246"/>
                  </a:lnTo>
                  <a:lnTo>
                    <a:pt x="872" y="245"/>
                  </a:lnTo>
                  <a:lnTo>
                    <a:pt x="855" y="243"/>
                  </a:lnTo>
                  <a:lnTo>
                    <a:pt x="839" y="242"/>
                  </a:lnTo>
                  <a:lnTo>
                    <a:pt x="824" y="241"/>
                  </a:lnTo>
                  <a:lnTo>
                    <a:pt x="808" y="241"/>
                  </a:lnTo>
                  <a:lnTo>
                    <a:pt x="794" y="240"/>
                  </a:lnTo>
                  <a:lnTo>
                    <a:pt x="779" y="239"/>
                  </a:lnTo>
                  <a:lnTo>
                    <a:pt x="764" y="239"/>
                  </a:lnTo>
                  <a:lnTo>
                    <a:pt x="748" y="238"/>
                  </a:lnTo>
                  <a:lnTo>
                    <a:pt x="732" y="237"/>
                  </a:lnTo>
                  <a:lnTo>
                    <a:pt x="715" y="236"/>
                  </a:lnTo>
                  <a:lnTo>
                    <a:pt x="697" y="236"/>
                  </a:lnTo>
                  <a:lnTo>
                    <a:pt x="676" y="235"/>
                  </a:lnTo>
                  <a:lnTo>
                    <a:pt x="655" y="234"/>
                  </a:lnTo>
                  <a:lnTo>
                    <a:pt x="633" y="233"/>
                  </a:lnTo>
                  <a:lnTo>
                    <a:pt x="607" y="231"/>
                  </a:lnTo>
                  <a:lnTo>
                    <a:pt x="580" y="230"/>
                  </a:lnTo>
                  <a:lnTo>
                    <a:pt x="550" y="229"/>
                  </a:lnTo>
                  <a:lnTo>
                    <a:pt x="519" y="227"/>
                  </a:lnTo>
                  <a:lnTo>
                    <a:pt x="483" y="226"/>
                  </a:lnTo>
                  <a:lnTo>
                    <a:pt x="445" y="224"/>
                  </a:lnTo>
                  <a:lnTo>
                    <a:pt x="405" y="222"/>
                  </a:lnTo>
                  <a:lnTo>
                    <a:pt x="360" y="220"/>
                  </a:lnTo>
                  <a:lnTo>
                    <a:pt x="311" y="218"/>
                  </a:lnTo>
                  <a:lnTo>
                    <a:pt x="260" y="215"/>
                  </a:lnTo>
                  <a:lnTo>
                    <a:pt x="204" y="212"/>
                  </a:lnTo>
                  <a:lnTo>
                    <a:pt x="144" y="209"/>
                  </a:lnTo>
                  <a:lnTo>
                    <a:pt x="111" y="204"/>
                  </a:lnTo>
                  <a:lnTo>
                    <a:pt x="83" y="195"/>
                  </a:lnTo>
                  <a:lnTo>
                    <a:pt x="59" y="180"/>
                  </a:lnTo>
                  <a:lnTo>
                    <a:pt x="39" y="162"/>
                  </a:lnTo>
                  <a:lnTo>
                    <a:pt x="23" y="141"/>
                  </a:lnTo>
                  <a:lnTo>
                    <a:pt x="12" y="118"/>
                  </a:lnTo>
                  <a:lnTo>
                    <a:pt x="3" y="93"/>
                  </a:lnTo>
                  <a:lnTo>
                    <a:pt x="0" y="69"/>
                  </a:lnTo>
                  <a:lnTo>
                    <a:pt x="5" y="55"/>
                  </a:lnTo>
                  <a:lnTo>
                    <a:pt x="13" y="42"/>
                  </a:lnTo>
                  <a:lnTo>
                    <a:pt x="21" y="29"/>
                  </a:lnTo>
                  <a:lnTo>
                    <a:pt x="32" y="18"/>
                  </a:lnTo>
                  <a:lnTo>
                    <a:pt x="45" y="10"/>
                  </a:lnTo>
                  <a:lnTo>
                    <a:pt x="63" y="3"/>
                  </a:lnTo>
                  <a:lnTo>
                    <a:pt x="85" y="0"/>
                  </a:lnTo>
                  <a:lnTo>
                    <a:pt x="110" y="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46"/>
            <p:cNvSpPr/>
            <p:nvPr/>
          </p:nvSpPr>
          <p:spPr>
            <a:xfrm>
              <a:off x="4359" y="2309"/>
              <a:ext cx="114" cy="19"/>
            </a:xfrm>
            <a:custGeom>
              <a:rect b="b" l="l" r="r" t="t"/>
              <a:pathLst>
                <a:path extrusionOk="0" h="237" w="1134">
                  <a:moveTo>
                    <a:pt x="103" y="0"/>
                  </a:moveTo>
                  <a:lnTo>
                    <a:pt x="116" y="6"/>
                  </a:lnTo>
                  <a:lnTo>
                    <a:pt x="131" y="11"/>
                  </a:lnTo>
                  <a:lnTo>
                    <a:pt x="149" y="16"/>
                  </a:lnTo>
                  <a:lnTo>
                    <a:pt x="168" y="21"/>
                  </a:lnTo>
                  <a:lnTo>
                    <a:pt x="189" y="27"/>
                  </a:lnTo>
                  <a:lnTo>
                    <a:pt x="212" y="31"/>
                  </a:lnTo>
                  <a:lnTo>
                    <a:pt x="236" y="36"/>
                  </a:lnTo>
                  <a:lnTo>
                    <a:pt x="262" y="40"/>
                  </a:lnTo>
                  <a:lnTo>
                    <a:pt x="289" y="44"/>
                  </a:lnTo>
                  <a:lnTo>
                    <a:pt x="316" y="47"/>
                  </a:lnTo>
                  <a:lnTo>
                    <a:pt x="346" y="51"/>
                  </a:lnTo>
                  <a:lnTo>
                    <a:pt x="376" y="55"/>
                  </a:lnTo>
                  <a:lnTo>
                    <a:pt x="407" y="58"/>
                  </a:lnTo>
                  <a:lnTo>
                    <a:pt x="439" y="60"/>
                  </a:lnTo>
                  <a:lnTo>
                    <a:pt x="472" y="62"/>
                  </a:lnTo>
                  <a:lnTo>
                    <a:pt x="505" y="64"/>
                  </a:lnTo>
                  <a:lnTo>
                    <a:pt x="539" y="66"/>
                  </a:lnTo>
                  <a:lnTo>
                    <a:pt x="574" y="67"/>
                  </a:lnTo>
                  <a:lnTo>
                    <a:pt x="608" y="68"/>
                  </a:lnTo>
                  <a:lnTo>
                    <a:pt x="643" y="69"/>
                  </a:lnTo>
                  <a:lnTo>
                    <a:pt x="677" y="69"/>
                  </a:lnTo>
                  <a:lnTo>
                    <a:pt x="712" y="69"/>
                  </a:lnTo>
                  <a:lnTo>
                    <a:pt x="746" y="69"/>
                  </a:lnTo>
                  <a:lnTo>
                    <a:pt x="780" y="68"/>
                  </a:lnTo>
                  <a:lnTo>
                    <a:pt x="813" y="67"/>
                  </a:lnTo>
                  <a:lnTo>
                    <a:pt x="848" y="66"/>
                  </a:lnTo>
                  <a:lnTo>
                    <a:pt x="880" y="64"/>
                  </a:lnTo>
                  <a:lnTo>
                    <a:pt x="913" y="61"/>
                  </a:lnTo>
                  <a:lnTo>
                    <a:pt x="945" y="59"/>
                  </a:lnTo>
                  <a:lnTo>
                    <a:pt x="975" y="56"/>
                  </a:lnTo>
                  <a:lnTo>
                    <a:pt x="1006" y="51"/>
                  </a:lnTo>
                  <a:lnTo>
                    <a:pt x="1034" y="47"/>
                  </a:lnTo>
                  <a:lnTo>
                    <a:pt x="1053" y="48"/>
                  </a:lnTo>
                  <a:lnTo>
                    <a:pt x="1070" y="52"/>
                  </a:lnTo>
                  <a:lnTo>
                    <a:pt x="1083" y="59"/>
                  </a:lnTo>
                  <a:lnTo>
                    <a:pt x="1095" y="67"/>
                  </a:lnTo>
                  <a:lnTo>
                    <a:pt x="1105" y="76"/>
                  </a:lnTo>
                  <a:lnTo>
                    <a:pt x="1114" y="87"/>
                  </a:lnTo>
                  <a:lnTo>
                    <a:pt x="1124" y="97"/>
                  </a:lnTo>
                  <a:lnTo>
                    <a:pt x="1134" y="108"/>
                  </a:lnTo>
                  <a:lnTo>
                    <a:pt x="1133" y="134"/>
                  </a:lnTo>
                  <a:lnTo>
                    <a:pt x="1126" y="158"/>
                  </a:lnTo>
                  <a:lnTo>
                    <a:pt x="1116" y="181"/>
                  </a:lnTo>
                  <a:lnTo>
                    <a:pt x="1102" y="201"/>
                  </a:lnTo>
                  <a:lnTo>
                    <a:pt x="1084" y="217"/>
                  </a:lnTo>
                  <a:lnTo>
                    <a:pt x="1060" y="228"/>
                  </a:lnTo>
                  <a:lnTo>
                    <a:pt x="1033" y="236"/>
                  </a:lnTo>
                  <a:lnTo>
                    <a:pt x="1000" y="237"/>
                  </a:lnTo>
                  <a:lnTo>
                    <a:pt x="975" y="236"/>
                  </a:lnTo>
                  <a:lnTo>
                    <a:pt x="951" y="235"/>
                  </a:lnTo>
                  <a:lnTo>
                    <a:pt x="929" y="234"/>
                  </a:lnTo>
                  <a:lnTo>
                    <a:pt x="909" y="233"/>
                  </a:lnTo>
                  <a:lnTo>
                    <a:pt x="890" y="232"/>
                  </a:lnTo>
                  <a:lnTo>
                    <a:pt x="872" y="231"/>
                  </a:lnTo>
                  <a:lnTo>
                    <a:pt x="855" y="229"/>
                  </a:lnTo>
                  <a:lnTo>
                    <a:pt x="839" y="228"/>
                  </a:lnTo>
                  <a:lnTo>
                    <a:pt x="824" y="227"/>
                  </a:lnTo>
                  <a:lnTo>
                    <a:pt x="808" y="227"/>
                  </a:lnTo>
                  <a:lnTo>
                    <a:pt x="794" y="226"/>
                  </a:lnTo>
                  <a:lnTo>
                    <a:pt x="779" y="225"/>
                  </a:lnTo>
                  <a:lnTo>
                    <a:pt x="764" y="225"/>
                  </a:lnTo>
                  <a:lnTo>
                    <a:pt x="748" y="224"/>
                  </a:lnTo>
                  <a:lnTo>
                    <a:pt x="732" y="223"/>
                  </a:lnTo>
                  <a:lnTo>
                    <a:pt x="715" y="222"/>
                  </a:lnTo>
                  <a:lnTo>
                    <a:pt x="697" y="222"/>
                  </a:lnTo>
                  <a:lnTo>
                    <a:pt x="676" y="221"/>
                  </a:lnTo>
                  <a:lnTo>
                    <a:pt x="655" y="220"/>
                  </a:lnTo>
                  <a:lnTo>
                    <a:pt x="633" y="219"/>
                  </a:lnTo>
                  <a:lnTo>
                    <a:pt x="607" y="217"/>
                  </a:lnTo>
                  <a:lnTo>
                    <a:pt x="580" y="216"/>
                  </a:lnTo>
                  <a:lnTo>
                    <a:pt x="550" y="215"/>
                  </a:lnTo>
                  <a:lnTo>
                    <a:pt x="519" y="213"/>
                  </a:lnTo>
                  <a:lnTo>
                    <a:pt x="483" y="212"/>
                  </a:lnTo>
                  <a:lnTo>
                    <a:pt x="445" y="210"/>
                  </a:lnTo>
                  <a:lnTo>
                    <a:pt x="405" y="208"/>
                  </a:lnTo>
                  <a:lnTo>
                    <a:pt x="360" y="206"/>
                  </a:lnTo>
                  <a:lnTo>
                    <a:pt x="311" y="204"/>
                  </a:lnTo>
                  <a:lnTo>
                    <a:pt x="260" y="201"/>
                  </a:lnTo>
                  <a:lnTo>
                    <a:pt x="204" y="198"/>
                  </a:lnTo>
                  <a:lnTo>
                    <a:pt x="144" y="195"/>
                  </a:lnTo>
                  <a:lnTo>
                    <a:pt x="111" y="190"/>
                  </a:lnTo>
                  <a:lnTo>
                    <a:pt x="83" y="181"/>
                  </a:lnTo>
                  <a:lnTo>
                    <a:pt x="59" y="166"/>
                  </a:lnTo>
                  <a:lnTo>
                    <a:pt x="39" y="148"/>
                  </a:lnTo>
                  <a:lnTo>
                    <a:pt x="23" y="127"/>
                  </a:lnTo>
                  <a:lnTo>
                    <a:pt x="12" y="104"/>
                  </a:lnTo>
                  <a:lnTo>
                    <a:pt x="3" y="79"/>
                  </a:lnTo>
                  <a:lnTo>
                    <a:pt x="0" y="55"/>
                  </a:lnTo>
                  <a:lnTo>
                    <a:pt x="6" y="43"/>
                  </a:lnTo>
                  <a:lnTo>
                    <a:pt x="13" y="33"/>
                  </a:lnTo>
                  <a:lnTo>
                    <a:pt x="21" y="22"/>
                  </a:lnTo>
                  <a:lnTo>
                    <a:pt x="30" y="14"/>
                  </a:lnTo>
                  <a:lnTo>
                    <a:pt x="42" y="7"/>
                  </a:lnTo>
                  <a:lnTo>
                    <a:pt x="58" y="2"/>
                  </a:lnTo>
                  <a:lnTo>
                    <a:pt x="79" y="0"/>
                  </a:lnTo>
                  <a:lnTo>
                    <a:pt x="103" y="0"/>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46"/>
            <p:cNvSpPr/>
            <p:nvPr/>
          </p:nvSpPr>
          <p:spPr>
            <a:xfrm>
              <a:off x="4359" y="2310"/>
              <a:ext cx="114" cy="18"/>
            </a:xfrm>
            <a:custGeom>
              <a:rect b="b" l="l" r="r" t="t"/>
              <a:pathLst>
                <a:path extrusionOk="0" h="226" w="1134">
                  <a:moveTo>
                    <a:pt x="98" y="1"/>
                  </a:moveTo>
                  <a:lnTo>
                    <a:pt x="109" y="7"/>
                  </a:lnTo>
                  <a:lnTo>
                    <a:pt x="123" y="14"/>
                  </a:lnTo>
                  <a:lnTo>
                    <a:pt x="140" y="20"/>
                  </a:lnTo>
                  <a:lnTo>
                    <a:pt x="159" y="25"/>
                  </a:lnTo>
                  <a:lnTo>
                    <a:pt x="180" y="30"/>
                  </a:lnTo>
                  <a:lnTo>
                    <a:pt x="204" y="35"/>
                  </a:lnTo>
                  <a:lnTo>
                    <a:pt x="229" y="40"/>
                  </a:lnTo>
                  <a:lnTo>
                    <a:pt x="255" y="46"/>
                  </a:lnTo>
                  <a:lnTo>
                    <a:pt x="285" y="50"/>
                  </a:lnTo>
                  <a:lnTo>
                    <a:pt x="315" y="54"/>
                  </a:lnTo>
                  <a:lnTo>
                    <a:pt x="347" y="58"/>
                  </a:lnTo>
                  <a:lnTo>
                    <a:pt x="379" y="62"/>
                  </a:lnTo>
                  <a:lnTo>
                    <a:pt x="413" y="65"/>
                  </a:lnTo>
                  <a:lnTo>
                    <a:pt x="448" y="68"/>
                  </a:lnTo>
                  <a:lnTo>
                    <a:pt x="483" y="70"/>
                  </a:lnTo>
                  <a:lnTo>
                    <a:pt x="520" y="73"/>
                  </a:lnTo>
                  <a:lnTo>
                    <a:pt x="555" y="75"/>
                  </a:lnTo>
                  <a:lnTo>
                    <a:pt x="592" y="77"/>
                  </a:lnTo>
                  <a:lnTo>
                    <a:pt x="628" y="78"/>
                  </a:lnTo>
                  <a:lnTo>
                    <a:pt x="666" y="78"/>
                  </a:lnTo>
                  <a:lnTo>
                    <a:pt x="702" y="78"/>
                  </a:lnTo>
                  <a:lnTo>
                    <a:pt x="738" y="78"/>
                  </a:lnTo>
                  <a:lnTo>
                    <a:pt x="773" y="78"/>
                  </a:lnTo>
                  <a:lnTo>
                    <a:pt x="807" y="76"/>
                  </a:lnTo>
                  <a:lnTo>
                    <a:pt x="841" y="75"/>
                  </a:lnTo>
                  <a:lnTo>
                    <a:pt x="873" y="73"/>
                  </a:lnTo>
                  <a:lnTo>
                    <a:pt x="906" y="69"/>
                  </a:lnTo>
                  <a:lnTo>
                    <a:pt x="936" y="66"/>
                  </a:lnTo>
                  <a:lnTo>
                    <a:pt x="965" y="62"/>
                  </a:lnTo>
                  <a:lnTo>
                    <a:pt x="992" y="58"/>
                  </a:lnTo>
                  <a:lnTo>
                    <a:pt x="1018" y="53"/>
                  </a:lnTo>
                  <a:lnTo>
                    <a:pt x="1041" y="48"/>
                  </a:lnTo>
                  <a:lnTo>
                    <a:pt x="1057" y="49"/>
                  </a:lnTo>
                  <a:lnTo>
                    <a:pt x="1072" y="52"/>
                  </a:lnTo>
                  <a:lnTo>
                    <a:pt x="1084" y="57"/>
                  </a:lnTo>
                  <a:lnTo>
                    <a:pt x="1094" y="63"/>
                  </a:lnTo>
                  <a:lnTo>
                    <a:pt x="1103" y="70"/>
                  </a:lnTo>
                  <a:lnTo>
                    <a:pt x="1112" y="79"/>
                  </a:lnTo>
                  <a:lnTo>
                    <a:pt x="1122" y="88"/>
                  </a:lnTo>
                  <a:lnTo>
                    <a:pt x="1134" y="97"/>
                  </a:lnTo>
                  <a:lnTo>
                    <a:pt x="1133" y="123"/>
                  </a:lnTo>
                  <a:lnTo>
                    <a:pt x="1126" y="147"/>
                  </a:lnTo>
                  <a:lnTo>
                    <a:pt x="1116" y="170"/>
                  </a:lnTo>
                  <a:lnTo>
                    <a:pt x="1102" y="190"/>
                  </a:lnTo>
                  <a:lnTo>
                    <a:pt x="1084" y="206"/>
                  </a:lnTo>
                  <a:lnTo>
                    <a:pt x="1060" y="217"/>
                  </a:lnTo>
                  <a:lnTo>
                    <a:pt x="1033" y="225"/>
                  </a:lnTo>
                  <a:lnTo>
                    <a:pt x="1000" y="226"/>
                  </a:lnTo>
                  <a:lnTo>
                    <a:pt x="975" y="225"/>
                  </a:lnTo>
                  <a:lnTo>
                    <a:pt x="951" y="224"/>
                  </a:lnTo>
                  <a:lnTo>
                    <a:pt x="929" y="223"/>
                  </a:lnTo>
                  <a:lnTo>
                    <a:pt x="909" y="222"/>
                  </a:lnTo>
                  <a:lnTo>
                    <a:pt x="890" y="221"/>
                  </a:lnTo>
                  <a:lnTo>
                    <a:pt x="872" y="220"/>
                  </a:lnTo>
                  <a:lnTo>
                    <a:pt x="855" y="218"/>
                  </a:lnTo>
                  <a:lnTo>
                    <a:pt x="839" y="217"/>
                  </a:lnTo>
                  <a:lnTo>
                    <a:pt x="824" y="216"/>
                  </a:lnTo>
                  <a:lnTo>
                    <a:pt x="808" y="216"/>
                  </a:lnTo>
                  <a:lnTo>
                    <a:pt x="794" y="215"/>
                  </a:lnTo>
                  <a:lnTo>
                    <a:pt x="779" y="214"/>
                  </a:lnTo>
                  <a:lnTo>
                    <a:pt x="764" y="214"/>
                  </a:lnTo>
                  <a:lnTo>
                    <a:pt x="748" y="213"/>
                  </a:lnTo>
                  <a:lnTo>
                    <a:pt x="732" y="212"/>
                  </a:lnTo>
                  <a:lnTo>
                    <a:pt x="715" y="211"/>
                  </a:lnTo>
                  <a:lnTo>
                    <a:pt x="697" y="211"/>
                  </a:lnTo>
                  <a:lnTo>
                    <a:pt x="676" y="210"/>
                  </a:lnTo>
                  <a:lnTo>
                    <a:pt x="655" y="209"/>
                  </a:lnTo>
                  <a:lnTo>
                    <a:pt x="633" y="208"/>
                  </a:lnTo>
                  <a:lnTo>
                    <a:pt x="607" y="206"/>
                  </a:lnTo>
                  <a:lnTo>
                    <a:pt x="580" y="205"/>
                  </a:lnTo>
                  <a:lnTo>
                    <a:pt x="550" y="204"/>
                  </a:lnTo>
                  <a:lnTo>
                    <a:pt x="519" y="202"/>
                  </a:lnTo>
                  <a:lnTo>
                    <a:pt x="483" y="201"/>
                  </a:lnTo>
                  <a:lnTo>
                    <a:pt x="445" y="199"/>
                  </a:lnTo>
                  <a:lnTo>
                    <a:pt x="405" y="197"/>
                  </a:lnTo>
                  <a:lnTo>
                    <a:pt x="360" y="195"/>
                  </a:lnTo>
                  <a:lnTo>
                    <a:pt x="311" y="193"/>
                  </a:lnTo>
                  <a:lnTo>
                    <a:pt x="260" y="190"/>
                  </a:lnTo>
                  <a:lnTo>
                    <a:pt x="204" y="187"/>
                  </a:lnTo>
                  <a:lnTo>
                    <a:pt x="144" y="184"/>
                  </a:lnTo>
                  <a:lnTo>
                    <a:pt x="111" y="179"/>
                  </a:lnTo>
                  <a:lnTo>
                    <a:pt x="83" y="170"/>
                  </a:lnTo>
                  <a:lnTo>
                    <a:pt x="59" y="155"/>
                  </a:lnTo>
                  <a:lnTo>
                    <a:pt x="39" y="137"/>
                  </a:lnTo>
                  <a:lnTo>
                    <a:pt x="23" y="116"/>
                  </a:lnTo>
                  <a:lnTo>
                    <a:pt x="12" y="93"/>
                  </a:lnTo>
                  <a:lnTo>
                    <a:pt x="3" y="68"/>
                  </a:lnTo>
                  <a:lnTo>
                    <a:pt x="0" y="44"/>
                  </a:lnTo>
                  <a:lnTo>
                    <a:pt x="6" y="34"/>
                  </a:lnTo>
                  <a:lnTo>
                    <a:pt x="14" y="25"/>
                  </a:lnTo>
                  <a:lnTo>
                    <a:pt x="21" y="18"/>
                  </a:lnTo>
                  <a:lnTo>
                    <a:pt x="30" y="10"/>
                  </a:lnTo>
                  <a:lnTo>
                    <a:pt x="42" y="5"/>
                  </a:lnTo>
                  <a:lnTo>
                    <a:pt x="56" y="1"/>
                  </a:lnTo>
                  <a:lnTo>
                    <a:pt x="75" y="0"/>
                  </a:lnTo>
                  <a:lnTo>
                    <a:pt x="98" y="1"/>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46"/>
            <p:cNvSpPr/>
            <p:nvPr/>
          </p:nvSpPr>
          <p:spPr>
            <a:xfrm>
              <a:off x="4359" y="2311"/>
              <a:ext cx="114" cy="17"/>
            </a:xfrm>
            <a:custGeom>
              <a:rect b="b" l="l" r="r" t="t"/>
              <a:pathLst>
                <a:path extrusionOk="0" h="213" w="1134">
                  <a:moveTo>
                    <a:pt x="93" y="1"/>
                  </a:moveTo>
                  <a:lnTo>
                    <a:pt x="102" y="8"/>
                  </a:lnTo>
                  <a:lnTo>
                    <a:pt x="114" y="15"/>
                  </a:lnTo>
                  <a:lnTo>
                    <a:pt x="130" y="21"/>
                  </a:lnTo>
                  <a:lnTo>
                    <a:pt x="149" y="27"/>
                  </a:lnTo>
                  <a:lnTo>
                    <a:pt x="171" y="34"/>
                  </a:lnTo>
                  <a:lnTo>
                    <a:pt x="194" y="40"/>
                  </a:lnTo>
                  <a:lnTo>
                    <a:pt x="221" y="45"/>
                  </a:lnTo>
                  <a:lnTo>
                    <a:pt x="250" y="51"/>
                  </a:lnTo>
                  <a:lnTo>
                    <a:pt x="281" y="56"/>
                  </a:lnTo>
                  <a:lnTo>
                    <a:pt x="313" y="61"/>
                  </a:lnTo>
                  <a:lnTo>
                    <a:pt x="347" y="65"/>
                  </a:lnTo>
                  <a:lnTo>
                    <a:pt x="382" y="69"/>
                  </a:lnTo>
                  <a:lnTo>
                    <a:pt x="419" y="73"/>
                  </a:lnTo>
                  <a:lnTo>
                    <a:pt x="457" y="76"/>
                  </a:lnTo>
                  <a:lnTo>
                    <a:pt x="494" y="79"/>
                  </a:lnTo>
                  <a:lnTo>
                    <a:pt x="533" y="81"/>
                  </a:lnTo>
                  <a:lnTo>
                    <a:pt x="573" y="83"/>
                  </a:lnTo>
                  <a:lnTo>
                    <a:pt x="611" y="84"/>
                  </a:lnTo>
                  <a:lnTo>
                    <a:pt x="650" y="85"/>
                  </a:lnTo>
                  <a:lnTo>
                    <a:pt x="688" y="86"/>
                  </a:lnTo>
                  <a:lnTo>
                    <a:pt x="727" y="86"/>
                  </a:lnTo>
                  <a:lnTo>
                    <a:pt x="763" y="85"/>
                  </a:lnTo>
                  <a:lnTo>
                    <a:pt x="799" y="84"/>
                  </a:lnTo>
                  <a:lnTo>
                    <a:pt x="835" y="83"/>
                  </a:lnTo>
                  <a:lnTo>
                    <a:pt x="868" y="80"/>
                  </a:lnTo>
                  <a:lnTo>
                    <a:pt x="900" y="78"/>
                  </a:lnTo>
                  <a:lnTo>
                    <a:pt x="930" y="74"/>
                  </a:lnTo>
                  <a:lnTo>
                    <a:pt x="959" y="70"/>
                  </a:lnTo>
                  <a:lnTo>
                    <a:pt x="985" y="66"/>
                  </a:lnTo>
                  <a:lnTo>
                    <a:pt x="1009" y="61"/>
                  </a:lnTo>
                  <a:lnTo>
                    <a:pt x="1030" y="54"/>
                  </a:lnTo>
                  <a:lnTo>
                    <a:pt x="1048" y="47"/>
                  </a:lnTo>
                  <a:lnTo>
                    <a:pt x="1062" y="48"/>
                  </a:lnTo>
                  <a:lnTo>
                    <a:pt x="1074" y="50"/>
                  </a:lnTo>
                  <a:lnTo>
                    <a:pt x="1084" y="54"/>
                  </a:lnTo>
                  <a:lnTo>
                    <a:pt x="1093" y="60"/>
                  </a:lnTo>
                  <a:lnTo>
                    <a:pt x="1101" y="66"/>
                  </a:lnTo>
                  <a:lnTo>
                    <a:pt x="1110" y="72"/>
                  </a:lnTo>
                  <a:lnTo>
                    <a:pt x="1121" y="78"/>
                  </a:lnTo>
                  <a:lnTo>
                    <a:pt x="1134" y="84"/>
                  </a:lnTo>
                  <a:lnTo>
                    <a:pt x="1133" y="110"/>
                  </a:lnTo>
                  <a:lnTo>
                    <a:pt x="1126" y="134"/>
                  </a:lnTo>
                  <a:lnTo>
                    <a:pt x="1116" y="157"/>
                  </a:lnTo>
                  <a:lnTo>
                    <a:pt x="1102" y="177"/>
                  </a:lnTo>
                  <a:lnTo>
                    <a:pt x="1084" y="193"/>
                  </a:lnTo>
                  <a:lnTo>
                    <a:pt x="1060" y="204"/>
                  </a:lnTo>
                  <a:lnTo>
                    <a:pt x="1033" y="212"/>
                  </a:lnTo>
                  <a:lnTo>
                    <a:pt x="1000" y="213"/>
                  </a:lnTo>
                  <a:lnTo>
                    <a:pt x="975" y="212"/>
                  </a:lnTo>
                  <a:lnTo>
                    <a:pt x="951" y="211"/>
                  </a:lnTo>
                  <a:lnTo>
                    <a:pt x="929" y="210"/>
                  </a:lnTo>
                  <a:lnTo>
                    <a:pt x="909" y="209"/>
                  </a:lnTo>
                  <a:lnTo>
                    <a:pt x="890" y="208"/>
                  </a:lnTo>
                  <a:lnTo>
                    <a:pt x="872" y="207"/>
                  </a:lnTo>
                  <a:lnTo>
                    <a:pt x="855" y="205"/>
                  </a:lnTo>
                  <a:lnTo>
                    <a:pt x="839" y="204"/>
                  </a:lnTo>
                  <a:lnTo>
                    <a:pt x="824" y="203"/>
                  </a:lnTo>
                  <a:lnTo>
                    <a:pt x="808" y="203"/>
                  </a:lnTo>
                  <a:lnTo>
                    <a:pt x="794" y="202"/>
                  </a:lnTo>
                  <a:lnTo>
                    <a:pt x="779" y="201"/>
                  </a:lnTo>
                  <a:lnTo>
                    <a:pt x="764" y="201"/>
                  </a:lnTo>
                  <a:lnTo>
                    <a:pt x="748" y="200"/>
                  </a:lnTo>
                  <a:lnTo>
                    <a:pt x="732" y="199"/>
                  </a:lnTo>
                  <a:lnTo>
                    <a:pt x="715" y="198"/>
                  </a:lnTo>
                  <a:lnTo>
                    <a:pt x="697" y="198"/>
                  </a:lnTo>
                  <a:lnTo>
                    <a:pt x="676" y="197"/>
                  </a:lnTo>
                  <a:lnTo>
                    <a:pt x="655" y="196"/>
                  </a:lnTo>
                  <a:lnTo>
                    <a:pt x="633" y="195"/>
                  </a:lnTo>
                  <a:lnTo>
                    <a:pt x="607" y="193"/>
                  </a:lnTo>
                  <a:lnTo>
                    <a:pt x="580" y="192"/>
                  </a:lnTo>
                  <a:lnTo>
                    <a:pt x="550" y="191"/>
                  </a:lnTo>
                  <a:lnTo>
                    <a:pt x="519" y="189"/>
                  </a:lnTo>
                  <a:lnTo>
                    <a:pt x="483" y="188"/>
                  </a:lnTo>
                  <a:lnTo>
                    <a:pt x="445" y="186"/>
                  </a:lnTo>
                  <a:lnTo>
                    <a:pt x="405" y="184"/>
                  </a:lnTo>
                  <a:lnTo>
                    <a:pt x="360" y="182"/>
                  </a:lnTo>
                  <a:lnTo>
                    <a:pt x="311" y="180"/>
                  </a:lnTo>
                  <a:lnTo>
                    <a:pt x="260" y="177"/>
                  </a:lnTo>
                  <a:lnTo>
                    <a:pt x="204" y="174"/>
                  </a:lnTo>
                  <a:lnTo>
                    <a:pt x="144" y="171"/>
                  </a:lnTo>
                  <a:lnTo>
                    <a:pt x="111" y="166"/>
                  </a:lnTo>
                  <a:lnTo>
                    <a:pt x="83" y="157"/>
                  </a:lnTo>
                  <a:lnTo>
                    <a:pt x="59" y="142"/>
                  </a:lnTo>
                  <a:lnTo>
                    <a:pt x="39" y="124"/>
                  </a:lnTo>
                  <a:lnTo>
                    <a:pt x="23" y="103"/>
                  </a:lnTo>
                  <a:lnTo>
                    <a:pt x="12" y="80"/>
                  </a:lnTo>
                  <a:lnTo>
                    <a:pt x="3" y="55"/>
                  </a:lnTo>
                  <a:lnTo>
                    <a:pt x="0" y="31"/>
                  </a:lnTo>
                  <a:lnTo>
                    <a:pt x="7" y="24"/>
                  </a:lnTo>
                  <a:lnTo>
                    <a:pt x="14" y="17"/>
                  </a:lnTo>
                  <a:lnTo>
                    <a:pt x="21" y="12"/>
                  </a:lnTo>
                  <a:lnTo>
                    <a:pt x="29" y="6"/>
                  </a:lnTo>
                  <a:lnTo>
                    <a:pt x="39" y="3"/>
                  </a:lnTo>
                  <a:lnTo>
                    <a:pt x="52" y="0"/>
                  </a:lnTo>
                  <a:lnTo>
                    <a:pt x="70" y="0"/>
                  </a:lnTo>
                  <a:lnTo>
                    <a:pt x="93" y="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46"/>
            <p:cNvSpPr/>
            <p:nvPr/>
          </p:nvSpPr>
          <p:spPr>
            <a:xfrm>
              <a:off x="4359" y="2311"/>
              <a:ext cx="114" cy="17"/>
            </a:xfrm>
            <a:custGeom>
              <a:rect b="b" l="l" r="r" t="t"/>
              <a:pathLst>
                <a:path extrusionOk="0" h="202" w="1134">
                  <a:moveTo>
                    <a:pt x="86" y="2"/>
                  </a:moveTo>
                  <a:lnTo>
                    <a:pt x="93" y="10"/>
                  </a:lnTo>
                  <a:lnTo>
                    <a:pt x="104" y="17"/>
                  </a:lnTo>
                  <a:lnTo>
                    <a:pt x="119" y="25"/>
                  </a:lnTo>
                  <a:lnTo>
                    <a:pt x="138" y="32"/>
                  </a:lnTo>
                  <a:lnTo>
                    <a:pt x="160" y="38"/>
                  </a:lnTo>
                  <a:lnTo>
                    <a:pt x="185" y="45"/>
                  </a:lnTo>
                  <a:lnTo>
                    <a:pt x="213" y="52"/>
                  </a:lnTo>
                  <a:lnTo>
                    <a:pt x="243" y="58"/>
                  </a:lnTo>
                  <a:lnTo>
                    <a:pt x="276" y="63"/>
                  </a:lnTo>
                  <a:lnTo>
                    <a:pt x="311" y="68"/>
                  </a:lnTo>
                  <a:lnTo>
                    <a:pt x="348" y="73"/>
                  </a:lnTo>
                  <a:lnTo>
                    <a:pt x="386" y="78"/>
                  </a:lnTo>
                  <a:lnTo>
                    <a:pt x="425" y="82"/>
                  </a:lnTo>
                  <a:lnTo>
                    <a:pt x="465" y="86"/>
                  </a:lnTo>
                  <a:lnTo>
                    <a:pt x="505" y="89"/>
                  </a:lnTo>
                  <a:lnTo>
                    <a:pt x="547" y="92"/>
                  </a:lnTo>
                  <a:lnTo>
                    <a:pt x="589" y="94"/>
                  </a:lnTo>
                  <a:lnTo>
                    <a:pt x="630" y="95"/>
                  </a:lnTo>
                  <a:lnTo>
                    <a:pt x="671" y="96"/>
                  </a:lnTo>
                  <a:lnTo>
                    <a:pt x="712" y="97"/>
                  </a:lnTo>
                  <a:lnTo>
                    <a:pt x="751" y="97"/>
                  </a:lnTo>
                  <a:lnTo>
                    <a:pt x="789" y="96"/>
                  </a:lnTo>
                  <a:lnTo>
                    <a:pt x="827" y="95"/>
                  </a:lnTo>
                  <a:lnTo>
                    <a:pt x="862" y="93"/>
                  </a:lnTo>
                  <a:lnTo>
                    <a:pt x="896" y="91"/>
                  </a:lnTo>
                  <a:lnTo>
                    <a:pt x="927" y="87"/>
                  </a:lnTo>
                  <a:lnTo>
                    <a:pt x="957" y="84"/>
                  </a:lnTo>
                  <a:lnTo>
                    <a:pt x="983" y="79"/>
                  </a:lnTo>
                  <a:lnTo>
                    <a:pt x="1007" y="73"/>
                  </a:lnTo>
                  <a:lnTo>
                    <a:pt x="1027" y="67"/>
                  </a:lnTo>
                  <a:lnTo>
                    <a:pt x="1043" y="60"/>
                  </a:lnTo>
                  <a:lnTo>
                    <a:pt x="1056" y="52"/>
                  </a:lnTo>
                  <a:lnTo>
                    <a:pt x="1068" y="52"/>
                  </a:lnTo>
                  <a:lnTo>
                    <a:pt x="1077" y="52"/>
                  </a:lnTo>
                  <a:lnTo>
                    <a:pt x="1085" y="54"/>
                  </a:lnTo>
                  <a:lnTo>
                    <a:pt x="1092" y="57"/>
                  </a:lnTo>
                  <a:lnTo>
                    <a:pt x="1100" y="60"/>
                  </a:lnTo>
                  <a:lnTo>
                    <a:pt x="1108" y="64"/>
                  </a:lnTo>
                  <a:lnTo>
                    <a:pt x="1119" y="69"/>
                  </a:lnTo>
                  <a:lnTo>
                    <a:pt x="1134" y="73"/>
                  </a:lnTo>
                  <a:lnTo>
                    <a:pt x="1133" y="99"/>
                  </a:lnTo>
                  <a:lnTo>
                    <a:pt x="1126" y="123"/>
                  </a:lnTo>
                  <a:lnTo>
                    <a:pt x="1116" y="146"/>
                  </a:lnTo>
                  <a:lnTo>
                    <a:pt x="1102" y="166"/>
                  </a:lnTo>
                  <a:lnTo>
                    <a:pt x="1084" y="182"/>
                  </a:lnTo>
                  <a:lnTo>
                    <a:pt x="1060" y="193"/>
                  </a:lnTo>
                  <a:lnTo>
                    <a:pt x="1033" y="201"/>
                  </a:lnTo>
                  <a:lnTo>
                    <a:pt x="1000" y="202"/>
                  </a:lnTo>
                  <a:lnTo>
                    <a:pt x="975" y="201"/>
                  </a:lnTo>
                  <a:lnTo>
                    <a:pt x="951" y="200"/>
                  </a:lnTo>
                  <a:lnTo>
                    <a:pt x="929" y="199"/>
                  </a:lnTo>
                  <a:lnTo>
                    <a:pt x="909" y="198"/>
                  </a:lnTo>
                  <a:lnTo>
                    <a:pt x="890" y="197"/>
                  </a:lnTo>
                  <a:lnTo>
                    <a:pt x="872" y="196"/>
                  </a:lnTo>
                  <a:lnTo>
                    <a:pt x="855" y="194"/>
                  </a:lnTo>
                  <a:lnTo>
                    <a:pt x="839" y="193"/>
                  </a:lnTo>
                  <a:lnTo>
                    <a:pt x="824" y="192"/>
                  </a:lnTo>
                  <a:lnTo>
                    <a:pt x="808" y="192"/>
                  </a:lnTo>
                  <a:lnTo>
                    <a:pt x="794" y="191"/>
                  </a:lnTo>
                  <a:lnTo>
                    <a:pt x="779" y="190"/>
                  </a:lnTo>
                  <a:lnTo>
                    <a:pt x="764" y="190"/>
                  </a:lnTo>
                  <a:lnTo>
                    <a:pt x="748" y="189"/>
                  </a:lnTo>
                  <a:lnTo>
                    <a:pt x="732" y="188"/>
                  </a:lnTo>
                  <a:lnTo>
                    <a:pt x="715" y="187"/>
                  </a:lnTo>
                  <a:lnTo>
                    <a:pt x="697" y="187"/>
                  </a:lnTo>
                  <a:lnTo>
                    <a:pt x="676" y="186"/>
                  </a:lnTo>
                  <a:lnTo>
                    <a:pt x="655" y="185"/>
                  </a:lnTo>
                  <a:lnTo>
                    <a:pt x="633" y="184"/>
                  </a:lnTo>
                  <a:lnTo>
                    <a:pt x="607" y="182"/>
                  </a:lnTo>
                  <a:lnTo>
                    <a:pt x="580" y="181"/>
                  </a:lnTo>
                  <a:lnTo>
                    <a:pt x="550" y="180"/>
                  </a:lnTo>
                  <a:lnTo>
                    <a:pt x="519" y="178"/>
                  </a:lnTo>
                  <a:lnTo>
                    <a:pt x="483" y="177"/>
                  </a:lnTo>
                  <a:lnTo>
                    <a:pt x="445" y="175"/>
                  </a:lnTo>
                  <a:lnTo>
                    <a:pt x="405" y="173"/>
                  </a:lnTo>
                  <a:lnTo>
                    <a:pt x="360" y="171"/>
                  </a:lnTo>
                  <a:lnTo>
                    <a:pt x="311" y="169"/>
                  </a:lnTo>
                  <a:lnTo>
                    <a:pt x="260" y="166"/>
                  </a:lnTo>
                  <a:lnTo>
                    <a:pt x="204" y="163"/>
                  </a:lnTo>
                  <a:lnTo>
                    <a:pt x="144" y="160"/>
                  </a:lnTo>
                  <a:lnTo>
                    <a:pt x="111" y="155"/>
                  </a:lnTo>
                  <a:lnTo>
                    <a:pt x="83" y="146"/>
                  </a:lnTo>
                  <a:lnTo>
                    <a:pt x="59" y="131"/>
                  </a:lnTo>
                  <a:lnTo>
                    <a:pt x="39" y="113"/>
                  </a:lnTo>
                  <a:lnTo>
                    <a:pt x="23" y="92"/>
                  </a:lnTo>
                  <a:lnTo>
                    <a:pt x="12" y="69"/>
                  </a:lnTo>
                  <a:lnTo>
                    <a:pt x="3" y="44"/>
                  </a:lnTo>
                  <a:lnTo>
                    <a:pt x="0" y="20"/>
                  </a:lnTo>
                  <a:lnTo>
                    <a:pt x="7" y="15"/>
                  </a:lnTo>
                  <a:lnTo>
                    <a:pt x="15" y="10"/>
                  </a:lnTo>
                  <a:lnTo>
                    <a:pt x="21" y="7"/>
                  </a:lnTo>
                  <a:lnTo>
                    <a:pt x="29" y="3"/>
                  </a:lnTo>
                  <a:lnTo>
                    <a:pt x="38" y="1"/>
                  </a:lnTo>
                  <a:lnTo>
                    <a:pt x="50" y="0"/>
                  </a:lnTo>
                  <a:lnTo>
                    <a:pt x="65" y="0"/>
                  </a:lnTo>
                  <a:lnTo>
                    <a:pt x="86" y="2"/>
                  </a:lnTo>
                  <a:close/>
                </a:path>
              </a:pathLst>
            </a:custGeom>
            <a:solidFill>
              <a:srgbClr val="B0B8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46"/>
            <p:cNvSpPr/>
            <p:nvPr/>
          </p:nvSpPr>
          <p:spPr>
            <a:xfrm>
              <a:off x="4359" y="2312"/>
              <a:ext cx="114" cy="16"/>
            </a:xfrm>
            <a:custGeom>
              <a:rect b="b" l="l" r="r" t="t"/>
              <a:pathLst>
                <a:path extrusionOk="0" h="191" w="1134">
                  <a:moveTo>
                    <a:pt x="81" y="3"/>
                  </a:moveTo>
                  <a:lnTo>
                    <a:pt x="86" y="12"/>
                  </a:lnTo>
                  <a:lnTo>
                    <a:pt x="96" y="20"/>
                  </a:lnTo>
                  <a:lnTo>
                    <a:pt x="110" y="28"/>
                  </a:lnTo>
                  <a:lnTo>
                    <a:pt x="128" y="35"/>
                  </a:lnTo>
                  <a:lnTo>
                    <a:pt x="151" y="44"/>
                  </a:lnTo>
                  <a:lnTo>
                    <a:pt x="176" y="51"/>
                  </a:lnTo>
                  <a:lnTo>
                    <a:pt x="206" y="57"/>
                  </a:lnTo>
                  <a:lnTo>
                    <a:pt x="237" y="64"/>
                  </a:lnTo>
                  <a:lnTo>
                    <a:pt x="273" y="71"/>
                  </a:lnTo>
                  <a:lnTo>
                    <a:pt x="309" y="76"/>
                  </a:lnTo>
                  <a:lnTo>
                    <a:pt x="348" y="81"/>
                  </a:lnTo>
                  <a:lnTo>
                    <a:pt x="389" y="86"/>
                  </a:lnTo>
                  <a:lnTo>
                    <a:pt x="430" y="91"/>
                  </a:lnTo>
                  <a:lnTo>
                    <a:pt x="473" y="94"/>
                  </a:lnTo>
                  <a:lnTo>
                    <a:pt x="517" y="99"/>
                  </a:lnTo>
                  <a:lnTo>
                    <a:pt x="560" y="101"/>
                  </a:lnTo>
                  <a:lnTo>
                    <a:pt x="605" y="104"/>
                  </a:lnTo>
                  <a:lnTo>
                    <a:pt x="649" y="105"/>
                  </a:lnTo>
                  <a:lnTo>
                    <a:pt x="692" y="107"/>
                  </a:lnTo>
                  <a:lnTo>
                    <a:pt x="734" y="107"/>
                  </a:lnTo>
                  <a:lnTo>
                    <a:pt x="775" y="107"/>
                  </a:lnTo>
                  <a:lnTo>
                    <a:pt x="814" y="106"/>
                  </a:lnTo>
                  <a:lnTo>
                    <a:pt x="853" y="104"/>
                  </a:lnTo>
                  <a:lnTo>
                    <a:pt x="889" y="102"/>
                  </a:lnTo>
                  <a:lnTo>
                    <a:pt x="922" y="99"/>
                  </a:lnTo>
                  <a:lnTo>
                    <a:pt x="953" y="94"/>
                  </a:lnTo>
                  <a:lnTo>
                    <a:pt x="981" y="90"/>
                  </a:lnTo>
                  <a:lnTo>
                    <a:pt x="1006" y="84"/>
                  </a:lnTo>
                  <a:lnTo>
                    <a:pt x="1026" y="78"/>
                  </a:lnTo>
                  <a:lnTo>
                    <a:pt x="1043" y="71"/>
                  </a:lnTo>
                  <a:lnTo>
                    <a:pt x="1055" y="62"/>
                  </a:lnTo>
                  <a:lnTo>
                    <a:pt x="1063" y="53"/>
                  </a:lnTo>
                  <a:lnTo>
                    <a:pt x="1073" y="52"/>
                  </a:lnTo>
                  <a:lnTo>
                    <a:pt x="1080" y="52"/>
                  </a:lnTo>
                  <a:lnTo>
                    <a:pt x="1086" y="53"/>
                  </a:lnTo>
                  <a:lnTo>
                    <a:pt x="1092" y="54"/>
                  </a:lnTo>
                  <a:lnTo>
                    <a:pt x="1099" y="56"/>
                  </a:lnTo>
                  <a:lnTo>
                    <a:pt x="1107" y="58"/>
                  </a:lnTo>
                  <a:lnTo>
                    <a:pt x="1118" y="60"/>
                  </a:lnTo>
                  <a:lnTo>
                    <a:pt x="1134" y="62"/>
                  </a:lnTo>
                  <a:lnTo>
                    <a:pt x="1133" y="88"/>
                  </a:lnTo>
                  <a:lnTo>
                    <a:pt x="1126" y="112"/>
                  </a:lnTo>
                  <a:lnTo>
                    <a:pt x="1116" y="135"/>
                  </a:lnTo>
                  <a:lnTo>
                    <a:pt x="1102" y="155"/>
                  </a:lnTo>
                  <a:lnTo>
                    <a:pt x="1084" y="171"/>
                  </a:lnTo>
                  <a:lnTo>
                    <a:pt x="1060" y="182"/>
                  </a:lnTo>
                  <a:lnTo>
                    <a:pt x="1033" y="190"/>
                  </a:lnTo>
                  <a:lnTo>
                    <a:pt x="1000" y="191"/>
                  </a:lnTo>
                  <a:lnTo>
                    <a:pt x="975" y="190"/>
                  </a:lnTo>
                  <a:lnTo>
                    <a:pt x="951" y="189"/>
                  </a:lnTo>
                  <a:lnTo>
                    <a:pt x="929" y="188"/>
                  </a:lnTo>
                  <a:lnTo>
                    <a:pt x="909" y="187"/>
                  </a:lnTo>
                  <a:lnTo>
                    <a:pt x="890" y="186"/>
                  </a:lnTo>
                  <a:lnTo>
                    <a:pt x="872" y="185"/>
                  </a:lnTo>
                  <a:lnTo>
                    <a:pt x="855" y="183"/>
                  </a:lnTo>
                  <a:lnTo>
                    <a:pt x="839" y="182"/>
                  </a:lnTo>
                  <a:lnTo>
                    <a:pt x="824" y="181"/>
                  </a:lnTo>
                  <a:lnTo>
                    <a:pt x="808" y="181"/>
                  </a:lnTo>
                  <a:lnTo>
                    <a:pt x="794" y="180"/>
                  </a:lnTo>
                  <a:lnTo>
                    <a:pt x="779" y="179"/>
                  </a:lnTo>
                  <a:lnTo>
                    <a:pt x="764" y="179"/>
                  </a:lnTo>
                  <a:lnTo>
                    <a:pt x="748" y="178"/>
                  </a:lnTo>
                  <a:lnTo>
                    <a:pt x="732" y="177"/>
                  </a:lnTo>
                  <a:lnTo>
                    <a:pt x="715" y="176"/>
                  </a:lnTo>
                  <a:lnTo>
                    <a:pt x="697" y="176"/>
                  </a:lnTo>
                  <a:lnTo>
                    <a:pt x="676" y="175"/>
                  </a:lnTo>
                  <a:lnTo>
                    <a:pt x="655" y="174"/>
                  </a:lnTo>
                  <a:lnTo>
                    <a:pt x="633" y="173"/>
                  </a:lnTo>
                  <a:lnTo>
                    <a:pt x="607" y="171"/>
                  </a:lnTo>
                  <a:lnTo>
                    <a:pt x="580" y="170"/>
                  </a:lnTo>
                  <a:lnTo>
                    <a:pt x="550" y="169"/>
                  </a:lnTo>
                  <a:lnTo>
                    <a:pt x="519" y="167"/>
                  </a:lnTo>
                  <a:lnTo>
                    <a:pt x="483" y="166"/>
                  </a:lnTo>
                  <a:lnTo>
                    <a:pt x="445" y="164"/>
                  </a:lnTo>
                  <a:lnTo>
                    <a:pt x="405" y="162"/>
                  </a:lnTo>
                  <a:lnTo>
                    <a:pt x="360" y="160"/>
                  </a:lnTo>
                  <a:lnTo>
                    <a:pt x="311" y="158"/>
                  </a:lnTo>
                  <a:lnTo>
                    <a:pt x="260" y="155"/>
                  </a:lnTo>
                  <a:lnTo>
                    <a:pt x="204" y="152"/>
                  </a:lnTo>
                  <a:lnTo>
                    <a:pt x="144" y="149"/>
                  </a:lnTo>
                  <a:lnTo>
                    <a:pt x="111" y="144"/>
                  </a:lnTo>
                  <a:lnTo>
                    <a:pt x="83" y="135"/>
                  </a:lnTo>
                  <a:lnTo>
                    <a:pt x="59" y="120"/>
                  </a:lnTo>
                  <a:lnTo>
                    <a:pt x="39" y="102"/>
                  </a:lnTo>
                  <a:lnTo>
                    <a:pt x="23" y="81"/>
                  </a:lnTo>
                  <a:lnTo>
                    <a:pt x="12" y="58"/>
                  </a:lnTo>
                  <a:lnTo>
                    <a:pt x="3" y="33"/>
                  </a:lnTo>
                  <a:lnTo>
                    <a:pt x="0" y="9"/>
                  </a:lnTo>
                  <a:lnTo>
                    <a:pt x="8" y="6"/>
                  </a:lnTo>
                  <a:lnTo>
                    <a:pt x="15" y="4"/>
                  </a:lnTo>
                  <a:lnTo>
                    <a:pt x="21" y="2"/>
                  </a:lnTo>
                  <a:lnTo>
                    <a:pt x="27" y="1"/>
                  </a:lnTo>
                  <a:lnTo>
                    <a:pt x="35" y="0"/>
                  </a:lnTo>
                  <a:lnTo>
                    <a:pt x="46" y="0"/>
                  </a:lnTo>
                  <a:lnTo>
                    <a:pt x="61" y="1"/>
                  </a:lnTo>
                  <a:lnTo>
                    <a:pt x="81" y="3"/>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46"/>
            <p:cNvSpPr/>
            <p:nvPr/>
          </p:nvSpPr>
          <p:spPr>
            <a:xfrm>
              <a:off x="4359" y="2313"/>
              <a:ext cx="114" cy="15"/>
            </a:xfrm>
            <a:custGeom>
              <a:rect b="b" l="l" r="r" t="t"/>
              <a:pathLst>
                <a:path extrusionOk="0" h="182" w="1134">
                  <a:moveTo>
                    <a:pt x="77" y="7"/>
                  </a:moveTo>
                  <a:lnTo>
                    <a:pt x="80" y="16"/>
                  </a:lnTo>
                  <a:lnTo>
                    <a:pt x="88" y="24"/>
                  </a:lnTo>
                  <a:lnTo>
                    <a:pt x="101" y="34"/>
                  </a:lnTo>
                  <a:lnTo>
                    <a:pt x="119" y="42"/>
                  </a:lnTo>
                  <a:lnTo>
                    <a:pt x="142" y="50"/>
                  </a:lnTo>
                  <a:lnTo>
                    <a:pt x="169" y="58"/>
                  </a:lnTo>
                  <a:lnTo>
                    <a:pt x="199" y="66"/>
                  </a:lnTo>
                  <a:lnTo>
                    <a:pt x="232" y="73"/>
                  </a:lnTo>
                  <a:lnTo>
                    <a:pt x="269" y="79"/>
                  </a:lnTo>
                  <a:lnTo>
                    <a:pt x="307" y="85"/>
                  </a:lnTo>
                  <a:lnTo>
                    <a:pt x="349" y="92"/>
                  </a:lnTo>
                  <a:lnTo>
                    <a:pt x="392" y="97"/>
                  </a:lnTo>
                  <a:lnTo>
                    <a:pt x="436" y="102"/>
                  </a:lnTo>
                  <a:lnTo>
                    <a:pt x="482" y="106"/>
                  </a:lnTo>
                  <a:lnTo>
                    <a:pt x="528" y="109"/>
                  </a:lnTo>
                  <a:lnTo>
                    <a:pt x="575" y="112"/>
                  </a:lnTo>
                  <a:lnTo>
                    <a:pt x="621" y="115"/>
                  </a:lnTo>
                  <a:lnTo>
                    <a:pt x="668" y="118"/>
                  </a:lnTo>
                  <a:lnTo>
                    <a:pt x="713" y="119"/>
                  </a:lnTo>
                  <a:lnTo>
                    <a:pt x="758" y="119"/>
                  </a:lnTo>
                  <a:lnTo>
                    <a:pt x="799" y="119"/>
                  </a:lnTo>
                  <a:lnTo>
                    <a:pt x="841" y="118"/>
                  </a:lnTo>
                  <a:lnTo>
                    <a:pt x="879" y="115"/>
                  </a:lnTo>
                  <a:lnTo>
                    <a:pt x="916" y="112"/>
                  </a:lnTo>
                  <a:lnTo>
                    <a:pt x="950" y="108"/>
                  </a:lnTo>
                  <a:lnTo>
                    <a:pt x="979" y="104"/>
                  </a:lnTo>
                  <a:lnTo>
                    <a:pt x="1006" y="99"/>
                  </a:lnTo>
                  <a:lnTo>
                    <a:pt x="1029" y="93"/>
                  </a:lnTo>
                  <a:lnTo>
                    <a:pt x="1046" y="84"/>
                  </a:lnTo>
                  <a:lnTo>
                    <a:pt x="1059" y="76"/>
                  </a:lnTo>
                  <a:lnTo>
                    <a:pt x="1068" y="67"/>
                  </a:lnTo>
                  <a:lnTo>
                    <a:pt x="1071" y="56"/>
                  </a:lnTo>
                  <a:lnTo>
                    <a:pt x="1134" y="53"/>
                  </a:lnTo>
                  <a:lnTo>
                    <a:pt x="1133" y="79"/>
                  </a:lnTo>
                  <a:lnTo>
                    <a:pt x="1126" y="103"/>
                  </a:lnTo>
                  <a:lnTo>
                    <a:pt x="1116" y="126"/>
                  </a:lnTo>
                  <a:lnTo>
                    <a:pt x="1102" y="146"/>
                  </a:lnTo>
                  <a:lnTo>
                    <a:pt x="1084" y="162"/>
                  </a:lnTo>
                  <a:lnTo>
                    <a:pt x="1060" y="173"/>
                  </a:lnTo>
                  <a:lnTo>
                    <a:pt x="1033" y="181"/>
                  </a:lnTo>
                  <a:lnTo>
                    <a:pt x="1000" y="182"/>
                  </a:lnTo>
                  <a:lnTo>
                    <a:pt x="144" y="140"/>
                  </a:lnTo>
                  <a:lnTo>
                    <a:pt x="111" y="135"/>
                  </a:lnTo>
                  <a:lnTo>
                    <a:pt x="83" y="126"/>
                  </a:lnTo>
                  <a:lnTo>
                    <a:pt x="59" y="111"/>
                  </a:lnTo>
                  <a:lnTo>
                    <a:pt x="39" y="93"/>
                  </a:lnTo>
                  <a:lnTo>
                    <a:pt x="23" y="72"/>
                  </a:lnTo>
                  <a:lnTo>
                    <a:pt x="12" y="49"/>
                  </a:lnTo>
                  <a:lnTo>
                    <a:pt x="3" y="24"/>
                  </a:lnTo>
                  <a:lnTo>
                    <a:pt x="0" y="0"/>
                  </a:lnTo>
                  <a:lnTo>
                    <a:pt x="77" y="7"/>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46"/>
            <p:cNvSpPr/>
            <p:nvPr/>
          </p:nvSpPr>
          <p:spPr>
            <a:xfrm>
              <a:off x="4367" y="2306"/>
              <a:ext cx="47" cy="17"/>
            </a:xfrm>
            <a:custGeom>
              <a:rect b="b" l="l" r="r" t="t"/>
              <a:pathLst>
                <a:path extrusionOk="0" h="208" w="466">
                  <a:moveTo>
                    <a:pt x="419" y="207"/>
                  </a:moveTo>
                  <a:lnTo>
                    <a:pt x="424" y="208"/>
                  </a:lnTo>
                  <a:lnTo>
                    <a:pt x="431" y="207"/>
                  </a:lnTo>
                  <a:lnTo>
                    <a:pt x="439" y="204"/>
                  </a:lnTo>
                  <a:lnTo>
                    <a:pt x="447" y="202"/>
                  </a:lnTo>
                  <a:lnTo>
                    <a:pt x="454" y="199"/>
                  </a:lnTo>
                  <a:lnTo>
                    <a:pt x="460" y="195"/>
                  </a:lnTo>
                  <a:lnTo>
                    <a:pt x="464" y="190"/>
                  </a:lnTo>
                  <a:lnTo>
                    <a:pt x="466" y="185"/>
                  </a:lnTo>
                  <a:lnTo>
                    <a:pt x="463" y="51"/>
                  </a:lnTo>
                  <a:lnTo>
                    <a:pt x="461" y="42"/>
                  </a:lnTo>
                  <a:lnTo>
                    <a:pt x="457" y="35"/>
                  </a:lnTo>
                  <a:lnTo>
                    <a:pt x="450" y="30"/>
                  </a:lnTo>
                  <a:lnTo>
                    <a:pt x="442" y="26"/>
                  </a:lnTo>
                  <a:lnTo>
                    <a:pt x="199" y="19"/>
                  </a:lnTo>
                  <a:lnTo>
                    <a:pt x="94" y="0"/>
                  </a:lnTo>
                  <a:lnTo>
                    <a:pt x="78" y="1"/>
                  </a:lnTo>
                  <a:lnTo>
                    <a:pt x="61" y="6"/>
                  </a:lnTo>
                  <a:lnTo>
                    <a:pt x="45" y="14"/>
                  </a:lnTo>
                  <a:lnTo>
                    <a:pt x="30" y="25"/>
                  </a:lnTo>
                  <a:lnTo>
                    <a:pt x="18" y="39"/>
                  </a:lnTo>
                  <a:lnTo>
                    <a:pt x="8" y="54"/>
                  </a:lnTo>
                  <a:lnTo>
                    <a:pt x="2" y="70"/>
                  </a:lnTo>
                  <a:lnTo>
                    <a:pt x="0" y="85"/>
                  </a:lnTo>
                  <a:lnTo>
                    <a:pt x="2" y="110"/>
                  </a:lnTo>
                  <a:lnTo>
                    <a:pt x="4" y="126"/>
                  </a:lnTo>
                  <a:lnTo>
                    <a:pt x="8" y="140"/>
                  </a:lnTo>
                  <a:lnTo>
                    <a:pt x="16" y="154"/>
                  </a:lnTo>
                  <a:lnTo>
                    <a:pt x="25" y="166"/>
                  </a:lnTo>
                  <a:lnTo>
                    <a:pt x="37" y="176"/>
                  </a:lnTo>
                  <a:lnTo>
                    <a:pt x="50" y="184"/>
                  </a:lnTo>
                  <a:lnTo>
                    <a:pt x="65" y="188"/>
                  </a:lnTo>
                  <a:lnTo>
                    <a:pt x="80" y="190"/>
                  </a:lnTo>
                  <a:lnTo>
                    <a:pt x="419" y="207"/>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46"/>
            <p:cNvSpPr/>
            <p:nvPr/>
          </p:nvSpPr>
          <p:spPr>
            <a:xfrm>
              <a:off x="4368" y="2305"/>
              <a:ext cx="47" cy="18"/>
            </a:xfrm>
            <a:custGeom>
              <a:rect b="b" l="l" r="r" t="t"/>
              <a:pathLst>
                <a:path extrusionOk="0" h="208" w="466">
                  <a:moveTo>
                    <a:pt x="419" y="208"/>
                  </a:moveTo>
                  <a:lnTo>
                    <a:pt x="425" y="208"/>
                  </a:lnTo>
                  <a:lnTo>
                    <a:pt x="431" y="208"/>
                  </a:lnTo>
                  <a:lnTo>
                    <a:pt x="439" y="206"/>
                  </a:lnTo>
                  <a:lnTo>
                    <a:pt x="447" y="203"/>
                  </a:lnTo>
                  <a:lnTo>
                    <a:pt x="454" y="200"/>
                  </a:lnTo>
                  <a:lnTo>
                    <a:pt x="460" y="196"/>
                  </a:lnTo>
                  <a:lnTo>
                    <a:pt x="464" y="191"/>
                  </a:lnTo>
                  <a:lnTo>
                    <a:pt x="466" y="186"/>
                  </a:lnTo>
                  <a:lnTo>
                    <a:pt x="463" y="52"/>
                  </a:lnTo>
                  <a:lnTo>
                    <a:pt x="461" y="44"/>
                  </a:lnTo>
                  <a:lnTo>
                    <a:pt x="457" y="37"/>
                  </a:lnTo>
                  <a:lnTo>
                    <a:pt x="450" y="31"/>
                  </a:lnTo>
                  <a:lnTo>
                    <a:pt x="442" y="28"/>
                  </a:lnTo>
                  <a:lnTo>
                    <a:pt x="199" y="20"/>
                  </a:lnTo>
                  <a:lnTo>
                    <a:pt x="94" y="0"/>
                  </a:lnTo>
                  <a:lnTo>
                    <a:pt x="78" y="1"/>
                  </a:lnTo>
                  <a:lnTo>
                    <a:pt x="61" y="8"/>
                  </a:lnTo>
                  <a:lnTo>
                    <a:pt x="45" y="16"/>
                  </a:lnTo>
                  <a:lnTo>
                    <a:pt x="30" y="27"/>
                  </a:lnTo>
                  <a:lnTo>
                    <a:pt x="18" y="41"/>
                  </a:lnTo>
                  <a:lnTo>
                    <a:pt x="8" y="55"/>
                  </a:lnTo>
                  <a:lnTo>
                    <a:pt x="2" y="72"/>
                  </a:lnTo>
                  <a:lnTo>
                    <a:pt x="0" y="87"/>
                  </a:lnTo>
                  <a:lnTo>
                    <a:pt x="2" y="112"/>
                  </a:lnTo>
                  <a:lnTo>
                    <a:pt x="4" y="128"/>
                  </a:lnTo>
                  <a:lnTo>
                    <a:pt x="8" y="142"/>
                  </a:lnTo>
                  <a:lnTo>
                    <a:pt x="16" y="156"/>
                  </a:lnTo>
                  <a:lnTo>
                    <a:pt x="25" y="167"/>
                  </a:lnTo>
                  <a:lnTo>
                    <a:pt x="37" y="176"/>
                  </a:lnTo>
                  <a:lnTo>
                    <a:pt x="51" y="185"/>
                  </a:lnTo>
                  <a:lnTo>
                    <a:pt x="65" y="189"/>
                  </a:lnTo>
                  <a:lnTo>
                    <a:pt x="80" y="191"/>
                  </a:lnTo>
                  <a:lnTo>
                    <a:pt x="419" y="208"/>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46"/>
            <p:cNvSpPr/>
            <p:nvPr/>
          </p:nvSpPr>
          <p:spPr>
            <a:xfrm>
              <a:off x="4419" y="2308"/>
              <a:ext cx="46" cy="17"/>
            </a:xfrm>
            <a:custGeom>
              <a:rect b="b" l="l" r="r" t="t"/>
              <a:pathLst>
                <a:path extrusionOk="0" h="211" w="465">
                  <a:moveTo>
                    <a:pt x="24" y="193"/>
                  </a:moveTo>
                  <a:lnTo>
                    <a:pt x="17" y="191"/>
                  </a:lnTo>
                  <a:lnTo>
                    <a:pt x="11" y="187"/>
                  </a:lnTo>
                  <a:lnTo>
                    <a:pt x="7" y="179"/>
                  </a:lnTo>
                  <a:lnTo>
                    <a:pt x="5" y="170"/>
                  </a:lnTo>
                  <a:lnTo>
                    <a:pt x="0" y="35"/>
                  </a:lnTo>
                  <a:lnTo>
                    <a:pt x="1" y="29"/>
                  </a:lnTo>
                  <a:lnTo>
                    <a:pt x="5" y="24"/>
                  </a:lnTo>
                  <a:lnTo>
                    <a:pt x="10" y="18"/>
                  </a:lnTo>
                  <a:lnTo>
                    <a:pt x="17" y="13"/>
                  </a:lnTo>
                  <a:lnTo>
                    <a:pt x="24" y="8"/>
                  </a:lnTo>
                  <a:lnTo>
                    <a:pt x="31" y="3"/>
                  </a:lnTo>
                  <a:lnTo>
                    <a:pt x="38" y="1"/>
                  </a:lnTo>
                  <a:lnTo>
                    <a:pt x="44" y="0"/>
                  </a:lnTo>
                  <a:lnTo>
                    <a:pt x="237" y="24"/>
                  </a:lnTo>
                  <a:lnTo>
                    <a:pt x="361" y="29"/>
                  </a:lnTo>
                  <a:lnTo>
                    <a:pt x="377" y="32"/>
                  </a:lnTo>
                  <a:lnTo>
                    <a:pt x="394" y="38"/>
                  </a:lnTo>
                  <a:lnTo>
                    <a:pt x="411" y="46"/>
                  </a:lnTo>
                  <a:lnTo>
                    <a:pt x="428" y="55"/>
                  </a:lnTo>
                  <a:lnTo>
                    <a:pt x="442" y="68"/>
                  </a:lnTo>
                  <a:lnTo>
                    <a:pt x="453" y="81"/>
                  </a:lnTo>
                  <a:lnTo>
                    <a:pt x="460" y="96"/>
                  </a:lnTo>
                  <a:lnTo>
                    <a:pt x="463" y="111"/>
                  </a:lnTo>
                  <a:lnTo>
                    <a:pt x="465" y="136"/>
                  </a:lnTo>
                  <a:lnTo>
                    <a:pt x="462" y="152"/>
                  </a:lnTo>
                  <a:lnTo>
                    <a:pt x="455" y="166"/>
                  </a:lnTo>
                  <a:lnTo>
                    <a:pt x="444" y="178"/>
                  </a:lnTo>
                  <a:lnTo>
                    <a:pt x="430" y="189"/>
                  </a:lnTo>
                  <a:lnTo>
                    <a:pt x="414" y="198"/>
                  </a:lnTo>
                  <a:lnTo>
                    <a:pt x="397" y="205"/>
                  </a:lnTo>
                  <a:lnTo>
                    <a:pt x="380" y="209"/>
                  </a:lnTo>
                  <a:lnTo>
                    <a:pt x="364" y="211"/>
                  </a:lnTo>
                  <a:lnTo>
                    <a:pt x="24" y="193"/>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46"/>
            <p:cNvSpPr/>
            <p:nvPr/>
          </p:nvSpPr>
          <p:spPr>
            <a:xfrm>
              <a:off x="4419" y="2307"/>
              <a:ext cx="47" cy="18"/>
            </a:xfrm>
            <a:custGeom>
              <a:rect b="b" l="l" r="r" t="t"/>
              <a:pathLst>
                <a:path extrusionOk="0" h="210" w="465">
                  <a:moveTo>
                    <a:pt x="24" y="193"/>
                  </a:moveTo>
                  <a:lnTo>
                    <a:pt x="17" y="191"/>
                  </a:lnTo>
                  <a:lnTo>
                    <a:pt x="11" y="187"/>
                  </a:lnTo>
                  <a:lnTo>
                    <a:pt x="7" y="180"/>
                  </a:lnTo>
                  <a:lnTo>
                    <a:pt x="5" y="171"/>
                  </a:lnTo>
                  <a:lnTo>
                    <a:pt x="0" y="34"/>
                  </a:lnTo>
                  <a:lnTo>
                    <a:pt x="1" y="29"/>
                  </a:lnTo>
                  <a:lnTo>
                    <a:pt x="5" y="24"/>
                  </a:lnTo>
                  <a:lnTo>
                    <a:pt x="11" y="18"/>
                  </a:lnTo>
                  <a:lnTo>
                    <a:pt x="17" y="13"/>
                  </a:lnTo>
                  <a:lnTo>
                    <a:pt x="25" y="7"/>
                  </a:lnTo>
                  <a:lnTo>
                    <a:pt x="33" y="3"/>
                  </a:lnTo>
                  <a:lnTo>
                    <a:pt x="39" y="1"/>
                  </a:lnTo>
                  <a:lnTo>
                    <a:pt x="44" y="0"/>
                  </a:lnTo>
                  <a:lnTo>
                    <a:pt x="238" y="25"/>
                  </a:lnTo>
                  <a:lnTo>
                    <a:pt x="361" y="29"/>
                  </a:lnTo>
                  <a:lnTo>
                    <a:pt x="377" y="32"/>
                  </a:lnTo>
                  <a:lnTo>
                    <a:pt x="394" y="37"/>
                  </a:lnTo>
                  <a:lnTo>
                    <a:pt x="412" y="46"/>
                  </a:lnTo>
                  <a:lnTo>
                    <a:pt x="428" y="56"/>
                  </a:lnTo>
                  <a:lnTo>
                    <a:pt x="442" y="67"/>
                  </a:lnTo>
                  <a:lnTo>
                    <a:pt x="453" y="81"/>
                  </a:lnTo>
                  <a:lnTo>
                    <a:pt x="460" y="95"/>
                  </a:lnTo>
                  <a:lnTo>
                    <a:pt x="463" y="111"/>
                  </a:lnTo>
                  <a:lnTo>
                    <a:pt x="465" y="136"/>
                  </a:lnTo>
                  <a:lnTo>
                    <a:pt x="462" y="151"/>
                  </a:lnTo>
                  <a:lnTo>
                    <a:pt x="455" y="166"/>
                  </a:lnTo>
                  <a:lnTo>
                    <a:pt x="444" y="178"/>
                  </a:lnTo>
                  <a:lnTo>
                    <a:pt x="430" y="189"/>
                  </a:lnTo>
                  <a:lnTo>
                    <a:pt x="414" y="198"/>
                  </a:lnTo>
                  <a:lnTo>
                    <a:pt x="397" y="205"/>
                  </a:lnTo>
                  <a:lnTo>
                    <a:pt x="380" y="209"/>
                  </a:lnTo>
                  <a:lnTo>
                    <a:pt x="364" y="210"/>
                  </a:lnTo>
                  <a:lnTo>
                    <a:pt x="24" y="19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46"/>
            <p:cNvSpPr/>
            <p:nvPr/>
          </p:nvSpPr>
          <p:spPr>
            <a:xfrm>
              <a:off x="4371" y="2305"/>
              <a:ext cx="44" cy="17"/>
            </a:xfrm>
            <a:custGeom>
              <a:rect b="b" l="l" r="r" t="t"/>
              <a:pathLst>
                <a:path extrusionOk="0" h="196" w="439">
                  <a:moveTo>
                    <a:pt x="420" y="196"/>
                  </a:moveTo>
                  <a:lnTo>
                    <a:pt x="427" y="196"/>
                  </a:lnTo>
                  <a:lnTo>
                    <a:pt x="433" y="192"/>
                  </a:lnTo>
                  <a:lnTo>
                    <a:pt x="437" y="186"/>
                  </a:lnTo>
                  <a:lnTo>
                    <a:pt x="439" y="176"/>
                  </a:lnTo>
                  <a:lnTo>
                    <a:pt x="437" y="40"/>
                  </a:lnTo>
                  <a:lnTo>
                    <a:pt x="435" y="32"/>
                  </a:lnTo>
                  <a:lnTo>
                    <a:pt x="431" y="25"/>
                  </a:lnTo>
                  <a:lnTo>
                    <a:pt x="424" y="20"/>
                  </a:lnTo>
                  <a:lnTo>
                    <a:pt x="415" y="18"/>
                  </a:lnTo>
                  <a:lnTo>
                    <a:pt x="199" y="8"/>
                  </a:lnTo>
                  <a:lnTo>
                    <a:pt x="75" y="0"/>
                  </a:lnTo>
                  <a:lnTo>
                    <a:pt x="60" y="1"/>
                  </a:lnTo>
                  <a:lnTo>
                    <a:pt x="46" y="6"/>
                  </a:lnTo>
                  <a:lnTo>
                    <a:pt x="34" y="13"/>
                  </a:lnTo>
                  <a:lnTo>
                    <a:pt x="23" y="22"/>
                  </a:lnTo>
                  <a:lnTo>
                    <a:pt x="13" y="32"/>
                  </a:lnTo>
                  <a:lnTo>
                    <a:pt x="6" y="45"/>
                  </a:lnTo>
                  <a:lnTo>
                    <a:pt x="1" y="59"/>
                  </a:lnTo>
                  <a:lnTo>
                    <a:pt x="0" y="75"/>
                  </a:lnTo>
                  <a:lnTo>
                    <a:pt x="2" y="99"/>
                  </a:lnTo>
                  <a:lnTo>
                    <a:pt x="4" y="114"/>
                  </a:lnTo>
                  <a:lnTo>
                    <a:pt x="8" y="129"/>
                  </a:lnTo>
                  <a:lnTo>
                    <a:pt x="16" y="142"/>
                  </a:lnTo>
                  <a:lnTo>
                    <a:pt x="26" y="155"/>
                  </a:lnTo>
                  <a:lnTo>
                    <a:pt x="38" y="164"/>
                  </a:lnTo>
                  <a:lnTo>
                    <a:pt x="51" y="172"/>
                  </a:lnTo>
                  <a:lnTo>
                    <a:pt x="65" y="176"/>
                  </a:lnTo>
                  <a:lnTo>
                    <a:pt x="80" y="178"/>
                  </a:lnTo>
                  <a:lnTo>
                    <a:pt x="420" y="19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46"/>
            <p:cNvSpPr/>
            <p:nvPr/>
          </p:nvSpPr>
          <p:spPr>
            <a:xfrm>
              <a:off x="4422" y="2307"/>
              <a:ext cx="44" cy="17"/>
            </a:xfrm>
            <a:custGeom>
              <a:rect b="b" l="l" r="r" t="t"/>
              <a:pathLst>
                <a:path extrusionOk="0" h="196" w="440">
                  <a:moveTo>
                    <a:pt x="25" y="178"/>
                  </a:moveTo>
                  <a:lnTo>
                    <a:pt x="18" y="175"/>
                  </a:lnTo>
                  <a:lnTo>
                    <a:pt x="12" y="171"/>
                  </a:lnTo>
                  <a:lnTo>
                    <a:pt x="8" y="165"/>
                  </a:lnTo>
                  <a:lnTo>
                    <a:pt x="6" y="155"/>
                  </a:lnTo>
                  <a:lnTo>
                    <a:pt x="0" y="20"/>
                  </a:lnTo>
                  <a:lnTo>
                    <a:pt x="2" y="12"/>
                  </a:lnTo>
                  <a:lnTo>
                    <a:pt x="8" y="4"/>
                  </a:lnTo>
                  <a:lnTo>
                    <a:pt x="15" y="0"/>
                  </a:lnTo>
                  <a:lnTo>
                    <a:pt x="23" y="0"/>
                  </a:lnTo>
                  <a:lnTo>
                    <a:pt x="237" y="10"/>
                  </a:lnTo>
                  <a:lnTo>
                    <a:pt x="361" y="15"/>
                  </a:lnTo>
                  <a:lnTo>
                    <a:pt x="377" y="18"/>
                  </a:lnTo>
                  <a:lnTo>
                    <a:pt x="391" y="23"/>
                  </a:lnTo>
                  <a:lnTo>
                    <a:pt x="404" y="31"/>
                  </a:lnTo>
                  <a:lnTo>
                    <a:pt x="415" y="41"/>
                  </a:lnTo>
                  <a:lnTo>
                    <a:pt x="424" y="53"/>
                  </a:lnTo>
                  <a:lnTo>
                    <a:pt x="431" y="66"/>
                  </a:lnTo>
                  <a:lnTo>
                    <a:pt x="437" y="81"/>
                  </a:lnTo>
                  <a:lnTo>
                    <a:pt x="440" y="96"/>
                  </a:lnTo>
                  <a:lnTo>
                    <a:pt x="440" y="121"/>
                  </a:lnTo>
                  <a:lnTo>
                    <a:pt x="437" y="137"/>
                  </a:lnTo>
                  <a:lnTo>
                    <a:pt x="433" y="150"/>
                  </a:lnTo>
                  <a:lnTo>
                    <a:pt x="426" y="163"/>
                  </a:lnTo>
                  <a:lnTo>
                    <a:pt x="417" y="174"/>
                  </a:lnTo>
                  <a:lnTo>
                    <a:pt x="406" y="183"/>
                  </a:lnTo>
                  <a:lnTo>
                    <a:pt x="393" y="190"/>
                  </a:lnTo>
                  <a:lnTo>
                    <a:pt x="379" y="195"/>
                  </a:lnTo>
                  <a:lnTo>
                    <a:pt x="363" y="196"/>
                  </a:lnTo>
                  <a:lnTo>
                    <a:pt x="2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46"/>
            <p:cNvSpPr/>
            <p:nvPr/>
          </p:nvSpPr>
          <p:spPr>
            <a:xfrm>
              <a:off x="4385" y="2270"/>
              <a:ext cx="20" cy="17"/>
            </a:xfrm>
            <a:custGeom>
              <a:rect b="b" l="l" r="r" t="t"/>
              <a:pathLst>
                <a:path extrusionOk="0" h="203" w="200">
                  <a:moveTo>
                    <a:pt x="102" y="203"/>
                  </a:moveTo>
                  <a:lnTo>
                    <a:pt x="82" y="200"/>
                  </a:lnTo>
                  <a:lnTo>
                    <a:pt x="63" y="192"/>
                  </a:lnTo>
                  <a:lnTo>
                    <a:pt x="46" y="182"/>
                  </a:lnTo>
                  <a:lnTo>
                    <a:pt x="31" y="169"/>
                  </a:lnTo>
                  <a:lnTo>
                    <a:pt x="19" y="153"/>
                  </a:lnTo>
                  <a:lnTo>
                    <a:pt x="9" y="136"/>
                  </a:lnTo>
                  <a:lnTo>
                    <a:pt x="3" y="116"/>
                  </a:lnTo>
                  <a:lnTo>
                    <a:pt x="0" y="95"/>
                  </a:lnTo>
                  <a:lnTo>
                    <a:pt x="3"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2" y="67"/>
                  </a:lnTo>
                  <a:lnTo>
                    <a:pt x="198" y="87"/>
                  </a:lnTo>
                  <a:lnTo>
                    <a:pt x="200" y="108"/>
                  </a:lnTo>
                  <a:lnTo>
                    <a:pt x="198" y="128"/>
                  </a:lnTo>
                  <a:lnTo>
                    <a:pt x="193" y="147"/>
                  </a:lnTo>
                  <a:lnTo>
                    <a:pt x="183" y="163"/>
                  </a:lnTo>
                  <a:lnTo>
                    <a:pt x="172" y="177"/>
                  </a:lnTo>
                  <a:lnTo>
                    <a:pt x="157" y="188"/>
                  </a:lnTo>
                  <a:lnTo>
                    <a:pt x="141" y="197"/>
                  </a:lnTo>
                  <a:lnTo>
                    <a:pt x="122" y="202"/>
                  </a:lnTo>
                  <a:lnTo>
                    <a:pt x="102"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46"/>
            <p:cNvSpPr/>
            <p:nvPr/>
          </p:nvSpPr>
          <p:spPr>
            <a:xfrm>
              <a:off x="4427" y="2272"/>
              <a:ext cx="19" cy="17"/>
            </a:xfrm>
            <a:custGeom>
              <a:rect b="b" l="l" r="r" t="t"/>
              <a:pathLst>
                <a:path extrusionOk="0" h="203" w="198">
                  <a:moveTo>
                    <a:pt x="101" y="203"/>
                  </a:moveTo>
                  <a:lnTo>
                    <a:pt x="81" y="200"/>
                  </a:lnTo>
                  <a:lnTo>
                    <a:pt x="63" y="192"/>
                  </a:lnTo>
                  <a:lnTo>
                    <a:pt x="46" y="182"/>
                  </a:lnTo>
                  <a:lnTo>
                    <a:pt x="31" y="169"/>
                  </a:lnTo>
                  <a:lnTo>
                    <a:pt x="18" y="153"/>
                  </a:lnTo>
                  <a:lnTo>
                    <a:pt x="8" y="135"/>
                  </a:lnTo>
                  <a:lnTo>
                    <a:pt x="2" y="116"/>
                  </a:lnTo>
                  <a:lnTo>
                    <a:pt x="0" y="95"/>
                  </a:lnTo>
                  <a:lnTo>
                    <a:pt x="2" y="74"/>
                  </a:lnTo>
                  <a:lnTo>
                    <a:pt x="7" y="56"/>
                  </a:lnTo>
                  <a:lnTo>
                    <a:pt x="16" y="39"/>
                  </a:lnTo>
                  <a:lnTo>
                    <a:pt x="28" y="26"/>
                  </a:lnTo>
                  <a:lnTo>
                    <a:pt x="43" y="14"/>
                  </a:lnTo>
                  <a:lnTo>
                    <a:pt x="59" y="6"/>
                  </a:lnTo>
                  <a:lnTo>
                    <a:pt x="77" y="1"/>
                  </a:lnTo>
                  <a:lnTo>
                    <a:pt x="97" y="0"/>
                  </a:lnTo>
                  <a:lnTo>
                    <a:pt x="117" y="3"/>
                  </a:lnTo>
                  <a:lnTo>
                    <a:pt x="135" y="10"/>
                  </a:lnTo>
                  <a:lnTo>
                    <a:pt x="153" y="21"/>
                  </a:lnTo>
                  <a:lnTo>
                    <a:pt x="168" y="34"/>
                  </a:lnTo>
                  <a:lnTo>
                    <a:pt x="180" y="49"/>
                  </a:lnTo>
                  <a:lnTo>
                    <a:pt x="190" y="67"/>
                  </a:lnTo>
                  <a:lnTo>
                    <a:pt x="196" y="87"/>
                  </a:lnTo>
                  <a:lnTo>
                    <a:pt x="198" y="107"/>
                  </a:lnTo>
                  <a:lnTo>
                    <a:pt x="196" y="128"/>
                  </a:lnTo>
                  <a:lnTo>
                    <a:pt x="191" y="147"/>
                  </a:lnTo>
                  <a:lnTo>
                    <a:pt x="182" y="163"/>
                  </a:lnTo>
                  <a:lnTo>
                    <a:pt x="171" y="177"/>
                  </a:lnTo>
                  <a:lnTo>
                    <a:pt x="156" y="188"/>
                  </a:lnTo>
                  <a:lnTo>
                    <a:pt x="139" y="196"/>
                  </a:lnTo>
                  <a:lnTo>
                    <a:pt x="121" y="202"/>
                  </a:lnTo>
                  <a:lnTo>
                    <a:pt x="101"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46"/>
            <p:cNvSpPr/>
            <p:nvPr/>
          </p:nvSpPr>
          <p:spPr>
            <a:xfrm>
              <a:off x="4379" y="2243"/>
              <a:ext cx="34" cy="18"/>
            </a:xfrm>
            <a:custGeom>
              <a:rect b="b" l="l" r="r" t="t"/>
              <a:pathLst>
                <a:path extrusionOk="0" h="217" w="342">
                  <a:moveTo>
                    <a:pt x="106" y="0"/>
                  </a:moveTo>
                  <a:lnTo>
                    <a:pt x="230" y="7"/>
                  </a:lnTo>
                  <a:lnTo>
                    <a:pt x="278" y="20"/>
                  </a:lnTo>
                  <a:lnTo>
                    <a:pt x="312" y="46"/>
                  </a:lnTo>
                  <a:lnTo>
                    <a:pt x="334" y="81"/>
                  </a:lnTo>
                  <a:lnTo>
                    <a:pt x="342" y="120"/>
                  </a:lnTo>
                  <a:lnTo>
                    <a:pt x="336" y="158"/>
                  </a:lnTo>
                  <a:lnTo>
                    <a:pt x="317" y="191"/>
                  </a:lnTo>
                  <a:lnTo>
                    <a:pt x="283" y="212"/>
                  </a:lnTo>
                  <a:lnTo>
                    <a:pt x="235" y="217"/>
                  </a:lnTo>
                  <a:lnTo>
                    <a:pt x="111" y="210"/>
                  </a:lnTo>
                  <a:lnTo>
                    <a:pt x="63" y="198"/>
                  </a:lnTo>
                  <a:lnTo>
                    <a:pt x="29" y="172"/>
                  </a:lnTo>
                  <a:lnTo>
                    <a:pt x="8" y="137"/>
                  </a:lnTo>
                  <a:lnTo>
                    <a:pt x="0" y="97"/>
                  </a:lnTo>
                  <a:lnTo>
                    <a:pt x="7" y="59"/>
                  </a:lnTo>
                  <a:lnTo>
                    <a:pt x="26" y="27"/>
                  </a:lnTo>
                  <a:lnTo>
                    <a:pt x="59" y="5"/>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8" name="Google Shape;1158;p46"/>
            <p:cNvSpPr/>
            <p:nvPr/>
          </p:nvSpPr>
          <p:spPr>
            <a:xfrm>
              <a:off x="4348" y="2268"/>
              <a:ext cx="28" cy="18"/>
            </a:xfrm>
            <a:custGeom>
              <a:rect b="b" l="l" r="r" t="t"/>
              <a:pathLst>
                <a:path extrusionOk="0" h="214" w="282">
                  <a:moveTo>
                    <a:pt x="105" y="0"/>
                  </a:moveTo>
                  <a:lnTo>
                    <a:pt x="171" y="4"/>
                  </a:lnTo>
                  <a:lnTo>
                    <a:pt x="219" y="16"/>
                  </a:lnTo>
                  <a:lnTo>
                    <a:pt x="254" y="42"/>
                  </a:lnTo>
                  <a:lnTo>
                    <a:pt x="274" y="76"/>
                  </a:lnTo>
                  <a:lnTo>
                    <a:pt x="282" y="115"/>
                  </a:lnTo>
                  <a:lnTo>
                    <a:pt x="276" y="153"/>
                  </a:lnTo>
                  <a:lnTo>
                    <a:pt x="256" y="187"/>
                  </a:lnTo>
                  <a:lnTo>
                    <a:pt x="223" y="208"/>
                  </a:lnTo>
                  <a:lnTo>
                    <a:pt x="176" y="214"/>
                  </a:lnTo>
                  <a:lnTo>
                    <a:pt x="110" y="210"/>
                  </a:lnTo>
                  <a:lnTo>
                    <a:pt x="63" y="198"/>
                  </a:lnTo>
                  <a:lnTo>
                    <a:pt x="28" y="172"/>
                  </a:lnTo>
                  <a:lnTo>
                    <a:pt x="7" y="137"/>
                  </a:lnTo>
                  <a:lnTo>
                    <a:pt x="0" y="97"/>
                  </a:lnTo>
                  <a:lnTo>
                    <a:pt x="6" y="59"/>
                  </a:lnTo>
                  <a:lnTo>
                    <a:pt x="25" y="27"/>
                  </a:lnTo>
                  <a:lnTo>
                    <a:pt x="58"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9" name="Google Shape;1159;p46"/>
            <p:cNvSpPr/>
            <p:nvPr/>
          </p:nvSpPr>
          <p:spPr>
            <a:xfrm>
              <a:off x="4420" y="2246"/>
              <a:ext cx="34" cy="18"/>
            </a:xfrm>
            <a:custGeom>
              <a:rect b="b" l="l" r="r" t="t"/>
              <a:pathLst>
                <a:path extrusionOk="0" h="217" w="341">
                  <a:moveTo>
                    <a:pt x="106" y="0"/>
                  </a:moveTo>
                  <a:lnTo>
                    <a:pt x="229" y="7"/>
                  </a:lnTo>
                  <a:lnTo>
                    <a:pt x="277" y="20"/>
                  </a:lnTo>
                  <a:lnTo>
                    <a:pt x="312" y="46"/>
                  </a:lnTo>
                  <a:lnTo>
                    <a:pt x="333" y="81"/>
                  </a:lnTo>
                  <a:lnTo>
                    <a:pt x="341" y="120"/>
                  </a:lnTo>
                  <a:lnTo>
                    <a:pt x="334" y="158"/>
                  </a:lnTo>
                  <a:lnTo>
                    <a:pt x="315" y="190"/>
                  </a:lnTo>
                  <a:lnTo>
                    <a:pt x="282" y="212"/>
                  </a:lnTo>
                  <a:lnTo>
                    <a:pt x="234" y="217"/>
                  </a:lnTo>
                  <a:lnTo>
                    <a:pt x="111" y="210"/>
                  </a:lnTo>
                  <a:lnTo>
                    <a:pt x="63" y="198"/>
                  </a:lnTo>
                  <a:lnTo>
                    <a:pt x="29" y="172"/>
                  </a:lnTo>
                  <a:lnTo>
                    <a:pt x="7" y="137"/>
                  </a:lnTo>
                  <a:lnTo>
                    <a:pt x="0" y="98"/>
                  </a:lnTo>
                  <a:lnTo>
                    <a:pt x="6" y="60"/>
                  </a:lnTo>
                  <a:lnTo>
                    <a:pt x="25" y="28"/>
                  </a:lnTo>
                  <a:lnTo>
                    <a:pt x="59" y="6"/>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46"/>
            <p:cNvSpPr/>
            <p:nvPr/>
          </p:nvSpPr>
          <p:spPr>
            <a:xfrm>
              <a:off x="4460" y="2247"/>
              <a:ext cx="21" cy="44"/>
            </a:xfrm>
            <a:custGeom>
              <a:rect b="b" l="l" r="r" t="t"/>
              <a:pathLst>
                <a:path extrusionOk="0" h="523" w="213">
                  <a:moveTo>
                    <a:pt x="7" y="415"/>
                  </a:moveTo>
                  <a:lnTo>
                    <a:pt x="0" y="98"/>
                  </a:lnTo>
                  <a:lnTo>
                    <a:pt x="1" y="74"/>
                  </a:lnTo>
                  <a:lnTo>
                    <a:pt x="7" y="53"/>
                  </a:lnTo>
                  <a:lnTo>
                    <a:pt x="17" y="36"/>
                  </a:lnTo>
                  <a:lnTo>
                    <a:pt x="29" y="22"/>
                  </a:lnTo>
                  <a:lnTo>
                    <a:pt x="44" y="12"/>
                  </a:lnTo>
                  <a:lnTo>
                    <a:pt x="62" y="5"/>
                  </a:lnTo>
                  <a:lnTo>
                    <a:pt x="80" y="1"/>
                  </a:lnTo>
                  <a:lnTo>
                    <a:pt x="99" y="0"/>
                  </a:lnTo>
                  <a:lnTo>
                    <a:pt x="118" y="3"/>
                  </a:lnTo>
                  <a:lnTo>
                    <a:pt x="138" y="9"/>
                  </a:lnTo>
                  <a:lnTo>
                    <a:pt x="155" y="18"/>
                  </a:lnTo>
                  <a:lnTo>
                    <a:pt x="171" y="31"/>
                  </a:lnTo>
                  <a:lnTo>
                    <a:pt x="185" y="46"/>
                  </a:lnTo>
                  <a:lnTo>
                    <a:pt x="196" y="65"/>
                  </a:lnTo>
                  <a:lnTo>
                    <a:pt x="203" y="86"/>
                  </a:lnTo>
                  <a:lnTo>
                    <a:pt x="206" y="110"/>
                  </a:lnTo>
                  <a:lnTo>
                    <a:pt x="213" y="427"/>
                  </a:lnTo>
                  <a:lnTo>
                    <a:pt x="211" y="452"/>
                  </a:lnTo>
                  <a:lnTo>
                    <a:pt x="206" y="473"/>
                  </a:lnTo>
                  <a:lnTo>
                    <a:pt x="196" y="489"/>
                  </a:lnTo>
                  <a:lnTo>
                    <a:pt x="183" y="502"/>
                  </a:lnTo>
                  <a:lnTo>
                    <a:pt x="168" y="512"/>
                  </a:lnTo>
                  <a:lnTo>
                    <a:pt x="151" y="518"/>
                  </a:lnTo>
                  <a:lnTo>
                    <a:pt x="133" y="522"/>
                  </a:lnTo>
                  <a:lnTo>
                    <a:pt x="113" y="523"/>
                  </a:lnTo>
                  <a:lnTo>
                    <a:pt x="92" y="521"/>
                  </a:lnTo>
                  <a:lnTo>
                    <a:pt x="73" y="516"/>
                  </a:lnTo>
                  <a:lnTo>
                    <a:pt x="55" y="507"/>
                  </a:lnTo>
                  <a:lnTo>
                    <a:pt x="40" y="494"/>
                  </a:lnTo>
                  <a:lnTo>
                    <a:pt x="27" y="479"/>
                  </a:lnTo>
                  <a:lnTo>
                    <a:pt x="18" y="460"/>
                  </a:lnTo>
                  <a:lnTo>
                    <a:pt x="11" y="439"/>
                  </a:lnTo>
                  <a:lnTo>
                    <a:pt x="7" y="4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46"/>
            <p:cNvSpPr/>
            <p:nvPr/>
          </p:nvSpPr>
          <p:spPr>
            <a:xfrm>
              <a:off x="4386" y="2269"/>
              <a:ext cx="20" cy="17"/>
            </a:xfrm>
            <a:custGeom>
              <a:rect b="b" l="l" r="r" t="t"/>
              <a:pathLst>
                <a:path extrusionOk="0" h="203" w="199">
                  <a:moveTo>
                    <a:pt x="101" y="203"/>
                  </a:moveTo>
                  <a:lnTo>
                    <a:pt x="81" y="199"/>
                  </a:lnTo>
                  <a:lnTo>
                    <a:pt x="63" y="192"/>
                  </a:lnTo>
                  <a:lnTo>
                    <a:pt x="45" y="182"/>
                  </a:lnTo>
                  <a:lnTo>
                    <a:pt x="30" y="168"/>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6" y="10"/>
                  </a:lnTo>
                  <a:lnTo>
                    <a:pt x="153" y="20"/>
                  </a:lnTo>
                  <a:lnTo>
                    <a:pt x="168" y="34"/>
                  </a:lnTo>
                  <a:lnTo>
                    <a:pt x="181" y="49"/>
                  </a:lnTo>
                  <a:lnTo>
                    <a:pt x="191" y="67"/>
                  </a:lnTo>
                  <a:lnTo>
                    <a:pt x="197" y="87"/>
                  </a:lnTo>
                  <a:lnTo>
                    <a:pt x="199" y="107"/>
                  </a:lnTo>
                  <a:lnTo>
                    <a:pt x="197" y="128"/>
                  </a:lnTo>
                  <a:lnTo>
                    <a:pt x="192" y="147"/>
                  </a:lnTo>
                  <a:lnTo>
                    <a:pt x="183" y="163"/>
                  </a:lnTo>
                  <a:lnTo>
                    <a:pt x="171" y="177"/>
                  </a:lnTo>
                  <a:lnTo>
                    <a:pt x="156" y="188"/>
                  </a:lnTo>
                  <a:lnTo>
                    <a:pt x="140" y="196"/>
                  </a:lnTo>
                  <a:lnTo>
                    <a:pt x="122" y="202"/>
                  </a:lnTo>
                  <a:lnTo>
                    <a:pt x="101" y="20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46"/>
            <p:cNvSpPr/>
            <p:nvPr/>
          </p:nvSpPr>
          <p:spPr>
            <a:xfrm>
              <a:off x="4427" y="2271"/>
              <a:ext cx="20" cy="17"/>
            </a:xfrm>
            <a:custGeom>
              <a:rect b="b" l="l" r="r" t="t"/>
              <a:pathLst>
                <a:path extrusionOk="0" h="202" w="198">
                  <a:moveTo>
                    <a:pt x="101" y="202"/>
                  </a:moveTo>
                  <a:lnTo>
                    <a:pt x="81" y="199"/>
                  </a:lnTo>
                  <a:lnTo>
                    <a:pt x="63" y="192"/>
                  </a:lnTo>
                  <a:lnTo>
                    <a:pt x="46" y="182"/>
                  </a:lnTo>
                  <a:lnTo>
                    <a:pt x="31" y="168"/>
                  </a:lnTo>
                  <a:lnTo>
                    <a:pt x="19" y="153"/>
                  </a:lnTo>
                  <a:lnTo>
                    <a:pt x="8" y="135"/>
                  </a:lnTo>
                  <a:lnTo>
                    <a:pt x="2" y="116"/>
                  </a:lnTo>
                  <a:lnTo>
                    <a:pt x="0" y="95"/>
                  </a:lnTo>
                  <a:lnTo>
                    <a:pt x="2" y="74"/>
                  </a:lnTo>
                  <a:lnTo>
                    <a:pt x="7" y="55"/>
                  </a:lnTo>
                  <a:lnTo>
                    <a:pt x="17" y="39"/>
                  </a:lnTo>
                  <a:lnTo>
                    <a:pt x="28" y="25"/>
                  </a:lnTo>
                  <a:lnTo>
                    <a:pt x="43" y="14"/>
                  </a:lnTo>
                  <a:lnTo>
                    <a:pt x="59" y="6"/>
                  </a:lnTo>
                  <a:lnTo>
                    <a:pt x="78" y="1"/>
                  </a:lnTo>
                  <a:lnTo>
                    <a:pt x="97" y="0"/>
                  </a:lnTo>
                  <a:lnTo>
                    <a:pt x="117" y="3"/>
                  </a:lnTo>
                  <a:lnTo>
                    <a:pt x="135" y="10"/>
                  </a:lnTo>
                  <a:lnTo>
                    <a:pt x="153" y="20"/>
                  </a:lnTo>
                  <a:lnTo>
                    <a:pt x="168" y="34"/>
                  </a:lnTo>
                  <a:lnTo>
                    <a:pt x="180" y="49"/>
                  </a:lnTo>
                  <a:lnTo>
                    <a:pt x="190" y="67"/>
                  </a:lnTo>
                  <a:lnTo>
                    <a:pt x="196" y="87"/>
                  </a:lnTo>
                  <a:lnTo>
                    <a:pt x="198" y="107"/>
                  </a:lnTo>
                  <a:lnTo>
                    <a:pt x="196" y="128"/>
                  </a:lnTo>
                  <a:lnTo>
                    <a:pt x="191" y="147"/>
                  </a:lnTo>
                  <a:lnTo>
                    <a:pt x="182" y="163"/>
                  </a:lnTo>
                  <a:lnTo>
                    <a:pt x="171" y="177"/>
                  </a:lnTo>
                  <a:lnTo>
                    <a:pt x="156" y="188"/>
                  </a:lnTo>
                  <a:lnTo>
                    <a:pt x="140" y="196"/>
                  </a:lnTo>
                  <a:lnTo>
                    <a:pt x="121" y="201"/>
                  </a:lnTo>
                  <a:lnTo>
                    <a:pt x="101" y="20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46"/>
            <p:cNvSpPr/>
            <p:nvPr/>
          </p:nvSpPr>
          <p:spPr>
            <a:xfrm>
              <a:off x="4380" y="2242"/>
              <a:ext cx="34" cy="19"/>
            </a:xfrm>
            <a:custGeom>
              <a:rect b="b" l="l" r="r" t="t"/>
              <a:pathLst>
                <a:path extrusionOk="0" h="218" w="341">
                  <a:moveTo>
                    <a:pt x="105" y="0"/>
                  </a:moveTo>
                  <a:lnTo>
                    <a:pt x="229" y="8"/>
                  </a:lnTo>
                  <a:lnTo>
                    <a:pt x="277" y="20"/>
                  </a:lnTo>
                  <a:lnTo>
                    <a:pt x="312" y="46"/>
                  </a:lnTo>
                  <a:lnTo>
                    <a:pt x="333" y="82"/>
                  </a:lnTo>
                  <a:lnTo>
                    <a:pt x="341" y="120"/>
                  </a:lnTo>
                  <a:lnTo>
                    <a:pt x="335" y="158"/>
                  </a:lnTo>
                  <a:lnTo>
                    <a:pt x="315" y="190"/>
                  </a:lnTo>
                  <a:lnTo>
                    <a:pt x="281" y="212"/>
                  </a:lnTo>
                  <a:lnTo>
                    <a:pt x="233" y="218"/>
                  </a:lnTo>
                  <a:lnTo>
                    <a:pt x="110" y="210"/>
                  </a:lnTo>
                  <a:lnTo>
                    <a:pt x="63" y="197"/>
                  </a:lnTo>
                  <a:lnTo>
                    <a:pt x="28" y="172"/>
                  </a:lnTo>
                  <a:lnTo>
                    <a:pt x="7" y="136"/>
                  </a:lnTo>
                  <a:lnTo>
                    <a:pt x="0" y="98"/>
                  </a:lnTo>
                  <a:lnTo>
                    <a:pt x="6" y="60"/>
                  </a:lnTo>
                  <a:lnTo>
                    <a:pt x="25" y="28"/>
                  </a:lnTo>
                  <a:lnTo>
                    <a:pt x="59" y="6"/>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46"/>
            <p:cNvSpPr/>
            <p:nvPr/>
          </p:nvSpPr>
          <p:spPr>
            <a:xfrm>
              <a:off x="4349" y="2267"/>
              <a:ext cx="28" cy="18"/>
            </a:xfrm>
            <a:custGeom>
              <a:rect b="b" l="l" r="r" t="t"/>
              <a:pathLst>
                <a:path extrusionOk="0" h="215" w="281">
                  <a:moveTo>
                    <a:pt x="105" y="0"/>
                  </a:moveTo>
                  <a:lnTo>
                    <a:pt x="170" y="5"/>
                  </a:lnTo>
                  <a:lnTo>
                    <a:pt x="218" y="16"/>
                  </a:lnTo>
                  <a:lnTo>
                    <a:pt x="253" y="42"/>
                  </a:lnTo>
                  <a:lnTo>
                    <a:pt x="274" y="76"/>
                  </a:lnTo>
                  <a:lnTo>
                    <a:pt x="281" y="116"/>
                  </a:lnTo>
                  <a:lnTo>
                    <a:pt x="275" y="154"/>
                  </a:lnTo>
                  <a:lnTo>
                    <a:pt x="256" y="186"/>
                  </a:lnTo>
                  <a:lnTo>
                    <a:pt x="222" y="209"/>
                  </a:lnTo>
                  <a:lnTo>
                    <a:pt x="176" y="215"/>
                  </a:lnTo>
                  <a:lnTo>
                    <a:pt x="110" y="210"/>
                  </a:lnTo>
                  <a:lnTo>
                    <a:pt x="63" y="198"/>
                  </a:lnTo>
                  <a:lnTo>
                    <a:pt x="28" y="172"/>
                  </a:lnTo>
                  <a:lnTo>
                    <a:pt x="7" y="136"/>
                  </a:lnTo>
                  <a:lnTo>
                    <a:pt x="0" y="97"/>
                  </a:lnTo>
                  <a:lnTo>
                    <a:pt x="6" y="59"/>
                  </a:lnTo>
                  <a:lnTo>
                    <a:pt x="25" y="27"/>
                  </a:lnTo>
                  <a:lnTo>
                    <a:pt x="59"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46"/>
            <p:cNvSpPr/>
            <p:nvPr/>
          </p:nvSpPr>
          <p:spPr>
            <a:xfrm>
              <a:off x="4421" y="2245"/>
              <a:ext cx="34" cy="18"/>
            </a:xfrm>
            <a:custGeom>
              <a:rect b="b" l="l" r="r" t="t"/>
              <a:pathLst>
                <a:path extrusionOk="0" h="217" w="341">
                  <a:moveTo>
                    <a:pt x="106" y="0"/>
                  </a:moveTo>
                  <a:lnTo>
                    <a:pt x="229" y="7"/>
                  </a:lnTo>
                  <a:lnTo>
                    <a:pt x="277" y="19"/>
                  </a:lnTo>
                  <a:lnTo>
                    <a:pt x="311" y="45"/>
                  </a:lnTo>
                  <a:lnTo>
                    <a:pt x="333" y="80"/>
                  </a:lnTo>
                  <a:lnTo>
                    <a:pt x="341" y="119"/>
                  </a:lnTo>
                  <a:lnTo>
                    <a:pt x="335" y="157"/>
                  </a:lnTo>
                  <a:lnTo>
                    <a:pt x="315" y="189"/>
                  </a:lnTo>
                  <a:lnTo>
                    <a:pt x="282" y="211"/>
                  </a:lnTo>
                  <a:lnTo>
                    <a:pt x="234" y="217"/>
                  </a:lnTo>
                  <a:lnTo>
                    <a:pt x="111" y="210"/>
                  </a:lnTo>
                  <a:lnTo>
                    <a:pt x="63" y="197"/>
                  </a:lnTo>
                  <a:lnTo>
                    <a:pt x="29" y="172"/>
                  </a:lnTo>
                  <a:lnTo>
                    <a:pt x="7" y="136"/>
                  </a:lnTo>
                  <a:lnTo>
                    <a:pt x="0" y="97"/>
                  </a:lnTo>
                  <a:lnTo>
                    <a:pt x="6" y="59"/>
                  </a:lnTo>
                  <a:lnTo>
                    <a:pt x="26" y="27"/>
                  </a:lnTo>
                  <a:lnTo>
                    <a:pt x="59" y="5"/>
                  </a:lnTo>
                  <a:lnTo>
                    <a:pt x="106"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46"/>
            <p:cNvSpPr/>
            <p:nvPr/>
          </p:nvSpPr>
          <p:spPr>
            <a:xfrm>
              <a:off x="4461" y="2246"/>
              <a:ext cx="21" cy="44"/>
            </a:xfrm>
            <a:custGeom>
              <a:rect b="b" l="l" r="r" t="t"/>
              <a:pathLst>
                <a:path extrusionOk="0" h="524" w="214">
                  <a:moveTo>
                    <a:pt x="8" y="415"/>
                  </a:moveTo>
                  <a:lnTo>
                    <a:pt x="0" y="99"/>
                  </a:lnTo>
                  <a:lnTo>
                    <a:pt x="2" y="75"/>
                  </a:lnTo>
                  <a:lnTo>
                    <a:pt x="7" y="53"/>
                  </a:lnTo>
                  <a:lnTo>
                    <a:pt x="17" y="37"/>
                  </a:lnTo>
                  <a:lnTo>
                    <a:pt x="30" y="22"/>
                  </a:lnTo>
                  <a:lnTo>
                    <a:pt x="44" y="12"/>
                  </a:lnTo>
                  <a:lnTo>
                    <a:pt x="62" y="5"/>
                  </a:lnTo>
                  <a:lnTo>
                    <a:pt x="80" y="0"/>
                  </a:lnTo>
                  <a:lnTo>
                    <a:pt x="99" y="0"/>
                  </a:lnTo>
                  <a:lnTo>
                    <a:pt x="120" y="3"/>
                  </a:lnTo>
                  <a:lnTo>
                    <a:pt x="138" y="10"/>
                  </a:lnTo>
                  <a:lnTo>
                    <a:pt x="156" y="19"/>
                  </a:lnTo>
                  <a:lnTo>
                    <a:pt x="172" y="31"/>
                  </a:lnTo>
                  <a:lnTo>
                    <a:pt x="186" y="47"/>
                  </a:lnTo>
                  <a:lnTo>
                    <a:pt x="196" y="66"/>
                  </a:lnTo>
                  <a:lnTo>
                    <a:pt x="203" y="86"/>
                  </a:lnTo>
                  <a:lnTo>
                    <a:pt x="206" y="111"/>
                  </a:lnTo>
                  <a:lnTo>
                    <a:pt x="214" y="428"/>
                  </a:lnTo>
                  <a:lnTo>
                    <a:pt x="212" y="453"/>
                  </a:lnTo>
                  <a:lnTo>
                    <a:pt x="207" y="473"/>
                  </a:lnTo>
                  <a:lnTo>
                    <a:pt x="197" y="490"/>
                  </a:lnTo>
                  <a:lnTo>
                    <a:pt x="185" y="502"/>
                  </a:lnTo>
                  <a:lnTo>
                    <a:pt x="169" y="513"/>
                  </a:lnTo>
                  <a:lnTo>
                    <a:pt x="152" y="519"/>
                  </a:lnTo>
                  <a:lnTo>
                    <a:pt x="134" y="523"/>
                  </a:lnTo>
                  <a:lnTo>
                    <a:pt x="115" y="524"/>
                  </a:lnTo>
                  <a:lnTo>
                    <a:pt x="93" y="522"/>
                  </a:lnTo>
                  <a:lnTo>
                    <a:pt x="74" y="517"/>
                  </a:lnTo>
                  <a:lnTo>
                    <a:pt x="56" y="508"/>
                  </a:lnTo>
                  <a:lnTo>
                    <a:pt x="40" y="495"/>
                  </a:lnTo>
                  <a:lnTo>
                    <a:pt x="28" y="480"/>
                  </a:lnTo>
                  <a:lnTo>
                    <a:pt x="18" y="461"/>
                  </a:lnTo>
                  <a:lnTo>
                    <a:pt x="11" y="439"/>
                  </a:lnTo>
                  <a:lnTo>
                    <a:pt x="8" y="415"/>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46"/>
            <p:cNvSpPr/>
            <p:nvPr/>
          </p:nvSpPr>
          <p:spPr>
            <a:xfrm>
              <a:off x="4388" y="2268"/>
              <a:ext cx="20" cy="17"/>
            </a:xfrm>
            <a:custGeom>
              <a:rect b="b" l="l" r="r" t="t"/>
              <a:pathLst>
                <a:path extrusionOk="0" h="203" w="199">
                  <a:moveTo>
                    <a:pt x="102" y="203"/>
                  </a:moveTo>
                  <a:lnTo>
                    <a:pt x="81" y="200"/>
                  </a:lnTo>
                  <a:lnTo>
                    <a:pt x="63" y="193"/>
                  </a:lnTo>
                  <a:lnTo>
                    <a:pt x="46" y="182"/>
                  </a:lnTo>
                  <a:lnTo>
                    <a:pt x="30" y="169"/>
                  </a:lnTo>
                  <a:lnTo>
                    <a:pt x="18" y="154"/>
                  </a:lnTo>
                  <a:lnTo>
                    <a:pt x="8" y="136"/>
                  </a:lnTo>
                  <a:lnTo>
                    <a:pt x="2" y="116"/>
                  </a:lnTo>
                  <a:lnTo>
                    <a:pt x="0" y="96"/>
                  </a:lnTo>
                  <a:lnTo>
                    <a:pt x="2" y="75"/>
                  </a:lnTo>
                  <a:lnTo>
                    <a:pt x="7" y="56"/>
                  </a:lnTo>
                  <a:lnTo>
                    <a:pt x="16" y="40"/>
                  </a:lnTo>
                  <a:lnTo>
                    <a:pt x="27" y="26"/>
                  </a:lnTo>
                  <a:lnTo>
                    <a:pt x="43" y="15"/>
                  </a:lnTo>
                  <a:lnTo>
                    <a:pt x="59" y="7"/>
                  </a:lnTo>
                  <a:lnTo>
                    <a:pt x="77" y="1"/>
                  </a:lnTo>
                  <a:lnTo>
                    <a:pt x="98" y="0"/>
                  </a:lnTo>
                  <a:lnTo>
                    <a:pt x="118" y="3"/>
                  </a:lnTo>
                  <a:lnTo>
                    <a:pt x="136" y="11"/>
                  </a:lnTo>
                  <a:lnTo>
                    <a:pt x="153" y="21"/>
                  </a:lnTo>
                  <a:lnTo>
                    <a:pt x="169" y="34"/>
                  </a:lnTo>
                  <a:lnTo>
                    <a:pt x="181" y="50"/>
                  </a:lnTo>
                  <a:lnTo>
                    <a:pt x="191" y="68"/>
                  </a:lnTo>
                  <a:lnTo>
                    <a:pt x="197" y="87"/>
                  </a:lnTo>
                  <a:lnTo>
                    <a:pt x="199" y="108"/>
                  </a:lnTo>
                  <a:lnTo>
                    <a:pt x="197" y="129"/>
                  </a:lnTo>
                  <a:lnTo>
                    <a:pt x="192" y="147"/>
                  </a:lnTo>
                  <a:lnTo>
                    <a:pt x="183" y="164"/>
                  </a:lnTo>
                  <a:lnTo>
                    <a:pt x="172" y="177"/>
                  </a:lnTo>
                  <a:lnTo>
                    <a:pt x="156" y="189"/>
                  </a:lnTo>
                  <a:lnTo>
                    <a:pt x="140" y="197"/>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46"/>
            <p:cNvSpPr/>
            <p:nvPr/>
          </p:nvSpPr>
          <p:spPr>
            <a:xfrm>
              <a:off x="4430" y="2271"/>
              <a:ext cx="19" cy="16"/>
            </a:xfrm>
            <a:custGeom>
              <a:rect b="b" l="l" r="r" t="t"/>
              <a:pathLst>
                <a:path extrusionOk="0" h="203" w="198">
                  <a:moveTo>
                    <a:pt x="100" y="203"/>
                  </a:moveTo>
                  <a:lnTo>
                    <a:pt x="80" y="200"/>
                  </a:lnTo>
                  <a:lnTo>
                    <a:pt x="62" y="193"/>
                  </a:lnTo>
                  <a:lnTo>
                    <a:pt x="45" y="182"/>
                  </a:lnTo>
                  <a:lnTo>
                    <a:pt x="30" y="169"/>
                  </a:lnTo>
                  <a:lnTo>
                    <a:pt x="18" y="153"/>
                  </a:lnTo>
                  <a:lnTo>
                    <a:pt x="8" y="136"/>
                  </a:lnTo>
                  <a:lnTo>
                    <a:pt x="2" y="116"/>
                  </a:lnTo>
                  <a:lnTo>
                    <a:pt x="0" y="95"/>
                  </a:lnTo>
                  <a:lnTo>
                    <a:pt x="2" y="75"/>
                  </a:lnTo>
                  <a:lnTo>
                    <a:pt x="7" y="56"/>
                  </a:lnTo>
                  <a:lnTo>
                    <a:pt x="16" y="40"/>
                  </a:lnTo>
                  <a:lnTo>
                    <a:pt x="27" y="26"/>
                  </a:lnTo>
                  <a:lnTo>
                    <a:pt x="42" y="15"/>
                  </a:lnTo>
                  <a:lnTo>
                    <a:pt x="59" y="6"/>
                  </a:lnTo>
                  <a:lnTo>
                    <a:pt x="76" y="1"/>
                  </a:lnTo>
                  <a:lnTo>
                    <a:pt x="96" y="0"/>
                  </a:lnTo>
                  <a:lnTo>
                    <a:pt x="117" y="3"/>
                  </a:lnTo>
                  <a:lnTo>
                    <a:pt x="135" y="11"/>
                  </a:lnTo>
                  <a:lnTo>
                    <a:pt x="152" y="21"/>
                  </a:lnTo>
                  <a:lnTo>
                    <a:pt x="167" y="34"/>
                  </a:lnTo>
                  <a:lnTo>
                    <a:pt x="180" y="50"/>
                  </a:lnTo>
                  <a:lnTo>
                    <a:pt x="190" y="67"/>
                  </a:lnTo>
                  <a:lnTo>
                    <a:pt x="196" y="87"/>
                  </a:lnTo>
                  <a:lnTo>
                    <a:pt x="198" y="108"/>
                  </a:lnTo>
                  <a:lnTo>
                    <a:pt x="196" y="129"/>
                  </a:lnTo>
                  <a:lnTo>
                    <a:pt x="191" y="147"/>
                  </a:lnTo>
                  <a:lnTo>
                    <a:pt x="182" y="164"/>
                  </a:lnTo>
                  <a:lnTo>
                    <a:pt x="170" y="177"/>
                  </a:lnTo>
                  <a:lnTo>
                    <a:pt x="155" y="189"/>
                  </a:lnTo>
                  <a:lnTo>
                    <a:pt x="139" y="197"/>
                  </a:lnTo>
                  <a:lnTo>
                    <a:pt x="121" y="202"/>
                  </a:lnTo>
                  <a:lnTo>
                    <a:pt x="100"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46"/>
            <p:cNvSpPr/>
            <p:nvPr/>
          </p:nvSpPr>
          <p:spPr>
            <a:xfrm>
              <a:off x="4382" y="2242"/>
              <a:ext cx="34" cy="18"/>
            </a:xfrm>
            <a:custGeom>
              <a:rect b="b" l="l" r="r" t="t"/>
              <a:pathLst>
                <a:path extrusionOk="0" h="217" w="341">
                  <a:moveTo>
                    <a:pt x="106" y="0"/>
                  </a:moveTo>
                  <a:lnTo>
                    <a:pt x="230" y="7"/>
                  </a:lnTo>
                  <a:lnTo>
                    <a:pt x="277" y="19"/>
                  </a:lnTo>
                  <a:lnTo>
                    <a:pt x="312" y="45"/>
                  </a:lnTo>
                  <a:lnTo>
                    <a:pt x="333" y="80"/>
                  </a:lnTo>
                  <a:lnTo>
                    <a:pt x="341" y="120"/>
                  </a:lnTo>
                  <a:lnTo>
                    <a:pt x="335" y="158"/>
                  </a:lnTo>
                  <a:lnTo>
                    <a:pt x="316" y="190"/>
                  </a:lnTo>
                  <a:lnTo>
                    <a:pt x="282" y="212"/>
                  </a:lnTo>
                  <a:lnTo>
                    <a:pt x="235" y="217"/>
                  </a:lnTo>
                  <a:lnTo>
                    <a:pt x="111" y="210"/>
                  </a:lnTo>
                  <a:lnTo>
                    <a:pt x="63" y="197"/>
                  </a:lnTo>
                  <a:lnTo>
                    <a:pt x="28" y="171"/>
                  </a:lnTo>
                  <a:lnTo>
                    <a:pt x="7" y="136"/>
                  </a:lnTo>
                  <a:lnTo>
                    <a:pt x="0" y="98"/>
                  </a:lnTo>
                  <a:lnTo>
                    <a:pt x="6" y="60"/>
                  </a:lnTo>
                  <a:lnTo>
                    <a:pt x="25" y="27"/>
                  </a:lnTo>
                  <a:lnTo>
                    <a:pt x="59" y="6"/>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46"/>
            <p:cNvSpPr/>
            <p:nvPr/>
          </p:nvSpPr>
          <p:spPr>
            <a:xfrm>
              <a:off x="4351" y="2267"/>
              <a:ext cx="28" cy="17"/>
            </a:xfrm>
            <a:custGeom>
              <a:rect b="b" l="l" r="r" t="t"/>
              <a:pathLst>
                <a:path extrusionOk="0" h="215" w="282">
                  <a:moveTo>
                    <a:pt x="106" y="0"/>
                  </a:moveTo>
                  <a:lnTo>
                    <a:pt x="171" y="5"/>
                  </a:lnTo>
                  <a:lnTo>
                    <a:pt x="219" y="16"/>
                  </a:lnTo>
                  <a:lnTo>
                    <a:pt x="253" y="42"/>
                  </a:lnTo>
                  <a:lnTo>
                    <a:pt x="274" y="76"/>
                  </a:lnTo>
                  <a:lnTo>
                    <a:pt x="282" y="116"/>
                  </a:lnTo>
                  <a:lnTo>
                    <a:pt x="275" y="154"/>
                  </a:lnTo>
                  <a:lnTo>
                    <a:pt x="256" y="186"/>
                  </a:lnTo>
                  <a:lnTo>
                    <a:pt x="223" y="209"/>
                  </a:lnTo>
                  <a:lnTo>
                    <a:pt x="176" y="215"/>
                  </a:lnTo>
                  <a:lnTo>
                    <a:pt x="111" y="210"/>
                  </a:lnTo>
                  <a:lnTo>
                    <a:pt x="63" y="197"/>
                  </a:lnTo>
                  <a:lnTo>
                    <a:pt x="28" y="171"/>
                  </a:lnTo>
                  <a:lnTo>
                    <a:pt x="7" y="136"/>
                  </a:lnTo>
                  <a:lnTo>
                    <a:pt x="0" y="97"/>
                  </a:lnTo>
                  <a:lnTo>
                    <a:pt x="6" y="59"/>
                  </a:lnTo>
                  <a:lnTo>
                    <a:pt x="25" y="27"/>
                  </a:lnTo>
                  <a:lnTo>
                    <a:pt x="59" y="5"/>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1" name="Google Shape;1171;p46"/>
            <p:cNvSpPr/>
            <p:nvPr/>
          </p:nvSpPr>
          <p:spPr>
            <a:xfrm>
              <a:off x="4423" y="2244"/>
              <a:ext cx="34" cy="18"/>
            </a:xfrm>
            <a:custGeom>
              <a:rect b="b" l="l" r="r" t="t"/>
              <a:pathLst>
                <a:path extrusionOk="0" h="219" w="340">
                  <a:moveTo>
                    <a:pt x="105" y="0"/>
                  </a:moveTo>
                  <a:lnTo>
                    <a:pt x="228" y="9"/>
                  </a:lnTo>
                  <a:lnTo>
                    <a:pt x="276" y="21"/>
                  </a:lnTo>
                  <a:lnTo>
                    <a:pt x="311" y="47"/>
                  </a:lnTo>
                  <a:lnTo>
                    <a:pt x="332" y="82"/>
                  </a:lnTo>
                  <a:lnTo>
                    <a:pt x="340" y="121"/>
                  </a:lnTo>
                  <a:lnTo>
                    <a:pt x="334" y="159"/>
                  </a:lnTo>
                  <a:lnTo>
                    <a:pt x="315" y="191"/>
                  </a:lnTo>
                  <a:lnTo>
                    <a:pt x="281" y="213"/>
                  </a:lnTo>
                  <a:lnTo>
                    <a:pt x="233" y="219"/>
                  </a:lnTo>
                  <a:lnTo>
                    <a:pt x="110" y="211"/>
                  </a:lnTo>
                  <a:lnTo>
                    <a:pt x="63" y="198"/>
                  </a:lnTo>
                  <a:lnTo>
                    <a:pt x="28" y="172"/>
                  </a:lnTo>
                  <a:lnTo>
                    <a:pt x="7" y="137"/>
                  </a:lnTo>
                  <a:lnTo>
                    <a:pt x="0" y="99"/>
                  </a:lnTo>
                  <a:lnTo>
                    <a:pt x="6" y="60"/>
                  </a:lnTo>
                  <a:lnTo>
                    <a:pt x="25" y="28"/>
                  </a:lnTo>
                  <a:lnTo>
                    <a:pt x="59" y="7"/>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46"/>
            <p:cNvSpPr/>
            <p:nvPr/>
          </p:nvSpPr>
          <p:spPr>
            <a:xfrm>
              <a:off x="4463" y="2246"/>
              <a:ext cx="21" cy="43"/>
            </a:xfrm>
            <a:custGeom>
              <a:rect b="b" l="l" r="r" t="t"/>
              <a:pathLst>
                <a:path extrusionOk="0" h="524" w="214">
                  <a:moveTo>
                    <a:pt x="8" y="415"/>
                  </a:moveTo>
                  <a:lnTo>
                    <a:pt x="0" y="98"/>
                  </a:lnTo>
                  <a:lnTo>
                    <a:pt x="2" y="75"/>
                  </a:lnTo>
                  <a:lnTo>
                    <a:pt x="7" y="53"/>
                  </a:lnTo>
                  <a:lnTo>
                    <a:pt x="17" y="36"/>
                  </a:lnTo>
                  <a:lnTo>
                    <a:pt x="30" y="22"/>
                  </a:lnTo>
                  <a:lnTo>
                    <a:pt x="45" y="12"/>
                  </a:lnTo>
                  <a:lnTo>
                    <a:pt x="62" y="4"/>
                  </a:lnTo>
                  <a:lnTo>
                    <a:pt x="80" y="0"/>
                  </a:lnTo>
                  <a:lnTo>
                    <a:pt x="100" y="0"/>
                  </a:lnTo>
                  <a:lnTo>
                    <a:pt x="120" y="3"/>
                  </a:lnTo>
                  <a:lnTo>
                    <a:pt x="139" y="9"/>
                  </a:lnTo>
                  <a:lnTo>
                    <a:pt x="157" y="19"/>
                  </a:lnTo>
                  <a:lnTo>
                    <a:pt x="173" y="31"/>
                  </a:lnTo>
                  <a:lnTo>
                    <a:pt x="186" y="47"/>
                  </a:lnTo>
                  <a:lnTo>
                    <a:pt x="197" y="65"/>
                  </a:lnTo>
                  <a:lnTo>
                    <a:pt x="204" y="86"/>
                  </a:lnTo>
                  <a:lnTo>
                    <a:pt x="207" y="111"/>
                  </a:lnTo>
                  <a:lnTo>
                    <a:pt x="214" y="428"/>
                  </a:lnTo>
                  <a:lnTo>
                    <a:pt x="212" y="452"/>
                  </a:lnTo>
                  <a:lnTo>
                    <a:pt x="207" y="473"/>
                  </a:lnTo>
                  <a:lnTo>
                    <a:pt x="197" y="490"/>
                  </a:lnTo>
                  <a:lnTo>
                    <a:pt x="185" y="502"/>
                  </a:lnTo>
                  <a:lnTo>
                    <a:pt x="170" y="513"/>
                  </a:lnTo>
                  <a:lnTo>
                    <a:pt x="152" y="519"/>
                  </a:lnTo>
                  <a:lnTo>
                    <a:pt x="134" y="523"/>
                  </a:lnTo>
                  <a:lnTo>
                    <a:pt x="115" y="524"/>
                  </a:lnTo>
                  <a:lnTo>
                    <a:pt x="94" y="522"/>
                  </a:lnTo>
                  <a:lnTo>
                    <a:pt x="74" y="517"/>
                  </a:lnTo>
                  <a:lnTo>
                    <a:pt x="56" y="507"/>
                  </a:lnTo>
                  <a:lnTo>
                    <a:pt x="41" y="494"/>
                  </a:lnTo>
                  <a:lnTo>
                    <a:pt x="28" y="478"/>
                  </a:lnTo>
                  <a:lnTo>
                    <a:pt x="18" y="460"/>
                  </a:lnTo>
                  <a:lnTo>
                    <a:pt x="11" y="439"/>
                  </a:lnTo>
                  <a:lnTo>
                    <a:pt x="8" y="415"/>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46"/>
            <p:cNvSpPr/>
            <p:nvPr/>
          </p:nvSpPr>
          <p:spPr>
            <a:xfrm>
              <a:off x="4351" y="2239"/>
              <a:ext cx="24" cy="20"/>
            </a:xfrm>
            <a:custGeom>
              <a:rect b="b" l="l" r="r" t="t"/>
              <a:pathLst>
                <a:path extrusionOk="0" h="245" w="240">
                  <a:moveTo>
                    <a:pt x="123" y="245"/>
                  </a:moveTo>
                  <a:lnTo>
                    <a:pt x="99" y="243"/>
                  </a:lnTo>
                  <a:lnTo>
                    <a:pt x="76" y="236"/>
                  </a:lnTo>
                  <a:lnTo>
                    <a:pt x="55" y="226"/>
                  </a:lnTo>
                  <a:lnTo>
                    <a:pt x="38" y="211"/>
                  </a:lnTo>
                  <a:lnTo>
                    <a:pt x="22" y="193"/>
                  </a:lnTo>
                  <a:lnTo>
                    <a:pt x="10" y="173"/>
                  </a:lnTo>
                  <a:lnTo>
                    <a:pt x="3" y="150"/>
                  </a:lnTo>
                  <a:lnTo>
                    <a:pt x="0" y="126"/>
                  </a:lnTo>
                  <a:lnTo>
                    <a:pt x="2" y="101"/>
                  </a:lnTo>
                  <a:lnTo>
                    <a:pt x="8" y="78"/>
                  </a:lnTo>
                  <a:lnTo>
                    <a:pt x="18" y="56"/>
                  </a:lnTo>
                  <a:lnTo>
                    <a:pt x="32" y="38"/>
                  </a:lnTo>
                  <a:lnTo>
                    <a:pt x="51" y="23"/>
                  </a:lnTo>
                  <a:lnTo>
                    <a:pt x="70" y="11"/>
                  </a:lnTo>
                  <a:lnTo>
                    <a:pt x="92" y="3"/>
                  </a:lnTo>
                  <a:lnTo>
                    <a:pt x="117" y="0"/>
                  </a:lnTo>
                  <a:lnTo>
                    <a:pt x="141" y="2"/>
                  </a:lnTo>
                  <a:lnTo>
                    <a:pt x="164" y="9"/>
                  </a:lnTo>
                  <a:lnTo>
                    <a:pt x="185" y="19"/>
                  </a:lnTo>
                  <a:lnTo>
                    <a:pt x="203" y="33"/>
                  </a:lnTo>
                  <a:lnTo>
                    <a:pt x="217" y="52"/>
                  </a:lnTo>
                  <a:lnTo>
                    <a:pt x="230" y="72"/>
                  </a:lnTo>
                  <a:lnTo>
                    <a:pt x="237" y="94"/>
                  </a:lnTo>
                  <a:lnTo>
                    <a:pt x="240" y="119"/>
                  </a:lnTo>
                  <a:lnTo>
                    <a:pt x="238" y="144"/>
                  </a:lnTo>
                  <a:lnTo>
                    <a:pt x="232" y="167"/>
                  </a:lnTo>
                  <a:lnTo>
                    <a:pt x="222" y="189"/>
                  </a:lnTo>
                  <a:lnTo>
                    <a:pt x="207" y="206"/>
                  </a:lnTo>
                  <a:lnTo>
                    <a:pt x="189" y="222"/>
                  </a:lnTo>
                  <a:lnTo>
                    <a:pt x="170" y="234"/>
                  </a:lnTo>
                  <a:lnTo>
                    <a:pt x="147" y="241"/>
                  </a:lnTo>
                  <a:lnTo>
                    <a:pt x="123" y="245"/>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46"/>
            <p:cNvSpPr/>
            <p:nvPr/>
          </p:nvSpPr>
          <p:spPr>
            <a:xfrm>
              <a:off x="4352" y="2241"/>
              <a:ext cx="21" cy="17"/>
            </a:xfrm>
            <a:custGeom>
              <a:rect b="b" l="l" r="r" t="t"/>
              <a:pathLst>
                <a:path extrusionOk="0" h="214" w="210">
                  <a:moveTo>
                    <a:pt x="107" y="214"/>
                  </a:moveTo>
                  <a:lnTo>
                    <a:pt x="85" y="213"/>
                  </a:lnTo>
                  <a:lnTo>
                    <a:pt x="66" y="207"/>
                  </a:lnTo>
                  <a:lnTo>
                    <a:pt x="48" y="198"/>
                  </a:lnTo>
                  <a:lnTo>
                    <a:pt x="33" y="185"/>
                  </a:lnTo>
                  <a:lnTo>
                    <a:pt x="19" y="170"/>
                  </a:lnTo>
                  <a:lnTo>
                    <a:pt x="9" y="151"/>
                  </a:lnTo>
                  <a:lnTo>
                    <a:pt x="2" y="131"/>
                  </a:lnTo>
                  <a:lnTo>
                    <a:pt x="0" y="110"/>
                  </a:lnTo>
                  <a:lnTo>
                    <a:pt x="1" y="88"/>
                  </a:lnTo>
                  <a:lnTo>
                    <a:pt x="7" y="68"/>
                  </a:lnTo>
                  <a:lnTo>
                    <a:pt x="16" y="50"/>
                  </a:lnTo>
                  <a:lnTo>
                    <a:pt x="29" y="33"/>
                  </a:lnTo>
                  <a:lnTo>
                    <a:pt x="44" y="20"/>
                  </a:lnTo>
                  <a:lnTo>
                    <a:pt x="62" y="9"/>
                  </a:lnTo>
                  <a:lnTo>
                    <a:pt x="81" y="3"/>
                  </a:lnTo>
                  <a:lnTo>
                    <a:pt x="103" y="0"/>
                  </a:lnTo>
                  <a:lnTo>
                    <a:pt x="124" y="2"/>
                  </a:lnTo>
                  <a:lnTo>
                    <a:pt x="143" y="7"/>
                  </a:lnTo>
                  <a:lnTo>
                    <a:pt x="162" y="18"/>
                  </a:lnTo>
                  <a:lnTo>
                    <a:pt x="178" y="30"/>
                  </a:lnTo>
                  <a:lnTo>
                    <a:pt x="191" y="46"/>
                  </a:lnTo>
                  <a:lnTo>
                    <a:pt x="201" y="64"/>
                  </a:lnTo>
                  <a:lnTo>
                    <a:pt x="207" y="84"/>
                  </a:lnTo>
                  <a:lnTo>
                    <a:pt x="210" y="106"/>
                  </a:lnTo>
                  <a:lnTo>
                    <a:pt x="208" y="127"/>
                  </a:lnTo>
                  <a:lnTo>
                    <a:pt x="203" y="147"/>
                  </a:lnTo>
                  <a:lnTo>
                    <a:pt x="193" y="166"/>
                  </a:lnTo>
                  <a:lnTo>
                    <a:pt x="181" y="181"/>
                  </a:lnTo>
                  <a:lnTo>
                    <a:pt x="166" y="195"/>
                  </a:lnTo>
                  <a:lnTo>
                    <a:pt x="147" y="205"/>
                  </a:lnTo>
                  <a:lnTo>
                    <a:pt x="128" y="212"/>
                  </a:lnTo>
                  <a:lnTo>
                    <a:pt x="107" y="2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46"/>
            <p:cNvSpPr/>
            <p:nvPr/>
          </p:nvSpPr>
          <p:spPr>
            <a:xfrm>
              <a:off x="4352" y="2240"/>
              <a:ext cx="21" cy="18"/>
            </a:xfrm>
            <a:custGeom>
              <a:rect b="b" l="l" r="r" t="t"/>
              <a:pathLst>
                <a:path extrusionOk="0" h="214" w="211">
                  <a:moveTo>
                    <a:pt x="107" y="214"/>
                  </a:moveTo>
                  <a:lnTo>
                    <a:pt x="86" y="213"/>
                  </a:lnTo>
                  <a:lnTo>
                    <a:pt x="66" y="207"/>
                  </a:lnTo>
                  <a:lnTo>
                    <a:pt x="48" y="197"/>
                  </a:lnTo>
                  <a:lnTo>
                    <a:pt x="33" y="185"/>
                  </a:lnTo>
                  <a:lnTo>
                    <a:pt x="19" y="170"/>
                  </a:lnTo>
                  <a:lnTo>
                    <a:pt x="9" y="151"/>
                  </a:lnTo>
                  <a:lnTo>
                    <a:pt x="2" y="131"/>
                  </a:lnTo>
                  <a:lnTo>
                    <a:pt x="0" y="110"/>
                  </a:lnTo>
                  <a:lnTo>
                    <a:pt x="1" y="88"/>
                  </a:lnTo>
                  <a:lnTo>
                    <a:pt x="7" y="68"/>
                  </a:lnTo>
                  <a:lnTo>
                    <a:pt x="16" y="49"/>
                  </a:lnTo>
                  <a:lnTo>
                    <a:pt x="29" y="33"/>
                  </a:lnTo>
                  <a:lnTo>
                    <a:pt x="44" y="19"/>
                  </a:lnTo>
                  <a:lnTo>
                    <a:pt x="62" y="9"/>
                  </a:lnTo>
                  <a:lnTo>
                    <a:pt x="81" y="3"/>
                  </a:lnTo>
                  <a:lnTo>
                    <a:pt x="103" y="0"/>
                  </a:lnTo>
                  <a:lnTo>
                    <a:pt x="124" y="2"/>
                  </a:lnTo>
                  <a:lnTo>
                    <a:pt x="143" y="7"/>
                  </a:lnTo>
                  <a:lnTo>
                    <a:pt x="162" y="17"/>
                  </a:lnTo>
                  <a:lnTo>
                    <a:pt x="178" y="30"/>
                  </a:lnTo>
                  <a:lnTo>
                    <a:pt x="191" y="45"/>
                  </a:lnTo>
                  <a:lnTo>
                    <a:pt x="201" y="64"/>
                  </a:lnTo>
                  <a:lnTo>
                    <a:pt x="208" y="84"/>
                  </a:lnTo>
                  <a:lnTo>
                    <a:pt x="211" y="105"/>
                  </a:lnTo>
                  <a:lnTo>
                    <a:pt x="209" y="127"/>
                  </a:lnTo>
                  <a:lnTo>
                    <a:pt x="203" y="147"/>
                  </a:lnTo>
                  <a:lnTo>
                    <a:pt x="193" y="165"/>
                  </a:lnTo>
                  <a:lnTo>
                    <a:pt x="181" y="181"/>
                  </a:lnTo>
                  <a:lnTo>
                    <a:pt x="166" y="194"/>
                  </a:lnTo>
                  <a:lnTo>
                    <a:pt x="148" y="205"/>
                  </a:lnTo>
                  <a:lnTo>
                    <a:pt x="128" y="212"/>
                  </a:lnTo>
                  <a:lnTo>
                    <a:pt x="107" y="214"/>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6" name="Google Shape;1176;p46"/>
            <p:cNvSpPr/>
            <p:nvPr/>
          </p:nvSpPr>
          <p:spPr>
            <a:xfrm>
              <a:off x="4354" y="2240"/>
              <a:ext cx="19" cy="17"/>
            </a:xfrm>
            <a:custGeom>
              <a:rect b="b" l="l" r="r" t="t"/>
              <a:pathLst>
                <a:path extrusionOk="0" h="203" w="200">
                  <a:moveTo>
                    <a:pt x="102" y="203"/>
                  </a:moveTo>
                  <a:lnTo>
                    <a:pt x="82" y="200"/>
                  </a:lnTo>
                  <a:lnTo>
                    <a:pt x="63" y="192"/>
                  </a:lnTo>
                  <a:lnTo>
                    <a:pt x="46" y="182"/>
                  </a:lnTo>
                  <a:lnTo>
                    <a:pt x="31" y="169"/>
                  </a:lnTo>
                  <a:lnTo>
                    <a:pt x="19" y="153"/>
                  </a:lnTo>
                  <a:lnTo>
                    <a:pt x="9" y="135"/>
                  </a:lnTo>
                  <a:lnTo>
                    <a:pt x="2" y="116"/>
                  </a:lnTo>
                  <a:lnTo>
                    <a:pt x="0" y="95"/>
                  </a:lnTo>
                  <a:lnTo>
                    <a:pt x="2"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1" y="67"/>
                  </a:lnTo>
                  <a:lnTo>
                    <a:pt x="198" y="87"/>
                  </a:lnTo>
                  <a:lnTo>
                    <a:pt x="200" y="107"/>
                  </a:lnTo>
                  <a:lnTo>
                    <a:pt x="198" y="128"/>
                  </a:lnTo>
                  <a:lnTo>
                    <a:pt x="192" y="147"/>
                  </a:lnTo>
                  <a:lnTo>
                    <a:pt x="183" y="163"/>
                  </a:lnTo>
                  <a:lnTo>
                    <a:pt x="172" y="177"/>
                  </a:lnTo>
                  <a:lnTo>
                    <a:pt x="157" y="188"/>
                  </a:lnTo>
                  <a:lnTo>
                    <a:pt x="141" y="196"/>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7" name="Google Shape;1177;p46"/>
            <p:cNvSpPr/>
            <p:nvPr/>
          </p:nvSpPr>
          <p:spPr>
            <a:xfrm>
              <a:off x="4353" y="2148"/>
              <a:ext cx="136" cy="88"/>
            </a:xfrm>
            <a:custGeom>
              <a:rect b="b" l="l" r="r" t="t"/>
              <a:pathLst>
                <a:path extrusionOk="0" h="1049" w="1358">
                  <a:moveTo>
                    <a:pt x="0" y="838"/>
                  </a:moveTo>
                  <a:lnTo>
                    <a:pt x="7" y="117"/>
                  </a:lnTo>
                  <a:lnTo>
                    <a:pt x="12" y="95"/>
                  </a:lnTo>
                  <a:lnTo>
                    <a:pt x="23" y="73"/>
                  </a:lnTo>
                  <a:lnTo>
                    <a:pt x="39" y="54"/>
                  </a:lnTo>
                  <a:lnTo>
                    <a:pt x="59" y="37"/>
                  </a:lnTo>
                  <a:lnTo>
                    <a:pt x="83" y="22"/>
                  </a:lnTo>
                  <a:lnTo>
                    <a:pt x="107" y="12"/>
                  </a:lnTo>
                  <a:lnTo>
                    <a:pt x="132" y="5"/>
                  </a:lnTo>
                  <a:lnTo>
                    <a:pt x="156" y="1"/>
                  </a:lnTo>
                  <a:lnTo>
                    <a:pt x="189" y="0"/>
                  </a:lnTo>
                  <a:lnTo>
                    <a:pt x="223" y="0"/>
                  </a:lnTo>
                  <a:lnTo>
                    <a:pt x="256" y="0"/>
                  </a:lnTo>
                  <a:lnTo>
                    <a:pt x="290" y="0"/>
                  </a:lnTo>
                  <a:lnTo>
                    <a:pt x="324" y="0"/>
                  </a:lnTo>
                  <a:lnTo>
                    <a:pt x="357" y="0"/>
                  </a:lnTo>
                  <a:lnTo>
                    <a:pt x="391" y="1"/>
                  </a:lnTo>
                  <a:lnTo>
                    <a:pt x="424" y="3"/>
                  </a:lnTo>
                  <a:lnTo>
                    <a:pt x="458" y="4"/>
                  </a:lnTo>
                  <a:lnTo>
                    <a:pt x="491" y="5"/>
                  </a:lnTo>
                  <a:lnTo>
                    <a:pt x="525" y="6"/>
                  </a:lnTo>
                  <a:lnTo>
                    <a:pt x="558" y="8"/>
                  </a:lnTo>
                  <a:lnTo>
                    <a:pt x="592" y="10"/>
                  </a:lnTo>
                  <a:lnTo>
                    <a:pt x="625" y="12"/>
                  </a:lnTo>
                  <a:lnTo>
                    <a:pt x="659" y="15"/>
                  </a:lnTo>
                  <a:lnTo>
                    <a:pt x="693" y="17"/>
                  </a:lnTo>
                  <a:lnTo>
                    <a:pt x="726" y="20"/>
                  </a:lnTo>
                  <a:lnTo>
                    <a:pt x="760" y="23"/>
                  </a:lnTo>
                  <a:lnTo>
                    <a:pt x="793" y="26"/>
                  </a:lnTo>
                  <a:lnTo>
                    <a:pt x="826" y="30"/>
                  </a:lnTo>
                  <a:lnTo>
                    <a:pt x="859" y="34"/>
                  </a:lnTo>
                  <a:lnTo>
                    <a:pt x="893" y="38"/>
                  </a:lnTo>
                  <a:lnTo>
                    <a:pt x="925" y="43"/>
                  </a:lnTo>
                  <a:lnTo>
                    <a:pt x="959" y="47"/>
                  </a:lnTo>
                  <a:lnTo>
                    <a:pt x="992" y="52"/>
                  </a:lnTo>
                  <a:lnTo>
                    <a:pt x="1025" y="57"/>
                  </a:lnTo>
                  <a:lnTo>
                    <a:pt x="1058" y="63"/>
                  </a:lnTo>
                  <a:lnTo>
                    <a:pt x="1091" y="68"/>
                  </a:lnTo>
                  <a:lnTo>
                    <a:pt x="1124" y="74"/>
                  </a:lnTo>
                  <a:lnTo>
                    <a:pt x="1157" y="80"/>
                  </a:lnTo>
                  <a:lnTo>
                    <a:pt x="1191" y="86"/>
                  </a:lnTo>
                  <a:lnTo>
                    <a:pt x="1223" y="93"/>
                  </a:lnTo>
                  <a:lnTo>
                    <a:pt x="1246" y="100"/>
                  </a:lnTo>
                  <a:lnTo>
                    <a:pt x="1268" y="113"/>
                  </a:lnTo>
                  <a:lnTo>
                    <a:pt x="1288" y="130"/>
                  </a:lnTo>
                  <a:lnTo>
                    <a:pt x="1306" y="151"/>
                  </a:lnTo>
                  <a:lnTo>
                    <a:pt x="1322" y="173"/>
                  </a:lnTo>
                  <a:lnTo>
                    <a:pt x="1333" y="198"/>
                  </a:lnTo>
                  <a:lnTo>
                    <a:pt x="1341" y="223"/>
                  </a:lnTo>
                  <a:lnTo>
                    <a:pt x="1344" y="249"/>
                  </a:lnTo>
                  <a:lnTo>
                    <a:pt x="1358" y="923"/>
                  </a:lnTo>
                  <a:lnTo>
                    <a:pt x="1354" y="947"/>
                  </a:lnTo>
                  <a:lnTo>
                    <a:pt x="1344" y="969"/>
                  </a:lnTo>
                  <a:lnTo>
                    <a:pt x="1329" y="990"/>
                  </a:lnTo>
                  <a:lnTo>
                    <a:pt x="1309" y="1009"/>
                  </a:lnTo>
                  <a:lnTo>
                    <a:pt x="1287" y="1024"/>
                  </a:lnTo>
                  <a:lnTo>
                    <a:pt x="1264" y="1036"/>
                  </a:lnTo>
                  <a:lnTo>
                    <a:pt x="1239" y="1043"/>
                  </a:lnTo>
                  <a:lnTo>
                    <a:pt x="1216" y="1046"/>
                  </a:lnTo>
                  <a:lnTo>
                    <a:pt x="1180" y="1047"/>
                  </a:lnTo>
                  <a:lnTo>
                    <a:pt x="1144" y="1048"/>
                  </a:lnTo>
                  <a:lnTo>
                    <a:pt x="1108" y="1048"/>
                  </a:lnTo>
                  <a:lnTo>
                    <a:pt x="1073" y="1049"/>
                  </a:lnTo>
                  <a:lnTo>
                    <a:pt x="1038" y="1049"/>
                  </a:lnTo>
                  <a:lnTo>
                    <a:pt x="1002" y="1049"/>
                  </a:lnTo>
                  <a:lnTo>
                    <a:pt x="967" y="1049"/>
                  </a:lnTo>
                  <a:lnTo>
                    <a:pt x="932" y="1048"/>
                  </a:lnTo>
                  <a:lnTo>
                    <a:pt x="897" y="1048"/>
                  </a:lnTo>
                  <a:lnTo>
                    <a:pt x="862" y="1047"/>
                  </a:lnTo>
                  <a:lnTo>
                    <a:pt x="828" y="1046"/>
                  </a:lnTo>
                  <a:lnTo>
                    <a:pt x="794" y="1044"/>
                  </a:lnTo>
                  <a:lnTo>
                    <a:pt x="760" y="1043"/>
                  </a:lnTo>
                  <a:lnTo>
                    <a:pt x="725" y="1041"/>
                  </a:lnTo>
                  <a:lnTo>
                    <a:pt x="689" y="1039"/>
                  </a:lnTo>
                  <a:lnTo>
                    <a:pt x="656" y="1037"/>
                  </a:lnTo>
                  <a:lnTo>
                    <a:pt x="621" y="1034"/>
                  </a:lnTo>
                  <a:lnTo>
                    <a:pt x="587" y="1031"/>
                  </a:lnTo>
                  <a:lnTo>
                    <a:pt x="552" y="1028"/>
                  </a:lnTo>
                  <a:lnTo>
                    <a:pt x="518" y="1025"/>
                  </a:lnTo>
                  <a:lnTo>
                    <a:pt x="483" y="1022"/>
                  </a:lnTo>
                  <a:lnTo>
                    <a:pt x="449" y="1018"/>
                  </a:lnTo>
                  <a:lnTo>
                    <a:pt x="414" y="1014"/>
                  </a:lnTo>
                  <a:lnTo>
                    <a:pt x="379" y="1010"/>
                  </a:lnTo>
                  <a:lnTo>
                    <a:pt x="345" y="1006"/>
                  </a:lnTo>
                  <a:lnTo>
                    <a:pt x="309" y="1001"/>
                  </a:lnTo>
                  <a:lnTo>
                    <a:pt x="275" y="996"/>
                  </a:lnTo>
                  <a:lnTo>
                    <a:pt x="240" y="991"/>
                  </a:lnTo>
                  <a:lnTo>
                    <a:pt x="206" y="986"/>
                  </a:lnTo>
                  <a:lnTo>
                    <a:pt x="170" y="981"/>
                  </a:lnTo>
                  <a:lnTo>
                    <a:pt x="136" y="976"/>
                  </a:lnTo>
                  <a:lnTo>
                    <a:pt x="100" y="969"/>
                  </a:lnTo>
                  <a:lnTo>
                    <a:pt x="81" y="963"/>
                  </a:lnTo>
                  <a:lnTo>
                    <a:pt x="61" y="953"/>
                  </a:lnTo>
                  <a:lnTo>
                    <a:pt x="45" y="938"/>
                  </a:lnTo>
                  <a:lnTo>
                    <a:pt x="30" y="921"/>
                  </a:lnTo>
                  <a:lnTo>
                    <a:pt x="18" y="901"/>
                  </a:lnTo>
                  <a:lnTo>
                    <a:pt x="8" y="880"/>
                  </a:lnTo>
                  <a:lnTo>
                    <a:pt x="2" y="859"/>
                  </a:lnTo>
                  <a:lnTo>
                    <a:pt x="0" y="838"/>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8" name="Google Shape;1178;p46"/>
            <p:cNvSpPr/>
            <p:nvPr/>
          </p:nvSpPr>
          <p:spPr>
            <a:xfrm>
              <a:off x="4355" y="2149"/>
              <a:ext cx="133" cy="86"/>
            </a:xfrm>
            <a:custGeom>
              <a:rect b="b" l="l" r="r" t="t"/>
              <a:pathLst>
                <a:path extrusionOk="0" h="1029" w="1331">
                  <a:moveTo>
                    <a:pt x="0" y="821"/>
                  </a:moveTo>
                  <a:lnTo>
                    <a:pt x="9" y="113"/>
                  </a:lnTo>
                  <a:lnTo>
                    <a:pt x="13" y="91"/>
                  </a:lnTo>
                  <a:lnTo>
                    <a:pt x="23" y="70"/>
                  </a:lnTo>
                  <a:lnTo>
                    <a:pt x="39" y="51"/>
                  </a:lnTo>
                  <a:lnTo>
                    <a:pt x="60" y="34"/>
                  </a:lnTo>
                  <a:lnTo>
                    <a:pt x="82" y="20"/>
                  </a:lnTo>
                  <a:lnTo>
                    <a:pt x="106" y="10"/>
                  </a:lnTo>
                  <a:lnTo>
                    <a:pt x="132" y="3"/>
                  </a:lnTo>
                  <a:lnTo>
                    <a:pt x="155" y="1"/>
                  </a:lnTo>
                  <a:lnTo>
                    <a:pt x="188" y="0"/>
                  </a:lnTo>
                  <a:lnTo>
                    <a:pt x="221" y="0"/>
                  </a:lnTo>
                  <a:lnTo>
                    <a:pt x="254" y="0"/>
                  </a:lnTo>
                  <a:lnTo>
                    <a:pt x="286" y="0"/>
                  </a:lnTo>
                  <a:lnTo>
                    <a:pt x="319" y="0"/>
                  </a:lnTo>
                  <a:lnTo>
                    <a:pt x="352" y="0"/>
                  </a:lnTo>
                  <a:lnTo>
                    <a:pt x="385" y="1"/>
                  </a:lnTo>
                  <a:lnTo>
                    <a:pt x="417" y="2"/>
                  </a:lnTo>
                  <a:lnTo>
                    <a:pt x="451" y="3"/>
                  </a:lnTo>
                  <a:lnTo>
                    <a:pt x="483" y="4"/>
                  </a:lnTo>
                  <a:lnTo>
                    <a:pt x="516" y="5"/>
                  </a:lnTo>
                  <a:lnTo>
                    <a:pt x="548" y="7"/>
                  </a:lnTo>
                  <a:lnTo>
                    <a:pt x="582" y="9"/>
                  </a:lnTo>
                  <a:lnTo>
                    <a:pt x="614" y="11"/>
                  </a:lnTo>
                  <a:lnTo>
                    <a:pt x="647" y="13"/>
                  </a:lnTo>
                  <a:lnTo>
                    <a:pt x="680" y="15"/>
                  </a:lnTo>
                  <a:lnTo>
                    <a:pt x="713" y="18"/>
                  </a:lnTo>
                  <a:lnTo>
                    <a:pt x="746" y="22"/>
                  </a:lnTo>
                  <a:lnTo>
                    <a:pt x="778" y="25"/>
                  </a:lnTo>
                  <a:lnTo>
                    <a:pt x="810" y="29"/>
                  </a:lnTo>
                  <a:lnTo>
                    <a:pt x="842" y="32"/>
                  </a:lnTo>
                  <a:lnTo>
                    <a:pt x="875" y="36"/>
                  </a:lnTo>
                  <a:lnTo>
                    <a:pt x="908" y="40"/>
                  </a:lnTo>
                  <a:lnTo>
                    <a:pt x="941" y="44"/>
                  </a:lnTo>
                  <a:lnTo>
                    <a:pt x="973" y="49"/>
                  </a:lnTo>
                  <a:lnTo>
                    <a:pt x="1006" y="55"/>
                  </a:lnTo>
                  <a:lnTo>
                    <a:pt x="1038" y="60"/>
                  </a:lnTo>
                  <a:lnTo>
                    <a:pt x="1071" y="65"/>
                  </a:lnTo>
                  <a:lnTo>
                    <a:pt x="1102" y="71"/>
                  </a:lnTo>
                  <a:lnTo>
                    <a:pt x="1135" y="77"/>
                  </a:lnTo>
                  <a:lnTo>
                    <a:pt x="1167" y="84"/>
                  </a:lnTo>
                  <a:lnTo>
                    <a:pt x="1200" y="90"/>
                  </a:lnTo>
                  <a:lnTo>
                    <a:pt x="1222" y="97"/>
                  </a:lnTo>
                  <a:lnTo>
                    <a:pt x="1244" y="110"/>
                  </a:lnTo>
                  <a:lnTo>
                    <a:pt x="1264" y="126"/>
                  </a:lnTo>
                  <a:lnTo>
                    <a:pt x="1281" y="146"/>
                  </a:lnTo>
                  <a:lnTo>
                    <a:pt x="1295" y="169"/>
                  </a:lnTo>
                  <a:lnTo>
                    <a:pt x="1307" y="193"/>
                  </a:lnTo>
                  <a:lnTo>
                    <a:pt x="1315" y="218"/>
                  </a:lnTo>
                  <a:lnTo>
                    <a:pt x="1317" y="243"/>
                  </a:lnTo>
                  <a:lnTo>
                    <a:pt x="1331" y="902"/>
                  </a:lnTo>
                  <a:lnTo>
                    <a:pt x="1328" y="925"/>
                  </a:lnTo>
                  <a:lnTo>
                    <a:pt x="1319" y="948"/>
                  </a:lnTo>
                  <a:lnTo>
                    <a:pt x="1305" y="969"/>
                  </a:lnTo>
                  <a:lnTo>
                    <a:pt x="1286" y="986"/>
                  </a:lnTo>
                  <a:lnTo>
                    <a:pt x="1264" y="1003"/>
                  </a:lnTo>
                  <a:lnTo>
                    <a:pt x="1241" y="1014"/>
                  </a:lnTo>
                  <a:lnTo>
                    <a:pt x="1216" y="1022"/>
                  </a:lnTo>
                  <a:lnTo>
                    <a:pt x="1193" y="1027"/>
                  </a:lnTo>
                  <a:lnTo>
                    <a:pt x="1157" y="1028"/>
                  </a:lnTo>
                  <a:lnTo>
                    <a:pt x="1123" y="1028"/>
                  </a:lnTo>
                  <a:lnTo>
                    <a:pt x="1088" y="1029"/>
                  </a:lnTo>
                  <a:lnTo>
                    <a:pt x="1053" y="1029"/>
                  </a:lnTo>
                  <a:lnTo>
                    <a:pt x="1018" y="1029"/>
                  </a:lnTo>
                  <a:lnTo>
                    <a:pt x="983" y="1029"/>
                  </a:lnTo>
                  <a:lnTo>
                    <a:pt x="949" y="1028"/>
                  </a:lnTo>
                  <a:lnTo>
                    <a:pt x="915" y="1028"/>
                  </a:lnTo>
                  <a:lnTo>
                    <a:pt x="881" y="1027"/>
                  </a:lnTo>
                  <a:lnTo>
                    <a:pt x="846" y="1026"/>
                  </a:lnTo>
                  <a:lnTo>
                    <a:pt x="813" y="1025"/>
                  </a:lnTo>
                  <a:lnTo>
                    <a:pt x="779" y="1022"/>
                  </a:lnTo>
                  <a:lnTo>
                    <a:pt x="746" y="1020"/>
                  </a:lnTo>
                  <a:lnTo>
                    <a:pt x="712" y="1019"/>
                  </a:lnTo>
                  <a:lnTo>
                    <a:pt x="677" y="1017"/>
                  </a:lnTo>
                  <a:lnTo>
                    <a:pt x="644" y="1014"/>
                  </a:lnTo>
                  <a:lnTo>
                    <a:pt x="610" y="1012"/>
                  </a:lnTo>
                  <a:lnTo>
                    <a:pt x="576" y="1010"/>
                  </a:lnTo>
                  <a:lnTo>
                    <a:pt x="542" y="1007"/>
                  </a:lnTo>
                  <a:lnTo>
                    <a:pt x="509" y="1004"/>
                  </a:lnTo>
                  <a:lnTo>
                    <a:pt x="474" y="1001"/>
                  </a:lnTo>
                  <a:lnTo>
                    <a:pt x="441" y="997"/>
                  </a:lnTo>
                  <a:lnTo>
                    <a:pt x="407" y="993"/>
                  </a:lnTo>
                  <a:lnTo>
                    <a:pt x="373" y="989"/>
                  </a:lnTo>
                  <a:lnTo>
                    <a:pt x="339" y="985"/>
                  </a:lnTo>
                  <a:lnTo>
                    <a:pt x="304" y="981"/>
                  </a:lnTo>
                  <a:lnTo>
                    <a:pt x="271" y="976"/>
                  </a:lnTo>
                  <a:lnTo>
                    <a:pt x="236" y="971"/>
                  </a:lnTo>
                  <a:lnTo>
                    <a:pt x="203" y="967"/>
                  </a:lnTo>
                  <a:lnTo>
                    <a:pt x="168" y="961"/>
                  </a:lnTo>
                  <a:lnTo>
                    <a:pt x="134" y="955"/>
                  </a:lnTo>
                  <a:lnTo>
                    <a:pt x="99" y="950"/>
                  </a:lnTo>
                  <a:lnTo>
                    <a:pt x="80" y="944"/>
                  </a:lnTo>
                  <a:lnTo>
                    <a:pt x="62" y="933"/>
                  </a:lnTo>
                  <a:lnTo>
                    <a:pt x="44" y="919"/>
                  </a:lnTo>
                  <a:lnTo>
                    <a:pt x="30" y="902"/>
                  </a:lnTo>
                  <a:lnTo>
                    <a:pt x="18" y="883"/>
                  </a:lnTo>
                  <a:lnTo>
                    <a:pt x="9" y="862"/>
                  </a:lnTo>
                  <a:lnTo>
                    <a:pt x="3" y="841"/>
                  </a:lnTo>
                  <a:lnTo>
                    <a:pt x="0" y="821"/>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9" name="Google Shape;1179;p46"/>
            <p:cNvSpPr/>
            <p:nvPr/>
          </p:nvSpPr>
          <p:spPr>
            <a:xfrm>
              <a:off x="4356"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0" name="Google Shape;1180;p46"/>
            <p:cNvSpPr/>
            <p:nvPr/>
          </p:nvSpPr>
          <p:spPr>
            <a:xfrm>
              <a:off x="4356"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1" name="Google Shape;1181;p46"/>
            <p:cNvSpPr/>
            <p:nvPr/>
          </p:nvSpPr>
          <p:spPr>
            <a:xfrm>
              <a:off x="4359" y="2212"/>
              <a:ext cx="124" cy="22"/>
            </a:xfrm>
            <a:custGeom>
              <a:rect b="b" l="l" r="r" t="t"/>
              <a:pathLst>
                <a:path extrusionOk="0" h="265" w="1242">
                  <a:moveTo>
                    <a:pt x="0" y="117"/>
                  </a:moveTo>
                  <a:lnTo>
                    <a:pt x="187" y="105"/>
                  </a:lnTo>
                  <a:lnTo>
                    <a:pt x="206" y="99"/>
                  </a:lnTo>
                  <a:lnTo>
                    <a:pt x="222" y="86"/>
                  </a:lnTo>
                  <a:lnTo>
                    <a:pt x="235" y="70"/>
                  </a:lnTo>
                  <a:lnTo>
                    <a:pt x="249" y="51"/>
                  </a:lnTo>
                  <a:lnTo>
                    <a:pt x="262" y="32"/>
                  </a:lnTo>
                  <a:lnTo>
                    <a:pt x="277" y="17"/>
                  </a:lnTo>
                  <a:lnTo>
                    <a:pt x="293" y="6"/>
                  </a:lnTo>
                  <a:lnTo>
                    <a:pt x="313" y="1"/>
                  </a:lnTo>
                  <a:lnTo>
                    <a:pt x="375" y="0"/>
                  </a:lnTo>
                  <a:lnTo>
                    <a:pt x="432" y="0"/>
                  </a:lnTo>
                  <a:lnTo>
                    <a:pt x="485" y="0"/>
                  </a:lnTo>
                  <a:lnTo>
                    <a:pt x="534" y="2"/>
                  </a:lnTo>
                  <a:lnTo>
                    <a:pt x="580" y="3"/>
                  </a:lnTo>
                  <a:lnTo>
                    <a:pt x="622" y="6"/>
                  </a:lnTo>
                  <a:lnTo>
                    <a:pt x="661" y="9"/>
                  </a:lnTo>
                  <a:lnTo>
                    <a:pt x="697" y="12"/>
                  </a:lnTo>
                  <a:lnTo>
                    <a:pt x="731" y="15"/>
                  </a:lnTo>
                  <a:lnTo>
                    <a:pt x="762" y="19"/>
                  </a:lnTo>
                  <a:lnTo>
                    <a:pt x="790" y="22"/>
                  </a:lnTo>
                  <a:lnTo>
                    <a:pt x="817" y="26"/>
                  </a:lnTo>
                  <a:lnTo>
                    <a:pt x="843" y="30"/>
                  </a:lnTo>
                  <a:lnTo>
                    <a:pt x="867" y="33"/>
                  </a:lnTo>
                  <a:lnTo>
                    <a:pt x="890" y="38"/>
                  </a:lnTo>
                  <a:lnTo>
                    <a:pt x="912" y="41"/>
                  </a:lnTo>
                  <a:lnTo>
                    <a:pt x="935" y="50"/>
                  </a:lnTo>
                  <a:lnTo>
                    <a:pt x="960" y="67"/>
                  </a:lnTo>
                  <a:lnTo>
                    <a:pt x="984" y="89"/>
                  </a:lnTo>
                  <a:lnTo>
                    <a:pt x="1007" y="114"/>
                  </a:lnTo>
                  <a:lnTo>
                    <a:pt x="1029" y="139"/>
                  </a:lnTo>
                  <a:lnTo>
                    <a:pt x="1047" y="160"/>
                  </a:lnTo>
                  <a:lnTo>
                    <a:pt x="1062" y="175"/>
                  </a:lnTo>
                  <a:lnTo>
                    <a:pt x="1072" y="181"/>
                  </a:lnTo>
                  <a:lnTo>
                    <a:pt x="1242" y="206"/>
                  </a:lnTo>
                  <a:lnTo>
                    <a:pt x="1239" y="218"/>
                  </a:lnTo>
                  <a:lnTo>
                    <a:pt x="1232" y="229"/>
                  </a:lnTo>
                  <a:lnTo>
                    <a:pt x="1223" y="238"/>
                  </a:lnTo>
                  <a:lnTo>
                    <a:pt x="1211" y="247"/>
                  </a:lnTo>
                  <a:lnTo>
                    <a:pt x="1195" y="254"/>
                  </a:lnTo>
                  <a:lnTo>
                    <a:pt x="1178" y="259"/>
                  </a:lnTo>
                  <a:lnTo>
                    <a:pt x="1160" y="262"/>
                  </a:lnTo>
                  <a:lnTo>
                    <a:pt x="1139" y="263"/>
                  </a:lnTo>
                  <a:lnTo>
                    <a:pt x="1104" y="264"/>
                  </a:lnTo>
                  <a:lnTo>
                    <a:pt x="1070" y="264"/>
                  </a:lnTo>
                  <a:lnTo>
                    <a:pt x="1036" y="265"/>
                  </a:lnTo>
                  <a:lnTo>
                    <a:pt x="1002" y="265"/>
                  </a:lnTo>
                  <a:lnTo>
                    <a:pt x="969" y="265"/>
                  </a:lnTo>
                  <a:lnTo>
                    <a:pt x="934" y="265"/>
                  </a:lnTo>
                  <a:lnTo>
                    <a:pt x="901" y="265"/>
                  </a:lnTo>
                  <a:lnTo>
                    <a:pt x="867" y="264"/>
                  </a:lnTo>
                  <a:lnTo>
                    <a:pt x="835" y="264"/>
                  </a:lnTo>
                  <a:lnTo>
                    <a:pt x="801" y="263"/>
                  </a:lnTo>
                  <a:lnTo>
                    <a:pt x="769" y="262"/>
                  </a:lnTo>
                  <a:lnTo>
                    <a:pt x="736" y="260"/>
                  </a:lnTo>
                  <a:lnTo>
                    <a:pt x="703" y="259"/>
                  </a:lnTo>
                  <a:lnTo>
                    <a:pt x="669" y="257"/>
                  </a:lnTo>
                  <a:lnTo>
                    <a:pt x="636" y="255"/>
                  </a:lnTo>
                  <a:lnTo>
                    <a:pt x="604" y="253"/>
                  </a:lnTo>
                  <a:lnTo>
                    <a:pt x="570" y="251"/>
                  </a:lnTo>
                  <a:lnTo>
                    <a:pt x="538" y="248"/>
                  </a:lnTo>
                  <a:lnTo>
                    <a:pt x="504" y="246"/>
                  </a:lnTo>
                  <a:lnTo>
                    <a:pt x="472" y="243"/>
                  </a:lnTo>
                  <a:lnTo>
                    <a:pt x="438" y="239"/>
                  </a:lnTo>
                  <a:lnTo>
                    <a:pt x="406" y="235"/>
                  </a:lnTo>
                  <a:lnTo>
                    <a:pt x="373" y="232"/>
                  </a:lnTo>
                  <a:lnTo>
                    <a:pt x="340" y="228"/>
                  </a:lnTo>
                  <a:lnTo>
                    <a:pt x="307" y="224"/>
                  </a:lnTo>
                  <a:lnTo>
                    <a:pt x="274" y="220"/>
                  </a:lnTo>
                  <a:lnTo>
                    <a:pt x="240" y="215"/>
                  </a:lnTo>
                  <a:lnTo>
                    <a:pt x="208" y="210"/>
                  </a:lnTo>
                  <a:lnTo>
                    <a:pt x="174" y="205"/>
                  </a:lnTo>
                  <a:lnTo>
                    <a:pt x="140" y="200"/>
                  </a:lnTo>
                  <a:lnTo>
                    <a:pt x="107" y="195"/>
                  </a:lnTo>
                  <a:lnTo>
                    <a:pt x="73" y="189"/>
                  </a:lnTo>
                  <a:lnTo>
                    <a:pt x="56" y="186"/>
                  </a:lnTo>
                  <a:lnTo>
                    <a:pt x="41" y="180"/>
                  </a:lnTo>
                  <a:lnTo>
                    <a:pt x="28" y="175"/>
                  </a:lnTo>
                  <a:lnTo>
                    <a:pt x="17" y="169"/>
                  </a:lnTo>
                  <a:lnTo>
                    <a:pt x="10" y="160"/>
                  </a:lnTo>
                  <a:lnTo>
                    <a:pt x="4" y="149"/>
                  </a:lnTo>
                  <a:lnTo>
                    <a:pt x="1" y="135"/>
                  </a:lnTo>
                  <a:lnTo>
                    <a:pt x="0" y="117"/>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2" name="Google Shape;1182;p46"/>
            <p:cNvSpPr/>
            <p:nvPr/>
          </p:nvSpPr>
          <p:spPr>
            <a:xfrm>
              <a:off x="4357" y="2150"/>
              <a:ext cx="128" cy="40"/>
            </a:xfrm>
            <a:custGeom>
              <a:rect b="b" l="l" r="r" t="t"/>
              <a:pathLst>
                <a:path extrusionOk="0" h="481" w="1274">
                  <a:moveTo>
                    <a:pt x="211" y="357"/>
                  </a:moveTo>
                  <a:lnTo>
                    <a:pt x="0" y="112"/>
                  </a:lnTo>
                  <a:lnTo>
                    <a:pt x="6" y="89"/>
                  </a:lnTo>
                  <a:lnTo>
                    <a:pt x="18" y="69"/>
                  </a:lnTo>
                  <a:lnTo>
                    <a:pt x="34" y="50"/>
                  </a:lnTo>
                  <a:lnTo>
                    <a:pt x="52" y="34"/>
                  </a:lnTo>
                  <a:lnTo>
                    <a:pt x="72" y="21"/>
                  </a:lnTo>
                  <a:lnTo>
                    <a:pt x="95" y="11"/>
                  </a:lnTo>
                  <a:lnTo>
                    <a:pt x="118" y="4"/>
                  </a:lnTo>
                  <a:lnTo>
                    <a:pt x="141" y="1"/>
                  </a:lnTo>
                  <a:lnTo>
                    <a:pt x="173" y="1"/>
                  </a:lnTo>
                  <a:lnTo>
                    <a:pt x="205" y="0"/>
                  </a:lnTo>
                  <a:lnTo>
                    <a:pt x="237" y="0"/>
                  </a:lnTo>
                  <a:lnTo>
                    <a:pt x="268" y="0"/>
                  </a:lnTo>
                  <a:lnTo>
                    <a:pt x="301" y="1"/>
                  </a:lnTo>
                  <a:lnTo>
                    <a:pt x="332" y="1"/>
                  </a:lnTo>
                  <a:lnTo>
                    <a:pt x="365" y="2"/>
                  </a:lnTo>
                  <a:lnTo>
                    <a:pt x="396" y="2"/>
                  </a:lnTo>
                  <a:lnTo>
                    <a:pt x="429" y="3"/>
                  </a:lnTo>
                  <a:lnTo>
                    <a:pt x="460" y="5"/>
                  </a:lnTo>
                  <a:lnTo>
                    <a:pt x="493" y="7"/>
                  </a:lnTo>
                  <a:lnTo>
                    <a:pt x="524" y="9"/>
                  </a:lnTo>
                  <a:lnTo>
                    <a:pt x="557" y="10"/>
                  </a:lnTo>
                  <a:lnTo>
                    <a:pt x="588" y="12"/>
                  </a:lnTo>
                  <a:lnTo>
                    <a:pt x="621" y="14"/>
                  </a:lnTo>
                  <a:lnTo>
                    <a:pt x="653" y="17"/>
                  </a:lnTo>
                  <a:lnTo>
                    <a:pt x="685" y="19"/>
                  </a:lnTo>
                  <a:lnTo>
                    <a:pt x="717" y="22"/>
                  </a:lnTo>
                  <a:lnTo>
                    <a:pt x="748" y="25"/>
                  </a:lnTo>
                  <a:lnTo>
                    <a:pt x="781" y="29"/>
                  </a:lnTo>
                  <a:lnTo>
                    <a:pt x="811" y="32"/>
                  </a:lnTo>
                  <a:lnTo>
                    <a:pt x="843" y="37"/>
                  </a:lnTo>
                  <a:lnTo>
                    <a:pt x="874" y="41"/>
                  </a:lnTo>
                  <a:lnTo>
                    <a:pt x="907" y="45"/>
                  </a:lnTo>
                  <a:lnTo>
                    <a:pt x="938" y="50"/>
                  </a:lnTo>
                  <a:lnTo>
                    <a:pt x="970" y="55"/>
                  </a:lnTo>
                  <a:lnTo>
                    <a:pt x="1001" y="60"/>
                  </a:lnTo>
                  <a:lnTo>
                    <a:pt x="1033" y="66"/>
                  </a:lnTo>
                  <a:lnTo>
                    <a:pt x="1064" y="72"/>
                  </a:lnTo>
                  <a:lnTo>
                    <a:pt x="1096" y="77"/>
                  </a:lnTo>
                  <a:lnTo>
                    <a:pt x="1126" y="84"/>
                  </a:lnTo>
                  <a:lnTo>
                    <a:pt x="1158" y="90"/>
                  </a:lnTo>
                  <a:lnTo>
                    <a:pt x="1180" y="97"/>
                  </a:lnTo>
                  <a:lnTo>
                    <a:pt x="1199" y="108"/>
                  </a:lnTo>
                  <a:lnTo>
                    <a:pt x="1218" y="122"/>
                  </a:lnTo>
                  <a:lnTo>
                    <a:pt x="1233" y="141"/>
                  </a:lnTo>
                  <a:lnTo>
                    <a:pt x="1247" y="162"/>
                  </a:lnTo>
                  <a:lnTo>
                    <a:pt x="1258" y="186"/>
                  </a:lnTo>
                  <a:lnTo>
                    <a:pt x="1267" y="211"/>
                  </a:lnTo>
                  <a:lnTo>
                    <a:pt x="1274" y="238"/>
                  </a:lnTo>
                  <a:lnTo>
                    <a:pt x="964" y="460"/>
                  </a:lnTo>
                  <a:lnTo>
                    <a:pt x="946" y="470"/>
                  </a:lnTo>
                  <a:lnTo>
                    <a:pt x="929" y="476"/>
                  </a:lnTo>
                  <a:lnTo>
                    <a:pt x="913" y="480"/>
                  </a:lnTo>
                  <a:lnTo>
                    <a:pt x="895" y="481"/>
                  </a:lnTo>
                  <a:lnTo>
                    <a:pt x="877" y="480"/>
                  </a:lnTo>
                  <a:lnTo>
                    <a:pt x="859" y="477"/>
                  </a:lnTo>
                  <a:lnTo>
                    <a:pt x="839" y="476"/>
                  </a:lnTo>
                  <a:lnTo>
                    <a:pt x="817" y="474"/>
                  </a:lnTo>
                  <a:lnTo>
                    <a:pt x="799" y="473"/>
                  </a:lnTo>
                  <a:lnTo>
                    <a:pt x="781" y="473"/>
                  </a:lnTo>
                  <a:lnTo>
                    <a:pt x="760" y="472"/>
                  </a:lnTo>
                  <a:lnTo>
                    <a:pt x="739" y="471"/>
                  </a:lnTo>
                  <a:lnTo>
                    <a:pt x="716" y="471"/>
                  </a:lnTo>
                  <a:lnTo>
                    <a:pt x="690" y="470"/>
                  </a:lnTo>
                  <a:lnTo>
                    <a:pt x="665" y="469"/>
                  </a:lnTo>
                  <a:lnTo>
                    <a:pt x="636" y="468"/>
                  </a:lnTo>
                  <a:lnTo>
                    <a:pt x="607" y="467"/>
                  </a:lnTo>
                  <a:lnTo>
                    <a:pt x="575" y="465"/>
                  </a:lnTo>
                  <a:lnTo>
                    <a:pt x="542" y="463"/>
                  </a:lnTo>
                  <a:lnTo>
                    <a:pt x="506" y="460"/>
                  </a:lnTo>
                  <a:lnTo>
                    <a:pt x="469" y="457"/>
                  </a:lnTo>
                  <a:lnTo>
                    <a:pt x="428" y="453"/>
                  </a:lnTo>
                  <a:lnTo>
                    <a:pt x="385" y="447"/>
                  </a:lnTo>
                  <a:lnTo>
                    <a:pt x="340" y="442"/>
                  </a:lnTo>
                  <a:lnTo>
                    <a:pt x="322" y="439"/>
                  </a:lnTo>
                  <a:lnTo>
                    <a:pt x="304" y="432"/>
                  </a:lnTo>
                  <a:lnTo>
                    <a:pt x="287" y="423"/>
                  </a:lnTo>
                  <a:lnTo>
                    <a:pt x="270" y="411"/>
                  </a:lnTo>
                  <a:lnTo>
                    <a:pt x="254" y="399"/>
                  </a:lnTo>
                  <a:lnTo>
                    <a:pt x="239" y="385"/>
                  </a:lnTo>
                  <a:lnTo>
                    <a:pt x="225" y="371"/>
                  </a:lnTo>
                  <a:lnTo>
                    <a:pt x="211" y="357"/>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3" name="Google Shape;1183;p46"/>
            <p:cNvSpPr/>
            <p:nvPr/>
          </p:nvSpPr>
          <p:spPr>
            <a:xfrm>
              <a:off x="4369" y="2171"/>
              <a:ext cx="104" cy="58"/>
            </a:xfrm>
            <a:custGeom>
              <a:rect b="b" l="l" r="r" t="t"/>
              <a:pathLst>
                <a:path extrusionOk="0" h="691" w="1044">
                  <a:moveTo>
                    <a:pt x="1005" y="691"/>
                  </a:moveTo>
                  <a:lnTo>
                    <a:pt x="976" y="691"/>
                  </a:lnTo>
                  <a:lnTo>
                    <a:pt x="946" y="690"/>
                  </a:lnTo>
                  <a:lnTo>
                    <a:pt x="917" y="689"/>
                  </a:lnTo>
                  <a:lnTo>
                    <a:pt x="887" y="689"/>
                  </a:lnTo>
                  <a:lnTo>
                    <a:pt x="857" y="688"/>
                  </a:lnTo>
                  <a:lnTo>
                    <a:pt x="827" y="687"/>
                  </a:lnTo>
                  <a:lnTo>
                    <a:pt x="798" y="686"/>
                  </a:lnTo>
                  <a:lnTo>
                    <a:pt x="768" y="685"/>
                  </a:lnTo>
                  <a:lnTo>
                    <a:pt x="739" y="684"/>
                  </a:lnTo>
                  <a:lnTo>
                    <a:pt x="709" y="683"/>
                  </a:lnTo>
                  <a:lnTo>
                    <a:pt x="680" y="681"/>
                  </a:lnTo>
                  <a:lnTo>
                    <a:pt x="651" y="680"/>
                  </a:lnTo>
                  <a:lnTo>
                    <a:pt x="622" y="678"/>
                  </a:lnTo>
                  <a:lnTo>
                    <a:pt x="592" y="676"/>
                  </a:lnTo>
                  <a:lnTo>
                    <a:pt x="562" y="675"/>
                  </a:lnTo>
                  <a:lnTo>
                    <a:pt x="532" y="672"/>
                  </a:lnTo>
                  <a:lnTo>
                    <a:pt x="503" y="670"/>
                  </a:lnTo>
                  <a:lnTo>
                    <a:pt x="472" y="668"/>
                  </a:lnTo>
                  <a:lnTo>
                    <a:pt x="443" y="664"/>
                  </a:lnTo>
                  <a:lnTo>
                    <a:pt x="412" y="662"/>
                  </a:lnTo>
                  <a:lnTo>
                    <a:pt x="383" y="659"/>
                  </a:lnTo>
                  <a:lnTo>
                    <a:pt x="353" y="656"/>
                  </a:lnTo>
                  <a:lnTo>
                    <a:pt x="323" y="653"/>
                  </a:lnTo>
                  <a:lnTo>
                    <a:pt x="293" y="649"/>
                  </a:lnTo>
                  <a:lnTo>
                    <a:pt x="262" y="646"/>
                  </a:lnTo>
                  <a:lnTo>
                    <a:pt x="232" y="642"/>
                  </a:lnTo>
                  <a:lnTo>
                    <a:pt x="201" y="638"/>
                  </a:lnTo>
                  <a:lnTo>
                    <a:pt x="171" y="632"/>
                  </a:lnTo>
                  <a:lnTo>
                    <a:pt x="139" y="628"/>
                  </a:lnTo>
                  <a:lnTo>
                    <a:pt x="109" y="623"/>
                  </a:lnTo>
                  <a:lnTo>
                    <a:pt x="78" y="618"/>
                  </a:lnTo>
                  <a:lnTo>
                    <a:pt x="47" y="613"/>
                  </a:lnTo>
                  <a:lnTo>
                    <a:pt x="37" y="611"/>
                  </a:lnTo>
                  <a:lnTo>
                    <a:pt x="29" y="607"/>
                  </a:lnTo>
                  <a:lnTo>
                    <a:pt x="22" y="603"/>
                  </a:lnTo>
                  <a:lnTo>
                    <a:pt x="16" y="597"/>
                  </a:lnTo>
                  <a:lnTo>
                    <a:pt x="10" y="591"/>
                  </a:lnTo>
                  <a:lnTo>
                    <a:pt x="6" y="584"/>
                  </a:lnTo>
                  <a:lnTo>
                    <a:pt x="4" y="576"/>
                  </a:lnTo>
                  <a:lnTo>
                    <a:pt x="3" y="568"/>
                  </a:lnTo>
                  <a:lnTo>
                    <a:pt x="1" y="434"/>
                  </a:lnTo>
                  <a:lnTo>
                    <a:pt x="0" y="303"/>
                  </a:lnTo>
                  <a:lnTo>
                    <a:pt x="0" y="174"/>
                  </a:lnTo>
                  <a:lnTo>
                    <a:pt x="3" y="39"/>
                  </a:lnTo>
                  <a:lnTo>
                    <a:pt x="4" y="31"/>
                  </a:lnTo>
                  <a:lnTo>
                    <a:pt x="6" y="23"/>
                  </a:lnTo>
                  <a:lnTo>
                    <a:pt x="10" y="16"/>
                  </a:lnTo>
                  <a:lnTo>
                    <a:pt x="15" y="10"/>
                  </a:lnTo>
                  <a:lnTo>
                    <a:pt x="20" y="6"/>
                  </a:lnTo>
                  <a:lnTo>
                    <a:pt x="27" y="3"/>
                  </a:lnTo>
                  <a:lnTo>
                    <a:pt x="35" y="1"/>
                  </a:lnTo>
                  <a:lnTo>
                    <a:pt x="45" y="0"/>
                  </a:lnTo>
                  <a:lnTo>
                    <a:pt x="74" y="0"/>
                  </a:lnTo>
                  <a:lnTo>
                    <a:pt x="104" y="1"/>
                  </a:lnTo>
                  <a:lnTo>
                    <a:pt x="133" y="2"/>
                  </a:lnTo>
                  <a:lnTo>
                    <a:pt x="162" y="2"/>
                  </a:lnTo>
                  <a:lnTo>
                    <a:pt x="192" y="3"/>
                  </a:lnTo>
                  <a:lnTo>
                    <a:pt x="221" y="4"/>
                  </a:lnTo>
                  <a:lnTo>
                    <a:pt x="251" y="5"/>
                  </a:lnTo>
                  <a:lnTo>
                    <a:pt x="280" y="6"/>
                  </a:lnTo>
                  <a:lnTo>
                    <a:pt x="310" y="7"/>
                  </a:lnTo>
                  <a:lnTo>
                    <a:pt x="339" y="8"/>
                  </a:lnTo>
                  <a:lnTo>
                    <a:pt x="369" y="9"/>
                  </a:lnTo>
                  <a:lnTo>
                    <a:pt x="398" y="11"/>
                  </a:lnTo>
                  <a:lnTo>
                    <a:pt x="428" y="12"/>
                  </a:lnTo>
                  <a:lnTo>
                    <a:pt x="457" y="14"/>
                  </a:lnTo>
                  <a:lnTo>
                    <a:pt x="487" y="16"/>
                  </a:lnTo>
                  <a:lnTo>
                    <a:pt x="516" y="17"/>
                  </a:lnTo>
                  <a:lnTo>
                    <a:pt x="546" y="20"/>
                  </a:lnTo>
                  <a:lnTo>
                    <a:pt x="575" y="22"/>
                  </a:lnTo>
                  <a:lnTo>
                    <a:pt x="605" y="25"/>
                  </a:lnTo>
                  <a:lnTo>
                    <a:pt x="634" y="27"/>
                  </a:lnTo>
                  <a:lnTo>
                    <a:pt x="664" y="30"/>
                  </a:lnTo>
                  <a:lnTo>
                    <a:pt x="692" y="32"/>
                  </a:lnTo>
                  <a:lnTo>
                    <a:pt x="721" y="35"/>
                  </a:lnTo>
                  <a:lnTo>
                    <a:pt x="751" y="38"/>
                  </a:lnTo>
                  <a:lnTo>
                    <a:pt x="780" y="41"/>
                  </a:lnTo>
                  <a:lnTo>
                    <a:pt x="811" y="44"/>
                  </a:lnTo>
                  <a:lnTo>
                    <a:pt x="840" y="49"/>
                  </a:lnTo>
                  <a:lnTo>
                    <a:pt x="870" y="53"/>
                  </a:lnTo>
                  <a:lnTo>
                    <a:pt x="900" y="56"/>
                  </a:lnTo>
                  <a:lnTo>
                    <a:pt x="930" y="60"/>
                  </a:lnTo>
                  <a:lnTo>
                    <a:pt x="959" y="65"/>
                  </a:lnTo>
                  <a:lnTo>
                    <a:pt x="990" y="69"/>
                  </a:lnTo>
                  <a:lnTo>
                    <a:pt x="999" y="71"/>
                  </a:lnTo>
                  <a:lnTo>
                    <a:pt x="1007" y="75"/>
                  </a:lnTo>
                  <a:lnTo>
                    <a:pt x="1014" y="80"/>
                  </a:lnTo>
                  <a:lnTo>
                    <a:pt x="1020" y="85"/>
                  </a:lnTo>
                  <a:lnTo>
                    <a:pt x="1025" y="91"/>
                  </a:lnTo>
                  <a:lnTo>
                    <a:pt x="1029" y="98"/>
                  </a:lnTo>
                  <a:lnTo>
                    <a:pt x="1032" y="105"/>
                  </a:lnTo>
                  <a:lnTo>
                    <a:pt x="1033" y="114"/>
                  </a:lnTo>
                  <a:lnTo>
                    <a:pt x="1038" y="248"/>
                  </a:lnTo>
                  <a:lnTo>
                    <a:pt x="1041" y="382"/>
                  </a:lnTo>
                  <a:lnTo>
                    <a:pt x="1042" y="516"/>
                  </a:lnTo>
                  <a:lnTo>
                    <a:pt x="1044" y="654"/>
                  </a:lnTo>
                  <a:lnTo>
                    <a:pt x="1044" y="662"/>
                  </a:lnTo>
                  <a:lnTo>
                    <a:pt x="1042" y="670"/>
                  </a:lnTo>
                  <a:lnTo>
                    <a:pt x="1039" y="676"/>
                  </a:lnTo>
                  <a:lnTo>
                    <a:pt x="1033" y="681"/>
                  </a:lnTo>
                  <a:lnTo>
                    <a:pt x="1028" y="685"/>
                  </a:lnTo>
                  <a:lnTo>
                    <a:pt x="1021" y="688"/>
                  </a:lnTo>
                  <a:lnTo>
                    <a:pt x="1013" y="690"/>
                  </a:lnTo>
                  <a:lnTo>
                    <a:pt x="1005" y="6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4" name="Google Shape;1184;p46"/>
            <p:cNvSpPr/>
            <p:nvPr/>
          </p:nvSpPr>
          <p:spPr>
            <a:xfrm>
              <a:off x="4369" y="2172"/>
              <a:ext cx="103" cy="57"/>
            </a:xfrm>
            <a:custGeom>
              <a:rect b="b" l="l" r="r" t="t"/>
              <a:pathLst>
                <a:path extrusionOk="0" h="684" w="1032">
                  <a:moveTo>
                    <a:pt x="994" y="684"/>
                  </a:moveTo>
                  <a:lnTo>
                    <a:pt x="964" y="683"/>
                  </a:lnTo>
                  <a:lnTo>
                    <a:pt x="935" y="683"/>
                  </a:lnTo>
                  <a:lnTo>
                    <a:pt x="906" y="682"/>
                  </a:lnTo>
                  <a:lnTo>
                    <a:pt x="877" y="681"/>
                  </a:lnTo>
                  <a:lnTo>
                    <a:pt x="848" y="680"/>
                  </a:lnTo>
                  <a:lnTo>
                    <a:pt x="818" y="679"/>
                  </a:lnTo>
                  <a:lnTo>
                    <a:pt x="790" y="678"/>
                  </a:lnTo>
                  <a:lnTo>
                    <a:pt x="760" y="677"/>
                  </a:lnTo>
                  <a:lnTo>
                    <a:pt x="731" y="676"/>
                  </a:lnTo>
                  <a:lnTo>
                    <a:pt x="701" y="675"/>
                  </a:lnTo>
                  <a:lnTo>
                    <a:pt x="673" y="673"/>
                  </a:lnTo>
                  <a:lnTo>
                    <a:pt x="644" y="672"/>
                  </a:lnTo>
                  <a:lnTo>
                    <a:pt x="615" y="670"/>
                  </a:lnTo>
                  <a:lnTo>
                    <a:pt x="585" y="669"/>
                  </a:lnTo>
                  <a:lnTo>
                    <a:pt x="556" y="667"/>
                  </a:lnTo>
                  <a:lnTo>
                    <a:pt x="526" y="665"/>
                  </a:lnTo>
                  <a:lnTo>
                    <a:pt x="497" y="663"/>
                  </a:lnTo>
                  <a:lnTo>
                    <a:pt x="467" y="659"/>
                  </a:lnTo>
                  <a:lnTo>
                    <a:pt x="438" y="657"/>
                  </a:lnTo>
                  <a:lnTo>
                    <a:pt x="408" y="654"/>
                  </a:lnTo>
                  <a:lnTo>
                    <a:pt x="379" y="651"/>
                  </a:lnTo>
                  <a:lnTo>
                    <a:pt x="349" y="648"/>
                  </a:lnTo>
                  <a:lnTo>
                    <a:pt x="319" y="645"/>
                  </a:lnTo>
                  <a:lnTo>
                    <a:pt x="290" y="642"/>
                  </a:lnTo>
                  <a:lnTo>
                    <a:pt x="259" y="638"/>
                  </a:lnTo>
                  <a:lnTo>
                    <a:pt x="229" y="635"/>
                  </a:lnTo>
                  <a:lnTo>
                    <a:pt x="199" y="631"/>
                  </a:lnTo>
                  <a:lnTo>
                    <a:pt x="169" y="625"/>
                  </a:lnTo>
                  <a:lnTo>
                    <a:pt x="138" y="621"/>
                  </a:lnTo>
                  <a:lnTo>
                    <a:pt x="108" y="616"/>
                  </a:lnTo>
                  <a:lnTo>
                    <a:pt x="76" y="611"/>
                  </a:lnTo>
                  <a:lnTo>
                    <a:pt x="46" y="606"/>
                  </a:lnTo>
                  <a:lnTo>
                    <a:pt x="37" y="604"/>
                  </a:lnTo>
                  <a:lnTo>
                    <a:pt x="30" y="599"/>
                  </a:lnTo>
                  <a:lnTo>
                    <a:pt x="23" y="595"/>
                  </a:lnTo>
                  <a:lnTo>
                    <a:pt x="17" y="589"/>
                  </a:lnTo>
                  <a:lnTo>
                    <a:pt x="11" y="584"/>
                  </a:lnTo>
                  <a:lnTo>
                    <a:pt x="7" y="577"/>
                  </a:lnTo>
                  <a:lnTo>
                    <a:pt x="5" y="569"/>
                  </a:lnTo>
                  <a:lnTo>
                    <a:pt x="4" y="561"/>
                  </a:lnTo>
                  <a:lnTo>
                    <a:pt x="1" y="429"/>
                  </a:lnTo>
                  <a:lnTo>
                    <a:pt x="0" y="298"/>
                  </a:lnTo>
                  <a:lnTo>
                    <a:pt x="0" y="170"/>
                  </a:lnTo>
                  <a:lnTo>
                    <a:pt x="4" y="37"/>
                  </a:lnTo>
                  <a:lnTo>
                    <a:pt x="5" y="29"/>
                  </a:lnTo>
                  <a:lnTo>
                    <a:pt x="7" y="23"/>
                  </a:lnTo>
                  <a:lnTo>
                    <a:pt x="11" y="16"/>
                  </a:lnTo>
                  <a:lnTo>
                    <a:pt x="15" y="10"/>
                  </a:lnTo>
                  <a:lnTo>
                    <a:pt x="21" y="6"/>
                  </a:lnTo>
                  <a:lnTo>
                    <a:pt x="28" y="3"/>
                  </a:lnTo>
                  <a:lnTo>
                    <a:pt x="35" y="1"/>
                  </a:lnTo>
                  <a:lnTo>
                    <a:pt x="44" y="0"/>
                  </a:lnTo>
                  <a:lnTo>
                    <a:pt x="73" y="0"/>
                  </a:lnTo>
                  <a:lnTo>
                    <a:pt x="103" y="1"/>
                  </a:lnTo>
                  <a:lnTo>
                    <a:pt x="131" y="1"/>
                  </a:lnTo>
                  <a:lnTo>
                    <a:pt x="160" y="2"/>
                  </a:lnTo>
                  <a:lnTo>
                    <a:pt x="190" y="2"/>
                  </a:lnTo>
                  <a:lnTo>
                    <a:pt x="219" y="3"/>
                  </a:lnTo>
                  <a:lnTo>
                    <a:pt x="248" y="4"/>
                  </a:lnTo>
                  <a:lnTo>
                    <a:pt x="277" y="5"/>
                  </a:lnTo>
                  <a:lnTo>
                    <a:pt x="307" y="6"/>
                  </a:lnTo>
                  <a:lnTo>
                    <a:pt x="335" y="7"/>
                  </a:lnTo>
                  <a:lnTo>
                    <a:pt x="365" y="8"/>
                  </a:lnTo>
                  <a:lnTo>
                    <a:pt x="394" y="10"/>
                  </a:lnTo>
                  <a:lnTo>
                    <a:pt x="423" y="12"/>
                  </a:lnTo>
                  <a:lnTo>
                    <a:pt x="452" y="14"/>
                  </a:lnTo>
                  <a:lnTo>
                    <a:pt x="481" y="16"/>
                  </a:lnTo>
                  <a:lnTo>
                    <a:pt x="510" y="17"/>
                  </a:lnTo>
                  <a:lnTo>
                    <a:pt x="540" y="19"/>
                  </a:lnTo>
                  <a:lnTo>
                    <a:pt x="568" y="21"/>
                  </a:lnTo>
                  <a:lnTo>
                    <a:pt x="597" y="24"/>
                  </a:lnTo>
                  <a:lnTo>
                    <a:pt x="627" y="26"/>
                  </a:lnTo>
                  <a:lnTo>
                    <a:pt x="656" y="29"/>
                  </a:lnTo>
                  <a:lnTo>
                    <a:pt x="684" y="31"/>
                  </a:lnTo>
                  <a:lnTo>
                    <a:pt x="713" y="34"/>
                  </a:lnTo>
                  <a:lnTo>
                    <a:pt x="743" y="37"/>
                  </a:lnTo>
                  <a:lnTo>
                    <a:pt x="772" y="40"/>
                  </a:lnTo>
                  <a:lnTo>
                    <a:pt x="802" y="44"/>
                  </a:lnTo>
                  <a:lnTo>
                    <a:pt x="831" y="48"/>
                  </a:lnTo>
                  <a:lnTo>
                    <a:pt x="861" y="51"/>
                  </a:lnTo>
                  <a:lnTo>
                    <a:pt x="890" y="55"/>
                  </a:lnTo>
                  <a:lnTo>
                    <a:pt x="920" y="59"/>
                  </a:lnTo>
                  <a:lnTo>
                    <a:pt x="950" y="63"/>
                  </a:lnTo>
                  <a:lnTo>
                    <a:pt x="980" y="67"/>
                  </a:lnTo>
                  <a:lnTo>
                    <a:pt x="988" y="69"/>
                  </a:lnTo>
                  <a:lnTo>
                    <a:pt x="995" y="74"/>
                  </a:lnTo>
                  <a:lnTo>
                    <a:pt x="1001" y="78"/>
                  </a:lnTo>
                  <a:lnTo>
                    <a:pt x="1007" y="83"/>
                  </a:lnTo>
                  <a:lnTo>
                    <a:pt x="1012" y="90"/>
                  </a:lnTo>
                  <a:lnTo>
                    <a:pt x="1016" y="97"/>
                  </a:lnTo>
                  <a:lnTo>
                    <a:pt x="1019" y="105"/>
                  </a:lnTo>
                  <a:lnTo>
                    <a:pt x="1020" y="114"/>
                  </a:lnTo>
                  <a:lnTo>
                    <a:pt x="1024" y="245"/>
                  </a:lnTo>
                  <a:lnTo>
                    <a:pt x="1027" y="377"/>
                  </a:lnTo>
                  <a:lnTo>
                    <a:pt x="1029" y="509"/>
                  </a:lnTo>
                  <a:lnTo>
                    <a:pt x="1032" y="647"/>
                  </a:lnTo>
                  <a:lnTo>
                    <a:pt x="1031" y="655"/>
                  </a:lnTo>
                  <a:lnTo>
                    <a:pt x="1029" y="663"/>
                  </a:lnTo>
                  <a:lnTo>
                    <a:pt x="1026" y="669"/>
                  </a:lnTo>
                  <a:lnTo>
                    <a:pt x="1021" y="674"/>
                  </a:lnTo>
                  <a:lnTo>
                    <a:pt x="1016" y="678"/>
                  </a:lnTo>
                  <a:lnTo>
                    <a:pt x="1009" y="681"/>
                  </a:lnTo>
                  <a:lnTo>
                    <a:pt x="1002" y="683"/>
                  </a:lnTo>
                  <a:lnTo>
                    <a:pt x="994" y="684"/>
                  </a:lnTo>
                  <a:close/>
                </a:path>
              </a:pathLst>
            </a:custGeom>
            <a:solidFill>
              <a:srgbClr val="0F141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5" name="Google Shape;1185;p46"/>
            <p:cNvSpPr/>
            <p:nvPr/>
          </p:nvSpPr>
          <p:spPr>
            <a:xfrm>
              <a:off x="4369" y="2173"/>
              <a:ext cx="102" cy="56"/>
            </a:xfrm>
            <a:custGeom>
              <a:rect b="b" l="l" r="r" t="t"/>
              <a:pathLst>
                <a:path extrusionOk="0" h="676" w="1020">
                  <a:moveTo>
                    <a:pt x="982" y="676"/>
                  </a:moveTo>
                  <a:lnTo>
                    <a:pt x="952" y="675"/>
                  </a:lnTo>
                  <a:lnTo>
                    <a:pt x="924" y="675"/>
                  </a:lnTo>
                  <a:lnTo>
                    <a:pt x="894" y="674"/>
                  </a:lnTo>
                  <a:lnTo>
                    <a:pt x="866" y="673"/>
                  </a:lnTo>
                  <a:lnTo>
                    <a:pt x="836" y="672"/>
                  </a:lnTo>
                  <a:lnTo>
                    <a:pt x="808" y="671"/>
                  </a:lnTo>
                  <a:lnTo>
                    <a:pt x="778" y="670"/>
                  </a:lnTo>
                  <a:lnTo>
                    <a:pt x="750" y="669"/>
                  </a:lnTo>
                  <a:lnTo>
                    <a:pt x="720" y="668"/>
                  </a:lnTo>
                  <a:lnTo>
                    <a:pt x="692" y="667"/>
                  </a:lnTo>
                  <a:lnTo>
                    <a:pt x="665" y="665"/>
                  </a:lnTo>
                  <a:lnTo>
                    <a:pt x="635" y="664"/>
                  </a:lnTo>
                  <a:lnTo>
                    <a:pt x="607" y="662"/>
                  </a:lnTo>
                  <a:lnTo>
                    <a:pt x="577" y="661"/>
                  </a:lnTo>
                  <a:lnTo>
                    <a:pt x="549" y="659"/>
                  </a:lnTo>
                  <a:lnTo>
                    <a:pt x="519" y="657"/>
                  </a:lnTo>
                  <a:lnTo>
                    <a:pt x="491" y="655"/>
                  </a:lnTo>
                  <a:lnTo>
                    <a:pt x="461" y="651"/>
                  </a:lnTo>
                  <a:lnTo>
                    <a:pt x="432" y="649"/>
                  </a:lnTo>
                  <a:lnTo>
                    <a:pt x="403" y="646"/>
                  </a:lnTo>
                  <a:lnTo>
                    <a:pt x="374" y="643"/>
                  </a:lnTo>
                  <a:lnTo>
                    <a:pt x="344" y="640"/>
                  </a:lnTo>
                  <a:lnTo>
                    <a:pt x="315" y="637"/>
                  </a:lnTo>
                  <a:lnTo>
                    <a:pt x="285" y="634"/>
                  </a:lnTo>
                  <a:lnTo>
                    <a:pt x="256" y="630"/>
                  </a:lnTo>
                  <a:lnTo>
                    <a:pt x="227" y="627"/>
                  </a:lnTo>
                  <a:lnTo>
                    <a:pt x="196" y="623"/>
                  </a:lnTo>
                  <a:lnTo>
                    <a:pt x="167" y="617"/>
                  </a:lnTo>
                  <a:lnTo>
                    <a:pt x="136" y="613"/>
                  </a:lnTo>
                  <a:lnTo>
                    <a:pt x="107" y="608"/>
                  </a:lnTo>
                  <a:lnTo>
                    <a:pt x="76" y="603"/>
                  </a:lnTo>
                  <a:lnTo>
                    <a:pt x="46" y="598"/>
                  </a:lnTo>
                  <a:lnTo>
                    <a:pt x="36" y="596"/>
                  </a:lnTo>
                  <a:lnTo>
                    <a:pt x="28" y="592"/>
                  </a:lnTo>
                  <a:lnTo>
                    <a:pt x="21" y="588"/>
                  </a:lnTo>
                  <a:lnTo>
                    <a:pt x="16" y="583"/>
                  </a:lnTo>
                  <a:lnTo>
                    <a:pt x="11" y="577"/>
                  </a:lnTo>
                  <a:lnTo>
                    <a:pt x="7" y="570"/>
                  </a:lnTo>
                  <a:lnTo>
                    <a:pt x="5" y="562"/>
                  </a:lnTo>
                  <a:lnTo>
                    <a:pt x="4" y="553"/>
                  </a:lnTo>
                  <a:lnTo>
                    <a:pt x="1" y="423"/>
                  </a:lnTo>
                  <a:lnTo>
                    <a:pt x="0" y="295"/>
                  </a:lnTo>
                  <a:lnTo>
                    <a:pt x="0" y="169"/>
                  </a:lnTo>
                  <a:lnTo>
                    <a:pt x="4" y="37"/>
                  </a:lnTo>
                  <a:lnTo>
                    <a:pt x="5" y="29"/>
                  </a:lnTo>
                  <a:lnTo>
                    <a:pt x="7" y="22"/>
                  </a:lnTo>
                  <a:lnTo>
                    <a:pt x="11" y="16"/>
                  </a:lnTo>
                  <a:lnTo>
                    <a:pt x="15" y="11"/>
                  </a:lnTo>
                  <a:lnTo>
                    <a:pt x="21" y="7"/>
                  </a:lnTo>
                  <a:lnTo>
                    <a:pt x="28" y="4"/>
                  </a:lnTo>
                  <a:lnTo>
                    <a:pt x="35" y="1"/>
                  </a:lnTo>
                  <a:lnTo>
                    <a:pt x="44" y="0"/>
                  </a:lnTo>
                  <a:lnTo>
                    <a:pt x="72" y="0"/>
                  </a:lnTo>
                  <a:lnTo>
                    <a:pt x="102" y="1"/>
                  </a:lnTo>
                  <a:lnTo>
                    <a:pt x="130" y="1"/>
                  </a:lnTo>
                  <a:lnTo>
                    <a:pt x="158" y="2"/>
                  </a:lnTo>
                  <a:lnTo>
                    <a:pt x="188" y="4"/>
                  </a:lnTo>
                  <a:lnTo>
                    <a:pt x="216" y="5"/>
                  </a:lnTo>
                  <a:lnTo>
                    <a:pt x="245" y="5"/>
                  </a:lnTo>
                  <a:lnTo>
                    <a:pt x="274" y="6"/>
                  </a:lnTo>
                  <a:lnTo>
                    <a:pt x="303" y="7"/>
                  </a:lnTo>
                  <a:lnTo>
                    <a:pt x="331" y="9"/>
                  </a:lnTo>
                  <a:lnTo>
                    <a:pt x="361" y="10"/>
                  </a:lnTo>
                  <a:lnTo>
                    <a:pt x="389" y="11"/>
                  </a:lnTo>
                  <a:lnTo>
                    <a:pt x="418" y="13"/>
                  </a:lnTo>
                  <a:lnTo>
                    <a:pt x="446" y="14"/>
                  </a:lnTo>
                  <a:lnTo>
                    <a:pt x="476" y="16"/>
                  </a:lnTo>
                  <a:lnTo>
                    <a:pt x="504" y="18"/>
                  </a:lnTo>
                  <a:lnTo>
                    <a:pt x="532" y="20"/>
                  </a:lnTo>
                  <a:lnTo>
                    <a:pt x="562" y="22"/>
                  </a:lnTo>
                  <a:lnTo>
                    <a:pt x="590" y="24"/>
                  </a:lnTo>
                  <a:lnTo>
                    <a:pt x="620" y="27"/>
                  </a:lnTo>
                  <a:lnTo>
                    <a:pt x="648" y="29"/>
                  </a:lnTo>
                  <a:lnTo>
                    <a:pt x="676" y="32"/>
                  </a:lnTo>
                  <a:lnTo>
                    <a:pt x="705" y="35"/>
                  </a:lnTo>
                  <a:lnTo>
                    <a:pt x="734" y="38"/>
                  </a:lnTo>
                  <a:lnTo>
                    <a:pt x="763" y="42"/>
                  </a:lnTo>
                  <a:lnTo>
                    <a:pt x="793" y="45"/>
                  </a:lnTo>
                  <a:lnTo>
                    <a:pt x="821" y="48"/>
                  </a:lnTo>
                  <a:lnTo>
                    <a:pt x="851" y="52"/>
                  </a:lnTo>
                  <a:lnTo>
                    <a:pt x="880" y="56"/>
                  </a:lnTo>
                  <a:lnTo>
                    <a:pt x="908" y="60"/>
                  </a:lnTo>
                  <a:lnTo>
                    <a:pt x="938" y="65"/>
                  </a:lnTo>
                  <a:lnTo>
                    <a:pt x="967" y="69"/>
                  </a:lnTo>
                  <a:lnTo>
                    <a:pt x="977" y="71"/>
                  </a:lnTo>
                  <a:lnTo>
                    <a:pt x="984" y="75"/>
                  </a:lnTo>
                  <a:lnTo>
                    <a:pt x="991" y="79"/>
                  </a:lnTo>
                  <a:lnTo>
                    <a:pt x="996" y="84"/>
                  </a:lnTo>
                  <a:lnTo>
                    <a:pt x="1001" y="90"/>
                  </a:lnTo>
                  <a:lnTo>
                    <a:pt x="1004" y="97"/>
                  </a:lnTo>
                  <a:lnTo>
                    <a:pt x="1007" y="105"/>
                  </a:lnTo>
                  <a:lnTo>
                    <a:pt x="1008" y="113"/>
                  </a:lnTo>
                  <a:lnTo>
                    <a:pt x="1013" y="243"/>
                  </a:lnTo>
                  <a:lnTo>
                    <a:pt x="1016" y="373"/>
                  </a:lnTo>
                  <a:lnTo>
                    <a:pt x="1018" y="504"/>
                  </a:lnTo>
                  <a:lnTo>
                    <a:pt x="1020" y="639"/>
                  </a:lnTo>
                  <a:lnTo>
                    <a:pt x="1019" y="647"/>
                  </a:lnTo>
                  <a:lnTo>
                    <a:pt x="1017" y="655"/>
                  </a:lnTo>
                  <a:lnTo>
                    <a:pt x="1014" y="661"/>
                  </a:lnTo>
                  <a:lnTo>
                    <a:pt x="1009" y="666"/>
                  </a:lnTo>
                  <a:lnTo>
                    <a:pt x="1004" y="670"/>
                  </a:lnTo>
                  <a:lnTo>
                    <a:pt x="997" y="673"/>
                  </a:lnTo>
                  <a:lnTo>
                    <a:pt x="990" y="675"/>
                  </a:lnTo>
                  <a:lnTo>
                    <a:pt x="982" y="676"/>
                  </a:lnTo>
                  <a:close/>
                </a:path>
              </a:pathLst>
            </a:custGeom>
            <a:solidFill>
              <a:srgbClr val="1E2B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46"/>
            <p:cNvSpPr/>
            <p:nvPr/>
          </p:nvSpPr>
          <p:spPr>
            <a:xfrm>
              <a:off x="4369" y="2173"/>
              <a:ext cx="101" cy="56"/>
            </a:xfrm>
            <a:custGeom>
              <a:rect b="b" l="l" r="r" t="t"/>
              <a:pathLst>
                <a:path extrusionOk="0" h="666" w="1008">
                  <a:moveTo>
                    <a:pt x="969" y="666"/>
                  </a:moveTo>
                  <a:lnTo>
                    <a:pt x="941" y="665"/>
                  </a:lnTo>
                  <a:lnTo>
                    <a:pt x="913" y="665"/>
                  </a:lnTo>
                  <a:lnTo>
                    <a:pt x="884" y="664"/>
                  </a:lnTo>
                  <a:lnTo>
                    <a:pt x="855" y="663"/>
                  </a:lnTo>
                  <a:lnTo>
                    <a:pt x="826" y="662"/>
                  </a:lnTo>
                  <a:lnTo>
                    <a:pt x="798" y="661"/>
                  </a:lnTo>
                  <a:lnTo>
                    <a:pt x="769" y="660"/>
                  </a:lnTo>
                  <a:lnTo>
                    <a:pt x="741" y="659"/>
                  </a:lnTo>
                  <a:lnTo>
                    <a:pt x="712" y="658"/>
                  </a:lnTo>
                  <a:lnTo>
                    <a:pt x="684" y="657"/>
                  </a:lnTo>
                  <a:lnTo>
                    <a:pt x="656" y="655"/>
                  </a:lnTo>
                  <a:lnTo>
                    <a:pt x="628" y="654"/>
                  </a:lnTo>
                  <a:lnTo>
                    <a:pt x="600" y="652"/>
                  </a:lnTo>
                  <a:lnTo>
                    <a:pt x="571" y="651"/>
                  </a:lnTo>
                  <a:lnTo>
                    <a:pt x="542" y="649"/>
                  </a:lnTo>
                  <a:lnTo>
                    <a:pt x="513" y="647"/>
                  </a:lnTo>
                  <a:lnTo>
                    <a:pt x="485" y="645"/>
                  </a:lnTo>
                  <a:lnTo>
                    <a:pt x="456" y="643"/>
                  </a:lnTo>
                  <a:lnTo>
                    <a:pt x="427" y="639"/>
                  </a:lnTo>
                  <a:lnTo>
                    <a:pt x="398" y="637"/>
                  </a:lnTo>
                  <a:lnTo>
                    <a:pt x="370" y="634"/>
                  </a:lnTo>
                  <a:lnTo>
                    <a:pt x="340" y="631"/>
                  </a:lnTo>
                  <a:lnTo>
                    <a:pt x="311" y="628"/>
                  </a:lnTo>
                  <a:lnTo>
                    <a:pt x="282" y="625"/>
                  </a:lnTo>
                  <a:lnTo>
                    <a:pt x="253" y="621"/>
                  </a:lnTo>
                  <a:lnTo>
                    <a:pt x="223" y="618"/>
                  </a:lnTo>
                  <a:lnTo>
                    <a:pt x="194" y="614"/>
                  </a:lnTo>
                  <a:lnTo>
                    <a:pt x="165" y="609"/>
                  </a:lnTo>
                  <a:lnTo>
                    <a:pt x="135" y="604"/>
                  </a:lnTo>
                  <a:lnTo>
                    <a:pt x="106" y="600"/>
                  </a:lnTo>
                  <a:lnTo>
                    <a:pt x="75" y="595"/>
                  </a:lnTo>
                  <a:lnTo>
                    <a:pt x="46" y="590"/>
                  </a:lnTo>
                  <a:lnTo>
                    <a:pt x="36" y="588"/>
                  </a:lnTo>
                  <a:lnTo>
                    <a:pt x="28" y="584"/>
                  </a:lnTo>
                  <a:lnTo>
                    <a:pt x="21" y="579"/>
                  </a:lnTo>
                  <a:lnTo>
                    <a:pt x="16" y="574"/>
                  </a:lnTo>
                  <a:lnTo>
                    <a:pt x="11" y="568"/>
                  </a:lnTo>
                  <a:lnTo>
                    <a:pt x="7" y="561"/>
                  </a:lnTo>
                  <a:lnTo>
                    <a:pt x="5" y="554"/>
                  </a:lnTo>
                  <a:lnTo>
                    <a:pt x="4" y="545"/>
                  </a:lnTo>
                  <a:lnTo>
                    <a:pt x="1" y="416"/>
                  </a:lnTo>
                  <a:lnTo>
                    <a:pt x="0" y="291"/>
                  </a:lnTo>
                  <a:lnTo>
                    <a:pt x="0" y="165"/>
                  </a:lnTo>
                  <a:lnTo>
                    <a:pt x="4" y="37"/>
                  </a:lnTo>
                  <a:lnTo>
                    <a:pt x="5" y="29"/>
                  </a:lnTo>
                  <a:lnTo>
                    <a:pt x="7" y="20"/>
                  </a:lnTo>
                  <a:lnTo>
                    <a:pt x="11" y="14"/>
                  </a:lnTo>
                  <a:lnTo>
                    <a:pt x="15" y="9"/>
                  </a:lnTo>
                  <a:lnTo>
                    <a:pt x="21" y="5"/>
                  </a:lnTo>
                  <a:lnTo>
                    <a:pt x="28" y="2"/>
                  </a:lnTo>
                  <a:lnTo>
                    <a:pt x="35" y="1"/>
                  </a:lnTo>
                  <a:lnTo>
                    <a:pt x="44" y="0"/>
                  </a:lnTo>
                  <a:lnTo>
                    <a:pt x="72" y="0"/>
                  </a:lnTo>
                  <a:lnTo>
                    <a:pt x="100" y="1"/>
                  </a:lnTo>
                  <a:lnTo>
                    <a:pt x="129" y="1"/>
                  </a:lnTo>
                  <a:lnTo>
                    <a:pt x="158" y="1"/>
                  </a:lnTo>
                  <a:lnTo>
                    <a:pt x="187" y="2"/>
                  </a:lnTo>
                  <a:lnTo>
                    <a:pt x="215" y="3"/>
                  </a:lnTo>
                  <a:lnTo>
                    <a:pt x="244" y="4"/>
                  </a:lnTo>
                  <a:lnTo>
                    <a:pt x="272" y="5"/>
                  </a:lnTo>
                  <a:lnTo>
                    <a:pt x="300" y="6"/>
                  </a:lnTo>
                  <a:lnTo>
                    <a:pt x="328" y="7"/>
                  </a:lnTo>
                  <a:lnTo>
                    <a:pt x="357" y="8"/>
                  </a:lnTo>
                  <a:lnTo>
                    <a:pt x="385" y="9"/>
                  </a:lnTo>
                  <a:lnTo>
                    <a:pt x="414" y="11"/>
                  </a:lnTo>
                  <a:lnTo>
                    <a:pt x="442" y="12"/>
                  </a:lnTo>
                  <a:lnTo>
                    <a:pt x="470" y="14"/>
                  </a:lnTo>
                  <a:lnTo>
                    <a:pt x="499" y="16"/>
                  </a:lnTo>
                  <a:lnTo>
                    <a:pt x="527" y="18"/>
                  </a:lnTo>
                  <a:lnTo>
                    <a:pt x="556" y="20"/>
                  </a:lnTo>
                  <a:lnTo>
                    <a:pt x="584" y="22"/>
                  </a:lnTo>
                  <a:lnTo>
                    <a:pt x="613" y="26"/>
                  </a:lnTo>
                  <a:lnTo>
                    <a:pt x="641" y="28"/>
                  </a:lnTo>
                  <a:lnTo>
                    <a:pt x="669" y="31"/>
                  </a:lnTo>
                  <a:lnTo>
                    <a:pt x="697" y="34"/>
                  </a:lnTo>
                  <a:lnTo>
                    <a:pt x="726" y="37"/>
                  </a:lnTo>
                  <a:lnTo>
                    <a:pt x="754" y="40"/>
                  </a:lnTo>
                  <a:lnTo>
                    <a:pt x="782" y="43"/>
                  </a:lnTo>
                  <a:lnTo>
                    <a:pt x="811" y="47"/>
                  </a:lnTo>
                  <a:lnTo>
                    <a:pt x="839" y="50"/>
                  </a:lnTo>
                  <a:lnTo>
                    <a:pt x="869" y="55"/>
                  </a:lnTo>
                  <a:lnTo>
                    <a:pt x="897" y="59"/>
                  </a:lnTo>
                  <a:lnTo>
                    <a:pt x="927" y="63"/>
                  </a:lnTo>
                  <a:lnTo>
                    <a:pt x="955" y="67"/>
                  </a:lnTo>
                  <a:lnTo>
                    <a:pt x="964" y="69"/>
                  </a:lnTo>
                  <a:lnTo>
                    <a:pt x="972" y="72"/>
                  </a:lnTo>
                  <a:lnTo>
                    <a:pt x="979" y="76"/>
                  </a:lnTo>
                  <a:lnTo>
                    <a:pt x="985" y="81"/>
                  </a:lnTo>
                  <a:lnTo>
                    <a:pt x="990" y="88"/>
                  </a:lnTo>
                  <a:lnTo>
                    <a:pt x="993" y="95"/>
                  </a:lnTo>
                  <a:lnTo>
                    <a:pt x="995" y="102"/>
                  </a:lnTo>
                  <a:lnTo>
                    <a:pt x="996" y="112"/>
                  </a:lnTo>
                  <a:lnTo>
                    <a:pt x="1002" y="239"/>
                  </a:lnTo>
                  <a:lnTo>
                    <a:pt x="1004" y="367"/>
                  </a:lnTo>
                  <a:lnTo>
                    <a:pt x="1006" y="497"/>
                  </a:lnTo>
                  <a:lnTo>
                    <a:pt x="1008" y="629"/>
                  </a:lnTo>
                  <a:lnTo>
                    <a:pt x="1007" y="637"/>
                  </a:lnTo>
                  <a:lnTo>
                    <a:pt x="1005" y="645"/>
                  </a:lnTo>
                  <a:lnTo>
                    <a:pt x="1002" y="651"/>
                  </a:lnTo>
                  <a:lnTo>
                    <a:pt x="997" y="656"/>
                  </a:lnTo>
                  <a:lnTo>
                    <a:pt x="992" y="660"/>
                  </a:lnTo>
                  <a:lnTo>
                    <a:pt x="985" y="663"/>
                  </a:lnTo>
                  <a:lnTo>
                    <a:pt x="978" y="665"/>
                  </a:lnTo>
                  <a:lnTo>
                    <a:pt x="969" y="666"/>
                  </a:lnTo>
                  <a:close/>
                </a:path>
              </a:pathLst>
            </a:custGeom>
            <a:solidFill>
              <a:srgbClr val="2C40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46"/>
            <p:cNvSpPr/>
            <p:nvPr/>
          </p:nvSpPr>
          <p:spPr>
            <a:xfrm>
              <a:off x="4369" y="2174"/>
              <a:ext cx="99" cy="55"/>
            </a:xfrm>
            <a:custGeom>
              <a:rect b="b" l="l" r="r" t="t"/>
              <a:pathLst>
                <a:path extrusionOk="0" h="659" w="996">
                  <a:moveTo>
                    <a:pt x="957" y="659"/>
                  </a:moveTo>
                  <a:lnTo>
                    <a:pt x="929" y="659"/>
                  </a:lnTo>
                  <a:lnTo>
                    <a:pt x="901" y="658"/>
                  </a:lnTo>
                  <a:lnTo>
                    <a:pt x="873" y="657"/>
                  </a:lnTo>
                  <a:lnTo>
                    <a:pt x="844" y="657"/>
                  </a:lnTo>
                  <a:lnTo>
                    <a:pt x="817" y="656"/>
                  </a:lnTo>
                  <a:lnTo>
                    <a:pt x="789" y="655"/>
                  </a:lnTo>
                  <a:lnTo>
                    <a:pt x="760" y="654"/>
                  </a:lnTo>
                  <a:lnTo>
                    <a:pt x="733" y="653"/>
                  </a:lnTo>
                  <a:lnTo>
                    <a:pt x="704" y="652"/>
                  </a:lnTo>
                  <a:lnTo>
                    <a:pt x="676" y="651"/>
                  </a:lnTo>
                  <a:lnTo>
                    <a:pt x="648" y="649"/>
                  </a:lnTo>
                  <a:lnTo>
                    <a:pt x="621" y="648"/>
                  </a:lnTo>
                  <a:lnTo>
                    <a:pt x="592" y="646"/>
                  </a:lnTo>
                  <a:lnTo>
                    <a:pt x="564" y="645"/>
                  </a:lnTo>
                  <a:lnTo>
                    <a:pt x="535" y="643"/>
                  </a:lnTo>
                  <a:lnTo>
                    <a:pt x="507" y="641"/>
                  </a:lnTo>
                  <a:lnTo>
                    <a:pt x="479" y="639"/>
                  </a:lnTo>
                  <a:lnTo>
                    <a:pt x="450" y="637"/>
                  </a:lnTo>
                  <a:lnTo>
                    <a:pt x="422" y="633"/>
                  </a:lnTo>
                  <a:lnTo>
                    <a:pt x="393" y="631"/>
                  </a:lnTo>
                  <a:lnTo>
                    <a:pt x="365" y="628"/>
                  </a:lnTo>
                  <a:lnTo>
                    <a:pt x="336" y="625"/>
                  </a:lnTo>
                  <a:lnTo>
                    <a:pt x="307" y="622"/>
                  </a:lnTo>
                  <a:lnTo>
                    <a:pt x="278" y="619"/>
                  </a:lnTo>
                  <a:lnTo>
                    <a:pt x="250" y="615"/>
                  </a:lnTo>
                  <a:lnTo>
                    <a:pt x="220" y="612"/>
                  </a:lnTo>
                  <a:lnTo>
                    <a:pt x="191" y="608"/>
                  </a:lnTo>
                  <a:lnTo>
                    <a:pt x="161" y="603"/>
                  </a:lnTo>
                  <a:lnTo>
                    <a:pt x="132" y="599"/>
                  </a:lnTo>
                  <a:lnTo>
                    <a:pt x="103" y="594"/>
                  </a:lnTo>
                  <a:lnTo>
                    <a:pt x="73" y="590"/>
                  </a:lnTo>
                  <a:lnTo>
                    <a:pt x="44" y="585"/>
                  </a:lnTo>
                  <a:lnTo>
                    <a:pt x="35" y="583"/>
                  </a:lnTo>
                  <a:lnTo>
                    <a:pt x="28" y="580"/>
                  </a:lnTo>
                  <a:lnTo>
                    <a:pt x="21" y="574"/>
                  </a:lnTo>
                  <a:lnTo>
                    <a:pt x="15" y="569"/>
                  </a:lnTo>
                  <a:lnTo>
                    <a:pt x="11" y="563"/>
                  </a:lnTo>
                  <a:lnTo>
                    <a:pt x="7" y="556"/>
                  </a:lnTo>
                  <a:lnTo>
                    <a:pt x="5" y="549"/>
                  </a:lnTo>
                  <a:lnTo>
                    <a:pt x="4" y="540"/>
                  </a:lnTo>
                  <a:lnTo>
                    <a:pt x="1" y="412"/>
                  </a:lnTo>
                  <a:lnTo>
                    <a:pt x="0" y="288"/>
                  </a:lnTo>
                  <a:lnTo>
                    <a:pt x="0" y="164"/>
                  </a:lnTo>
                  <a:lnTo>
                    <a:pt x="4" y="37"/>
                  </a:lnTo>
                  <a:lnTo>
                    <a:pt x="5" y="30"/>
                  </a:lnTo>
                  <a:lnTo>
                    <a:pt x="7" y="23"/>
                  </a:lnTo>
                  <a:lnTo>
                    <a:pt x="10" y="17"/>
                  </a:lnTo>
                  <a:lnTo>
                    <a:pt x="15" y="11"/>
                  </a:lnTo>
                  <a:lnTo>
                    <a:pt x="20" y="7"/>
                  </a:lnTo>
                  <a:lnTo>
                    <a:pt x="26" y="4"/>
                  </a:lnTo>
                  <a:lnTo>
                    <a:pt x="33" y="2"/>
                  </a:lnTo>
                  <a:lnTo>
                    <a:pt x="41" y="0"/>
                  </a:lnTo>
                  <a:lnTo>
                    <a:pt x="69" y="0"/>
                  </a:lnTo>
                  <a:lnTo>
                    <a:pt x="97" y="1"/>
                  </a:lnTo>
                  <a:lnTo>
                    <a:pt x="126" y="1"/>
                  </a:lnTo>
                  <a:lnTo>
                    <a:pt x="154" y="2"/>
                  </a:lnTo>
                  <a:lnTo>
                    <a:pt x="183" y="2"/>
                  </a:lnTo>
                  <a:lnTo>
                    <a:pt x="210" y="3"/>
                  </a:lnTo>
                  <a:lnTo>
                    <a:pt x="239" y="4"/>
                  </a:lnTo>
                  <a:lnTo>
                    <a:pt x="267" y="5"/>
                  </a:lnTo>
                  <a:lnTo>
                    <a:pt x="295" y="6"/>
                  </a:lnTo>
                  <a:lnTo>
                    <a:pt x="323" y="7"/>
                  </a:lnTo>
                  <a:lnTo>
                    <a:pt x="352" y="8"/>
                  </a:lnTo>
                  <a:lnTo>
                    <a:pt x="379" y="10"/>
                  </a:lnTo>
                  <a:lnTo>
                    <a:pt x="407" y="11"/>
                  </a:lnTo>
                  <a:lnTo>
                    <a:pt x="436" y="13"/>
                  </a:lnTo>
                  <a:lnTo>
                    <a:pt x="463" y="15"/>
                  </a:lnTo>
                  <a:lnTo>
                    <a:pt x="492" y="17"/>
                  </a:lnTo>
                  <a:lnTo>
                    <a:pt x="520" y="19"/>
                  </a:lnTo>
                  <a:lnTo>
                    <a:pt x="548" y="21"/>
                  </a:lnTo>
                  <a:lnTo>
                    <a:pt x="576" y="24"/>
                  </a:lnTo>
                  <a:lnTo>
                    <a:pt x="605" y="26"/>
                  </a:lnTo>
                  <a:lnTo>
                    <a:pt x="633" y="29"/>
                  </a:lnTo>
                  <a:lnTo>
                    <a:pt x="660" y="31"/>
                  </a:lnTo>
                  <a:lnTo>
                    <a:pt x="688" y="34"/>
                  </a:lnTo>
                  <a:lnTo>
                    <a:pt x="716" y="37"/>
                  </a:lnTo>
                  <a:lnTo>
                    <a:pt x="745" y="40"/>
                  </a:lnTo>
                  <a:lnTo>
                    <a:pt x="773" y="43"/>
                  </a:lnTo>
                  <a:lnTo>
                    <a:pt x="802" y="48"/>
                  </a:lnTo>
                  <a:lnTo>
                    <a:pt x="830" y="51"/>
                  </a:lnTo>
                  <a:lnTo>
                    <a:pt x="859" y="55"/>
                  </a:lnTo>
                  <a:lnTo>
                    <a:pt x="887" y="59"/>
                  </a:lnTo>
                  <a:lnTo>
                    <a:pt x="917" y="63"/>
                  </a:lnTo>
                  <a:lnTo>
                    <a:pt x="945" y="67"/>
                  </a:lnTo>
                  <a:lnTo>
                    <a:pt x="952" y="69"/>
                  </a:lnTo>
                  <a:lnTo>
                    <a:pt x="959" y="72"/>
                  </a:lnTo>
                  <a:lnTo>
                    <a:pt x="965" y="77"/>
                  </a:lnTo>
                  <a:lnTo>
                    <a:pt x="972" y="82"/>
                  </a:lnTo>
                  <a:lnTo>
                    <a:pt x="977" y="88"/>
                  </a:lnTo>
                  <a:lnTo>
                    <a:pt x="981" y="95"/>
                  </a:lnTo>
                  <a:lnTo>
                    <a:pt x="983" y="102"/>
                  </a:lnTo>
                  <a:lnTo>
                    <a:pt x="984" y="112"/>
                  </a:lnTo>
                  <a:lnTo>
                    <a:pt x="989" y="238"/>
                  </a:lnTo>
                  <a:lnTo>
                    <a:pt x="992" y="364"/>
                  </a:lnTo>
                  <a:lnTo>
                    <a:pt x="994" y="493"/>
                  </a:lnTo>
                  <a:lnTo>
                    <a:pt x="996" y="625"/>
                  </a:lnTo>
                  <a:lnTo>
                    <a:pt x="995" y="633"/>
                  </a:lnTo>
                  <a:lnTo>
                    <a:pt x="993" y="640"/>
                  </a:lnTo>
                  <a:lnTo>
                    <a:pt x="990" y="646"/>
                  </a:lnTo>
                  <a:lnTo>
                    <a:pt x="985" y="651"/>
                  </a:lnTo>
                  <a:lnTo>
                    <a:pt x="980" y="655"/>
                  </a:lnTo>
                  <a:lnTo>
                    <a:pt x="973" y="658"/>
                  </a:lnTo>
                  <a:lnTo>
                    <a:pt x="965" y="659"/>
                  </a:lnTo>
                  <a:lnTo>
                    <a:pt x="957" y="659"/>
                  </a:lnTo>
                  <a:close/>
                </a:path>
              </a:pathLst>
            </a:custGeom>
            <a:solidFill>
              <a:srgbClr val="3D574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46"/>
            <p:cNvSpPr/>
            <p:nvPr/>
          </p:nvSpPr>
          <p:spPr>
            <a:xfrm>
              <a:off x="4369" y="2175"/>
              <a:ext cx="98" cy="54"/>
            </a:xfrm>
            <a:custGeom>
              <a:rect b="b" l="l" r="r" t="t"/>
              <a:pathLst>
                <a:path extrusionOk="0" h="649" w="984">
                  <a:moveTo>
                    <a:pt x="945" y="649"/>
                  </a:moveTo>
                  <a:lnTo>
                    <a:pt x="917" y="649"/>
                  </a:lnTo>
                  <a:lnTo>
                    <a:pt x="889" y="648"/>
                  </a:lnTo>
                  <a:lnTo>
                    <a:pt x="862" y="647"/>
                  </a:lnTo>
                  <a:lnTo>
                    <a:pt x="833" y="647"/>
                  </a:lnTo>
                  <a:lnTo>
                    <a:pt x="806" y="646"/>
                  </a:lnTo>
                  <a:lnTo>
                    <a:pt x="777" y="645"/>
                  </a:lnTo>
                  <a:lnTo>
                    <a:pt x="750" y="644"/>
                  </a:lnTo>
                  <a:lnTo>
                    <a:pt x="722" y="643"/>
                  </a:lnTo>
                  <a:lnTo>
                    <a:pt x="695" y="642"/>
                  </a:lnTo>
                  <a:lnTo>
                    <a:pt x="667" y="641"/>
                  </a:lnTo>
                  <a:lnTo>
                    <a:pt x="640" y="640"/>
                  </a:lnTo>
                  <a:lnTo>
                    <a:pt x="613" y="639"/>
                  </a:lnTo>
                  <a:lnTo>
                    <a:pt x="584" y="637"/>
                  </a:lnTo>
                  <a:lnTo>
                    <a:pt x="557" y="635"/>
                  </a:lnTo>
                  <a:lnTo>
                    <a:pt x="528" y="634"/>
                  </a:lnTo>
                  <a:lnTo>
                    <a:pt x="501" y="632"/>
                  </a:lnTo>
                  <a:lnTo>
                    <a:pt x="473" y="630"/>
                  </a:lnTo>
                  <a:lnTo>
                    <a:pt x="445" y="628"/>
                  </a:lnTo>
                  <a:lnTo>
                    <a:pt x="417" y="624"/>
                  </a:lnTo>
                  <a:lnTo>
                    <a:pt x="389" y="622"/>
                  </a:lnTo>
                  <a:lnTo>
                    <a:pt x="361" y="619"/>
                  </a:lnTo>
                  <a:lnTo>
                    <a:pt x="332" y="616"/>
                  </a:lnTo>
                  <a:lnTo>
                    <a:pt x="304" y="613"/>
                  </a:lnTo>
                  <a:lnTo>
                    <a:pt x="275" y="610"/>
                  </a:lnTo>
                  <a:lnTo>
                    <a:pt x="247" y="606"/>
                  </a:lnTo>
                  <a:lnTo>
                    <a:pt x="218" y="603"/>
                  </a:lnTo>
                  <a:lnTo>
                    <a:pt x="190" y="599"/>
                  </a:lnTo>
                  <a:lnTo>
                    <a:pt x="160" y="594"/>
                  </a:lnTo>
                  <a:lnTo>
                    <a:pt x="132" y="589"/>
                  </a:lnTo>
                  <a:lnTo>
                    <a:pt x="103" y="585"/>
                  </a:lnTo>
                  <a:lnTo>
                    <a:pt x="73" y="580"/>
                  </a:lnTo>
                  <a:lnTo>
                    <a:pt x="44" y="575"/>
                  </a:lnTo>
                  <a:lnTo>
                    <a:pt x="35" y="573"/>
                  </a:lnTo>
                  <a:lnTo>
                    <a:pt x="28" y="570"/>
                  </a:lnTo>
                  <a:lnTo>
                    <a:pt x="21" y="565"/>
                  </a:lnTo>
                  <a:lnTo>
                    <a:pt x="15" y="560"/>
                  </a:lnTo>
                  <a:lnTo>
                    <a:pt x="11" y="555"/>
                  </a:lnTo>
                  <a:lnTo>
                    <a:pt x="7" y="549"/>
                  </a:lnTo>
                  <a:lnTo>
                    <a:pt x="5" y="542"/>
                  </a:lnTo>
                  <a:lnTo>
                    <a:pt x="4" y="533"/>
                  </a:lnTo>
                  <a:lnTo>
                    <a:pt x="1" y="407"/>
                  </a:lnTo>
                  <a:lnTo>
                    <a:pt x="0" y="283"/>
                  </a:lnTo>
                  <a:lnTo>
                    <a:pt x="0" y="160"/>
                  </a:lnTo>
                  <a:lnTo>
                    <a:pt x="4" y="34"/>
                  </a:lnTo>
                  <a:lnTo>
                    <a:pt x="5" y="27"/>
                  </a:lnTo>
                  <a:lnTo>
                    <a:pt x="7" y="20"/>
                  </a:lnTo>
                  <a:lnTo>
                    <a:pt x="10" y="14"/>
                  </a:lnTo>
                  <a:lnTo>
                    <a:pt x="14" y="10"/>
                  </a:lnTo>
                  <a:lnTo>
                    <a:pt x="19" y="5"/>
                  </a:lnTo>
                  <a:lnTo>
                    <a:pt x="26" y="2"/>
                  </a:lnTo>
                  <a:lnTo>
                    <a:pt x="32" y="1"/>
                  </a:lnTo>
                  <a:lnTo>
                    <a:pt x="41" y="0"/>
                  </a:lnTo>
                  <a:lnTo>
                    <a:pt x="69" y="0"/>
                  </a:lnTo>
                  <a:lnTo>
                    <a:pt x="96" y="1"/>
                  </a:lnTo>
                  <a:lnTo>
                    <a:pt x="125" y="1"/>
                  </a:lnTo>
                  <a:lnTo>
                    <a:pt x="152" y="1"/>
                  </a:lnTo>
                  <a:lnTo>
                    <a:pt x="180" y="2"/>
                  </a:lnTo>
                  <a:lnTo>
                    <a:pt x="208" y="3"/>
                  </a:lnTo>
                  <a:lnTo>
                    <a:pt x="236" y="3"/>
                  </a:lnTo>
                  <a:lnTo>
                    <a:pt x="263" y="4"/>
                  </a:lnTo>
                  <a:lnTo>
                    <a:pt x="292" y="5"/>
                  </a:lnTo>
                  <a:lnTo>
                    <a:pt x="319" y="7"/>
                  </a:lnTo>
                  <a:lnTo>
                    <a:pt x="346" y="8"/>
                  </a:lnTo>
                  <a:lnTo>
                    <a:pt x="375" y="10"/>
                  </a:lnTo>
                  <a:lnTo>
                    <a:pt x="402" y="11"/>
                  </a:lnTo>
                  <a:lnTo>
                    <a:pt x="430" y="13"/>
                  </a:lnTo>
                  <a:lnTo>
                    <a:pt x="458" y="14"/>
                  </a:lnTo>
                  <a:lnTo>
                    <a:pt x="486" y="16"/>
                  </a:lnTo>
                  <a:lnTo>
                    <a:pt x="513" y="18"/>
                  </a:lnTo>
                  <a:lnTo>
                    <a:pt x="542" y="20"/>
                  </a:lnTo>
                  <a:lnTo>
                    <a:pt x="569" y="22"/>
                  </a:lnTo>
                  <a:lnTo>
                    <a:pt x="596" y="24"/>
                  </a:lnTo>
                  <a:lnTo>
                    <a:pt x="625" y="27"/>
                  </a:lnTo>
                  <a:lnTo>
                    <a:pt x="652" y="29"/>
                  </a:lnTo>
                  <a:lnTo>
                    <a:pt x="680" y="32"/>
                  </a:lnTo>
                  <a:lnTo>
                    <a:pt x="707" y="36"/>
                  </a:lnTo>
                  <a:lnTo>
                    <a:pt x="736" y="39"/>
                  </a:lnTo>
                  <a:lnTo>
                    <a:pt x="763" y="42"/>
                  </a:lnTo>
                  <a:lnTo>
                    <a:pt x="792" y="45"/>
                  </a:lnTo>
                  <a:lnTo>
                    <a:pt x="820" y="48"/>
                  </a:lnTo>
                  <a:lnTo>
                    <a:pt x="848" y="52"/>
                  </a:lnTo>
                  <a:lnTo>
                    <a:pt x="876" y="56"/>
                  </a:lnTo>
                  <a:lnTo>
                    <a:pt x="904" y="60"/>
                  </a:lnTo>
                  <a:lnTo>
                    <a:pt x="933" y="64"/>
                  </a:lnTo>
                  <a:lnTo>
                    <a:pt x="941" y="67"/>
                  </a:lnTo>
                  <a:lnTo>
                    <a:pt x="948" y="70"/>
                  </a:lnTo>
                  <a:lnTo>
                    <a:pt x="954" y="74"/>
                  </a:lnTo>
                  <a:lnTo>
                    <a:pt x="960" y="79"/>
                  </a:lnTo>
                  <a:lnTo>
                    <a:pt x="964" y="85"/>
                  </a:lnTo>
                  <a:lnTo>
                    <a:pt x="968" y="91"/>
                  </a:lnTo>
                  <a:lnTo>
                    <a:pt x="970" y="99"/>
                  </a:lnTo>
                  <a:lnTo>
                    <a:pt x="973" y="107"/>
                  </a:lnTo>
                  <a:lnTo>
                    <a:pt x="977" y="232"/>
                  </a:lnTo>
                  <a:lnTo>
                    <a:pt x="980" y="357"/>
                  </a:lnTo>
                  <a:lnTo>
                    <a:pt x="982" y="485"/>
                  </a:lnTo>
                  <a:lnTo>
                    <a:pt x="984" y="615"/>
                  </a:lnTo>
                  <a:lnTo>
                    <a:pt x="983" y="623"/>
                  </a:lnTo>
                  <a:lnTo>
                    <a:pt x="981" y="630"/>
                  </a:lnTo>
                  <a:lnTo>
                    <a:pt x="978" y="636"/>
                  </a:lnTo>
                  <a:lnTo>
                    <a:pt x="973" y="641"/>
                  </a:lnTo>
                  <a:lnTo>
                    <a:pt x="967" y="645"/>
                  </a:lnTo>
                  <a:lnTo>
                    <a:pt x="960" y="648"/>
                  </a:lnTo>
                  <a:lnTo>
                    <a:pt x="953" y="649"/>
                  </a:lnTo>
                  <a:lnTo>
                    <a:pt x="945" y="649"/>
                  </a:lnTo>
                  <a:close/>
                </a:path>
              </a:pathLst>
            </a:custGeom>
            <a:solidFill>
              <a:srgbClr val="4C6B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89" name="Google Shape;1189;p46"/>
          <p:cNvSpPr/>
          <p:nvPr/>
        </p:nvSpPr>
        <p:spPr>
          <a:xfrm>
            <a:off x="6021389" y="3454400"/>
            <a:ext cx="153987" cy="84138"/>
          </a:xfrm>
          <a:custGeom>
            <a:rect b="b" l="l" r="r" t="t"/>
            <a:pathLst>
              <a:path extrusionOk="0" h="641" w="970">
                <a:moveTo>
                  <a:pt x="934" y="641"/>
                </a:moveTo>
                <a:lnTo>
                  <a:pt x="906" y="641"/>
                </a:lnTo>
                <a:lnTo>
                  <a:pt x="879" y="640"/>
                </a:lnTo>
                <a:lnTo>
                  <a:pt x="852" y="640"/>
                </a:lnTo>
                <a:lnTo>
                  <a:pt x="824" y="639"/>
                </a:lnTo>
                <a:lnTo>
                  <a:pt x="797" y="638"/>
                </a:lnTo>
                <a:lnTo>
                  <a:pt x="769" y="638"/>
                </a:lnTo>
                <a:lnTo>
                  <a:pt x="742" y="637"/>
                </a:lnTo>
                <a:lnTo>
                  <a:pt x="714" y="636"/>
                </a:lnTo>
                <a:lnTo>
                  <a:pt x="687" y="635"/>
                </a:lnTo>
                <a:lnTo>
                  <a:pt x="660" y="634"/>
                </a:lnTo>
                <a:lnTo>
                  <a:pt x="633" y="633"/>
                </a:lnTo>
                <a:lnTo>
                  <a:pt x="606" y="631"/>
                </a:lnTo>
                <a:lnTo>
                  <a:pt x="577" y="630"/>
                </a:lnTo>
                <a:lnTo>
                  <a:pt x="550" y="628"/>
                </a:lnTo>
                <a:lnTo>
                  <a:pt x="522" y="626"/>
                </a:lnTo>
                <a:lnTo>
                  <a:pt x="495" y="625"/>
                </a:lnTo>
                <a:lnTo>
                  <a:pt x="467" y="623"/>
                </a:lnTo>
                <a:lnTo>
                  <a:pt x="439" y="620"/>
                </a:lnTo>
                <a:lnTo>
                  <a:pt x="411" y="618"/>
                </a:lnTo>
                <a:lnTo>
                  <a:pt x="383" y="616"/>
                </a:lnTo>
                <a:lnTo>
                  <a:pt x="356" y="612"/>
                </a:lnTo>
                <a:lnTo>
                  <a:pt x="327" y="609"/>
                </a:lnTo>
                <a:lnTo>
                  <a:pt x="300" y="606"/>
                </a:lnTo>
                <a:lnTo>
                  <a:pt x="271" y="603"/>
                </a:lnTo>
                <a:lnTo>
                  <a:pt x="243" y="599"/>
                </a:lnTo>
                <a:lnTo>
                  <a:pt x="214" y="596"/>
                </a:lnTo>
                <a:lnTo>
                  <a:pt x="186" y="592"/>
                </a:lnTo>
                <a:lnTo>
                  <a:pt x="157" y="588"/>
                </a:lnTo>
                <a:lnTo>
                  <a:pt x="129" y="582"/>
                </a:lnTo>
                <a:lnTo>
                  <a:pt x="99" y="578"/>
                </a:lnTo>
                <a:lnTo>
                  <a:pt x="71" y="573"/>
                </a:lnTo>
                <a:lnTo>
                  <a:pt x="42" y="568"/>
                </a:lnTo>
                <a:lnTo>
                  <a:pt x="33" y="566"/>
                </a:lnTo>
                <a:lnTo>
                  <a:pt x="26" y="563"/>
                </a:lnTo>
                <a:lnTo>
                  <a:pt x="20" y="560"/>
                </a:lnTo>
                <a:lnTo>
                  <a:pt x="14" y="554"/>
                </a:lnTo>
                <a:lnTo>
                  <a:pt x="9" y="548"/>
                </a:lnTo>
                <a:lnTo>
                  <a:pt x="6" y="541"/>
                </a:lnTo>
                <a:lnTo>
                  <a:pt x="4" y="534"/>
                </a:lnTo>
                <a:lnTo>
                  <a:pt x="3" y="525"/>
                </a:lnTo>
                <a:lnTo>
                  <a:pt x="1" y="400"/>
                </a:lnTo>
                <a:lnTo>
                  <a:pt x="0" y="279"/>
                </a:lnTo>
                <a:lnTo>
                  <a:pt x="0" y="159"/>
                </a:lnTo>
                <a:lnTo>
                  <a:pt x="3" y="35"/>
                </a:lnTo>
                <a:lnTo>
                  <a:pt x="4" y="27"/>
                </a:lnTo>
                <a:lnTo>
                  <a:pt x="6" y="19"/>
                </a:lnTo>
                <a:lnTo>
                  <a:pt x="9" y="14"/>
                </a:lnTo>
                <a:lnTo>
                  <a:pt x="14" y="9"/>
                </a:lnTo>
                <a:lnTo>
                  <a:pt x="19" y="5"/>
                </a:lnTo>
                <a:lnTo>
                  <a:pt x="25" y="2"/>
                </a:lnTo>
                <a:lnTo>
                  <a:pt x="32" y="1"/>
                </a:lnTo>
                <a:lnTo>
                  <a:pt x="39" y="0"/>
                </a:lnTo>
                <a:lnTo>
                  <a:pt x="67" y="0"/>
                </a:lnTo>
                <a:lnTo>
                  <a:pt x="94" y="1"/>
                </a:lnTo>
                <a:lnTo>
                  <a:pt x="123" y="1"/>
                </a:lnTo>
                <a:lnTo>
                  <a:pt x="150" y="2"/>
                </a:lnTo>
                <a:lnTo>
                  <a:pt x="178" y="2"/>
                </a:lnTo>
                <a:lnTo>
                  <a:pt x="205" y="3"/>
                </a:lnTo>
                <a:lnTo>
                  <a:pt x="233" y="4"/>
                </a:lnTo>
                <a:lnTo>
                  <a:pt x="260" y="5"/>
                </a:lnTo>
                <a:lnTo>
                  <a:pt x="287" y="6"/>
                </a:lnTo>
                <a:lnTo>
                  <a:pt x="315" y="7"/>
                </a:lnTo>
                <a:lnTo>
                  <a:pt x="342" y="8"/>
                </a:lnTo>
                <a:lnTo>
                  <a:pt x="370" y="9"/>
                </a:lnTo>
                <a:lnTo>
                  <a:pt x="397" y="10"/>
                </a:lnTo>
                <a:lnTo>
                  <a:pt x="425" y="12"/>
                </a:lnTo>
                <a:lnTo>
                  <a:pt x="452" y="14"/>
                </a:lnTo>
                <a:lnTo>
                  <a:pt x="480" y="15"/>
                </a:lnTo>
                <a:lnTo>
                  <a:pt x="507" y="17"/>
                </a:lnTo>
                <a:lnTo>
                  <a:pt x="534" y="19"/>
                </a:lnTo>
                <a:lnTo>
                  <a:pt x="562" y="21"/>
                </a:lnTo>
                <a:lnTo>
                  <a:pt x="589" y="23"/>
                </a:lnTo>
                <a:lnTo>
                  <a:pt x="617" y="27"/>
                </a:lnTo>
                <a:lnTo>
                  <a:pt x="644" y="29"/>
                </a:lnTo>
                <a:lnTo>
                  <a:pt x="671" y="32"/>
                </a:lnTo>
                <a:lnTo>
                  <a:pt x="698" y="35"/>
                </a:lnTo>
                <a:lnTo>
                  <a:pt x="727" y="38"/>
                </a:lnTo>
                <a:lnTo>
                  <a:pt x="754" y="41"/>
                </a:lnTo>
                <a:lnTo>
                  <a:pt x="781" y="44"/>
                </a:lnTo>
                <a:lnTo>
                  <a:pt x="810" y="48"/>
                </a:lnTo>
                <a:lnTo>
                  <a:pt x="837" y="51"/>
                </a:lnTo>
                <a:lnTo>
                  <a:pt x="866" y="56"/>
                </a:lnTo>
                <a:lnTo>
                  <a:pt x="893" y="60"/>
                </a:lnTo>
                <a:lnTo>
                  <a:pt x="922" y="64"/>
                </a:lnTo>
                <a:lnTo>
                  <a:pt x="930" y="66"/>
                </a:lnTo>
                <a:lnTo>
                  <a:pt x="937" y="69"/>
                </a:lnTo>
                <a:lnTo>
                  <a:pt x="943" y="73"/>
                </a:lnTo>
                <a:lnTo>
                  <a:pt x="949" y="77"/>
                </a:lnTo>
                <a:lnTo>
                  <a:pt x="953" y="83"/>
                </a:lnTo>
                <a:lnTo>
                  <a:pt x="957" y="90"/>
                </a:lnTo>
                <a:lnTo>
                  <a:pt x="959" y="97"/>
                </a:lnTo>
                <a:lnTo>
                  <a:pt x="961" y="104"/>
                </a:lnTo>
                <a:lnTo>
                  <a:pt x="965" y="229"/>
                </a:lnTo>
                <a:lnTo>
                  <a:pt x="967" y="354"/>
                </a:lnTo>
                <a:lnTo>
                  <a:pt x="969" y="478"/>
                </a:lnTo>
                <a:lnTo>
                  <a:pt x="970" y="607"/>
                </a:lnTo>
                <a:lnTo>
                  <a:pt x="970" y="614"/>
                </a:lnTo>
                <a:lnTo>
                  <a:pt x="969" y="621"/>
                </a:lnTo>
                <a:lnTo>
                  <a:pt x="966" y="627"/>
                </a:lnTo>
                <a:lnTo>
                  <a:pt x="961" y="632"/>
                </a:lnTo>
                <a:lnTo>
                  <a:pt x="956" y="636"/>
                </a:lnTo>
                <a:lnTo>
                  <a:pt x="949" y="639"/>
                </a:lnTo>
                <a:lnTo>
                  <a:pt x="942" y="640"/>
                </a:lnTo>
                <a:lnTo>
                  <a:pt x="934" y="641"/>
                </a:lnTo>
                <a:close/>
              </a:path>
            </a:pathLst>
          </a:custGeom>
          <a:solidFill>
            <a:srgbClr val="5C82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46"/>
          <p:cNvSpPr/>
          <p:nvPr/>
        </p:nvSpPr>
        <p:spPr>
          <a:xfrm>
            <a:off x="6048375" y="3417888"/>
            <a:ext cx="114300" cy="11112"/>
          </a:xfrm>
          <a:custGeom>
            <a:rect b="b" l="l" r="r" t="t"/>
            <a:pathLst>
              <a:path extrusionOk="0" h="77" w="724">
                <a:moveTo>
                  <a:pt x="724" y="65"/>
                </a:moveTo>
                <a:lnTo>
                  <a:pt x="724" y="65"/>
                </a:lnTo>
                <a:lnTo>
                  <a:pt x="2" y="0"/>
                </a:lnTo>
                <a:lnTo>
                  <a:pt x="0" y="13"/>
                </a:lnTo>
                <a:lnTo>
                  <a:pt x="722" y="77"/>
                </a:lnTo>
                <a:lnTo>
                  <a:pt x="722" y="77"/>
                </a:lnTo>
                <a:lnTo>
                  <a:pt x="724" y="65"/>
                </a:lnTo>
                <a:lnTo>
                  <a:pt x="724" y="65"/>
                </a:lnTo>
                <a:lnTo>
                  <a:pt x="724" y="6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46"/>
          <p:cNvSpPr/>
          <p:nvPr/>
        </p:nvSpPr>
        <p:spPr>
          <a:xfrm>
            <a:off x="6162675" y="3427415"/>
            <a:ext cx="1588" cy="1587"/>
          </a:xfrm>
          <a:custGeom>
            <a:rect b="b" l="l" r="r" t="t"/>
            <a:pathLst>
              <a:path extrusionOk="0" h="13" w="11">
                <a:moveTo>
                  <a:pt x="11" y="2"/>
                </a:moveTo>
                <a:lnTo>
                  <a:pt x="9" y="1"/>
                </a:lnTo>
                <a:lnTo>
                  <a:pt x="2" y="0"/>
                </a:lnTo>
                <a:lnTo>
                  <a:pt x="0" y="12"/>
                </a:lnTo>
                <a:lnTo>
                  <a:pt x="7" y="13"/>
                </a:lnTo>
                <a:lnTo>
                  <a:pt x="5" y="12"/>
                </a:lnTo>
                <a:lnTo>
                  <a:pt x="11" y="2"/>
                </a:lnTo>
                <a:lnTo>
                  <a:pt x="10" y="1"/>
                </a:lnTo>
                <a:lnTo>
                  <a:pt x="9" y="1"/>
                </a:lnTo>
                <a:lnTo>
                  <a:pt x="11" y="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46"/>
          <p:cNvSpPr/>
          <p:nvPr/>
        </p:nvSpPr>
        <p:spPr>
          <a:xfrm>
            <a:off x="6164264" y="3427415"/>
            <a:ext cx="1587" cy="1587"/>
          </a:xfrm>
          <a:custGeom>
            <a:rect b="b" l="l" r="r" t="t"/>
            <a:pathLst>
              <a:path extrusionOk="0" h="14" w="15">
                <a:moveTo>
                  <a:pt x="15" y="5"/>
                </a:moveTo>
                <a:lnTo>
                  <a:pt x="12" y="4"/>
                </a:lnTo>
                <a:lnTo>
                  <a:pt x="6" y="0"/>
                </a:lnTo>
                <a:lnTo>
                  <a:pt x="0" y="10"/>
                </a:lnTo>
                <a:lnTo>
                  <a:pt x="6" y="14"/>
                </a:lnTo>
                <a:lnTo>
                  <a:pt x="4" y="13"/>
                </a:lnTo>
                <a:lnTo>
                  <a:pt x="15" y="5"/>
                </a:lnTo>
                <a:lnTo>
                  <a:pt x="14" y="5"/>
                </a:lnTo>
                <a:lnTo>
                  <a:pt x="12" y="4"/>
                </a:lnTo>
                <a:lnTo>
                  <a:pt x="15" y="5"/>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46"/>
          <p:cNvSpPr/>
          <p:nvPr/>
        </p:nvSpPr>
        <p:spPr>
          <a:xfrm>
            <a:off x="6164264" y="3427415"/>
            <a:ext cx="1587" cy="1587"/>
          </a:xfrm>
          <a:custGeom>
            <a:rect b="b" l="l" r="r" t="t"/>
            <a:pathLst>
              <a:path extrusionOk="0" h="13" w="16">
                <a:moveTo>
                  <a:pt x="16" y="7"/>
                </a:moveTo>
                <a:lnTo>
                  <a:pt x="15" y="5"/>
                </a:lnTo>
                <a:lnTo>
                  <a:pt x="11" y="0"/>
                </a:lnTo>
                <a:lnTo>
                  <a:pt x="0" y="8"/>
                </a:lnTo>
                <a:lnTo>
                  <a:pt x="4" y="13"/>
                </a:lnTo>
                <a:lnTo>
                  <a:pt x="3" y="11"/>
                </a:lnTo>
                <a:lnTo>
                  <a:pt x="16" y="7"/>
                </a:lnTo>
                <a:lnTo>
                  <a:pt x="15" y="6"/>
                </a:lnTo>
                <a:lnTo>
                  <a:pt x="15" y="5"/>
                </a:lnTo>
                <a:lnTo>
                  <a:pt x="16" y="7"/>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46"/>
          <p:cNvSpPr/>
          <p:nvPr/>
        </p:nvSpPr>
        <p:spPr>
          <a:xfrm>
            <a:off x="6164264" y="3429000"/>
            <a:ext cx="3175" cy="1588"/>
          </a:xfrm>
          <a:custGeom>
            <a:rect b="b" l="l" r="r" t="t"/>
            <a:pathLst>
              <a:path extrusionOk="0" h="12" w="15">
                <a:moveTo>
                  <a:pt x="15" y="10"/>
                </a:moveTo>
                <a:lnTo>
                  <a:pt x="15" y="7"/>
                </a:lnTo>
                <a:lnTo>
                  <a:pt x="13" y="0"/>
                </a:lnTo>
                <a:lnTo>
                  <a:pt x="0" y="4"/>
                </a:lnTo>
                <a:lnTo>
                  <a:pt x="2" y="12"/>
                </a:lnTo>
                <a:lnTo>
                  <a:pt x="2" y="8"/>
                </a:lnTo>
                <a:lnTo>
                  <a:pt x="15" y="10"/>
                </a:lnTo>
                <a:lnTo>
                  <a:pt x="15" y="9"/>
                </a:lnTo>
                <a:lnTo>
                  <a:pt x="15" y="7"/>
                </a:lnTo>
                <a:lnTo>
                  <a:pt x="15" y="1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5" name="Google Shape;1195;p46"/>
          <p:cNvSpPr/>
          <p:nvPr/>
        </p:nvSpPr>
        <p:spPr>
          <a:xfrm>
            <a:off x="6161089" y="3429000"/>
            <a:ext cx="6350" cy="19050"/>
          </a:xfrm>
          <a:custGeom>
            <a:rect b="b" l="l" r="r" t="t"/>
            <a:pathLst>
              <a:path extrusionOk="0" h="134" w="39">
                <a:moveTo>
                  <a:pt x="11" y="134"/>
                </a:moveTo>
                <a:lnTo>
                  <a:pt x="12" y="131"/>
                </a:lnTo>
                <a:lnTo>
                  <a:pt x="39" y="2"/>
                </a:lnTo>
                <a:lnTo>
                  <a:pt x="26" y="0"/>
                </a:lnTo>
                <a:lnTo>
                  <a:pt x="0" y="129"/>
                </a:lnTo>
                <a:lnTo>
                  <a:pt x="1" y="126"/>
                </a:lnTo>
                <a:lnTo>
                  <a:pt x="11" y="134"/>
                </a:lnTo>
                <a:lnTo>
                  <a:pt x="12" y="133"/>
                </a:lnTo>
                <a:lnTo>
                  <a:pt x="12" y="131"/>
                </a:lnTo>
                <a:lnTo>
                  <a:pt x="11" y="13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6" name="Google Shape;1196;p46"/>
          <p:cNvSpPr/>
          <p:nvPr/>
        </p:nvSpPr>
        <p:spPr>
          <a:xfrm>
            <a:off x="6161089" y="3446463"/>
            <a:ext cx="1587" cy="1587"/>
          </a:xfrm>
          <a:custGeom>
            <a:rect b="b" l="l" r="r" t="t"/>
            <a:pathLst>
              <a:path extrusionOk="0" h="13" w="13">
                <a:moveTo>
                  <a:pt x="9" y="13"/>
                </a:moveTo>
                <a:lnTo>
                  <a:pt x="10" y="12"/>
                </a:lnTo>
                <a:lnTo>
                  <a:pt x="13" y="8"/>
                </a:lnTo>
                <a:lnTo>
                  <a:pt x="3" y="0"/>
                </a:lnTo>
                <a:lnTo>
                  <a:pt x="0" y="4"/>
                </a:lnTo>
                <a:lnTo>
                  <a:pt x="1" y="3"/>
                </a:lnTo>
                <a:lnTo>
                  <a:pt x="9" y="13"/>
                </a:lnTo>
                <a:lnTo>
                  <a:pt x="9" y="12"/>
                </a:lnTo>
                <a:lnTo>
                  <a:pt x="10" y="12"/>
                </a:lnTo>
                <a:lnTo>
                  <a:pt x="9"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7" name="Google Shape;1197;p46"/>
          <p:cNvSpPr/>
          <p:nvPr/>
        </p:nvSpPr>
        <p:spPr>
          <a:xfrm>
            <a:off x="6159501" y="3446463"/>
            <a:ext cx="3175" cy="1587"/>
          </a:xfrm>
          <a:custGeom>
            <a:rect b="b" l="l" r="r" t="t"/>
            <a:pathLst>
              <a:path extrusionOk="0" h="14" w="13">
                <a:moveTo>
                  <a:pt x="7" y="14"/>
                </a:moveTo>
                <a:lnTo>
                  <a:pt x="8" y="14"/>
                </a:lnTo>
                <a:lnTo>
                  <a:pt x="13" y="10"/>
                </a:lnTo>
                <a:lnTo>
                  <a:pt x="5" y="0"/>
                </a:lnTo>
                <a:lnTo>
                  <a:pt x="0" y="4"/>
                </a:lnTo>
                <a:lnTo>
                  <a:pt x="1" y="4"/>
                </a:lnTo>
                <a:lnTo>
                  <a:pt x="7" y="14"/>
                </a:lnTo>
                <a:lnTo>
                  <a:pt x="7" y="14"/>
                </a:lnTo>
                <a:lnTo>
                  <a:pt x="8" y="14"/>
                </a:lnTo>
                <a:lnTo>
                  <a:pt x="7"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46"/>
          <p:cNvSpPr/>
          <p:nvPr/>
        </p:nvSpPr>
        <p:spPr>
          <a:xfrm>
            <a:off x="6159501" y="3446465"/>
            <a:ext cx="1588" cy="3175"/>
          </a:xfrm>
          <a:custGeom>
            <a:rect b="b" l="l" r="r" t="t"/>
            <a:pathLst>
              <a:path extrusionOk="0" h="14" w="12">
                <a:moveTo>
                  <a:pt x="4" y="14"/>
                </a:moveTo>
                <a:lnTo>
                  <a:pt x="6" y="13"/>
                </a:lnTo>
                <a:lnTo>
                  <a:pt x="12" y="10"/>
                </a:lnTo>
                <a:lnTo>
                  <a:pt x="6" y="0"/>
                </a:lnTo>
                <a:lnTo>
                  <a:pt x="0" y="3"/>
                </a:lnTo>
                <a:lnTo>
                  <a:pt x="2" y="2"/>
                </a:lnTo>
                <a:lnTo>
                  <a:pt x="4" y="14"/>
                </a:lnTo>
                <a:lnTo>
                  <a:pt x="5" y="14"/>
                </a:lnTo>
                <a:lnTo>
                  <a:pt x="6" y="13"/>
                </a:lnTo>
                <a:lnTo>
                  <a:pt x="4" y="1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46"/>
          <p:cNvSpPr/>
          <p:nvPr/>
        </p:nvSpPr>
        <p:spPr>
          <a:xfrm>
            <a:off x="6157913" y="3448050"/>
            <a:ext cx="1587" cy="1588"/>
          </a:xfrm>
          <a:custGeom>
            <a:rect b="b" l="l" r="r" t="t"/>
            <a:pathLst>
              <a:path extrusionOk="0" h="13" w="8">
                <a:moveTo>
                  <a:pt x="1" y="13"/>
                </a:moveTo>
                <a:lnTo>
                  <a:pt x="2" y="13"/>
                </a:lnTo>
                <a:lnTo>
                  <a:pt x="8" y="12"/>
                </a:lnTo>
                <a:lnTo>
                  <a:pt x="6" y="0"/>
                </a:lnTo>
                <a:lnTo>
                  <a:pt x="0" y="1"/>
                </a:lnTo>
                <a:lnTo>
                  <a:pt x="1" y="1"/>
                </a:lnTo>
                <a:lnTo>
                  <a:pt x="1" y="13"/>
                </a:lnTo>
                <a:lnTo>
                  <a:pt x="1" y="13"/>
                </a:lnTo>
                <a:lnTo>
                  <a:pt x="2" y="13"/>
                </a:lnTo>
                <a:lnTo>
                  <a:pt x="1" y="13"/>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0" name="Google Shape;1200;p46"/>
          <p:cNvSpPr/>
          <p:nvPr/>
        </p:nvSpPr>
        <p:spPr>
          <a:xfrm>
            <a:off x="6046789" y="3440115"/>
            <a:ext cx="111125" cy="9525"/>
          </a:xfrm>
          <a:custGeom>
            <a:rect b="b" l="l" r="r" t="t"/>
            <a:pathLst>
              <a:path extrusionOk="0" h="72" w="709">
                <a:moveTo>
                  <a:pt x="0" y="12"/>
                </a:moveTo>
                <a:lnTo>
                  <a:pt x="1" y="12"/>
                </a:lnTo>
                <a:lnTo>
                  <a:pt x="709" y="72"/>
                </a:lnTo>
                <a:lnTo>
                  <a:pt x="709" y="60"/>
                </a:lnTo>
                <a:lnTo>
                  <a:pt x="1" y="0"/>
                </a:lnTo>
                <a:lnTo>
                  <a:pt x="2" y="0"/>
                </a:lnTo>
                <a:lnTo>
                  <a:pt x="0" y="12"/>
                </a:lnTo>
                <a:lnTo>
                  <a:pt x="0" y="12"/>
                </a:lnTo>
                <a:lnTo>
                  <a:pt x="1" y="12"/>
                </a:lnTo>
                <a:lnTo>
                  <a:pt x="0" y="12"/>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1" name="Google Shape;1201;p46"/>
          <p:cNvSpPr/>
          <p:nvPr/>
        </p:nvSpPr>
        <p:spPr>
          <a:xfrm>
            <a:off x="6045201" y="3440115"/>
            <a:ext cx="1588" cy="1587"/>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2" name="Google Shape;1202;p46"/>
          <p:cNvSpPr/>
          <p:nvPr/>
        </p:nvSpPr>
        <p:spPr>
          <a:xfrm>
            <a:off x="6043613" y="3438525"/>
            <a:ext cx="1587" cy="3175"/>
          </a:xfrm>
          <a:custGeom>
            <a:rect b="b" l="l" r="r" t="t"/>
            <a:pathLst>
              <a:path extrusionOk="0" h="13" w="14">
                <a:moveTo>
                  <a:pt x="0" y="8"/>
                </a:moveTo>
                <a:lnTo>
                  <a:pt x="2" y="10"/>
                </a:lnTo>
                <a:lnTo>
                  <a:pt x="8" y="13"/>
                </a:lnTo>
                <a:lnTo>
                  <a:pt x="14" y="3"/>
                </a:lnTo>
                <a:lnTo>
                  <a:pt x="8" y="0"/>
                </a:lnTo>
                <a:lnTo>
                  <a:pt x="10" y="2"/>
                </a:lnTo>
                <a:lnTo>
                  <a:pt x="0" y="8"/>
                </a:lnTo>
                <a:lnTo>
                  <a:pt x="1" y="10"/>
                </a:lnTo>
                <a:lnTo>
                  <a:pt x="2" y="10"/>
                </a:lnTo>
                <a:lnTo>
                  <a:pt x="0" y="8"/>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3" name="Google Shape;1203;p46"/>
          <p:cNvSpPr/>
          <p:nvPr/>
        </p:nvSpPr>
        <p:spPr>
          <a:xfrm>
            <a:off x="6042026" y="3438525"/>
            <a:ext cx="3175" cy="1588"/>
          </a:xfrm>
          <a:custGeom>
            <a:rect b="b" l="l" r="r" t="t"/>
            <a:pathLst>
              <a:path extrusionOk="0" h="12" w="15">
                <a:moveTo>
                  <a:pt x="0" y="4"/>
                </a:moveTo>
                <a:lnTo>
                  <a:pt x="1" y="6"/>
                </a:lnTo>
                <a:lnTo>
                  <a:pt x="5" y="12"/>
                </a:lnTo>
                <a:lnTo>
                  <a:pt x="15" y="6"/>
                </a:lnTo>
                <a:lnTo>
                  <a:pt x="11" y="0"/>
                </a:lnTo>
                <a:lnTo>
                  <a:pt x="12" y="2"/>
                </a:lnTo>
                <a:lnTo>
                  <a:pt x="0" y="4"/>
                </a:lnTo>
                <a:lnTo>
                  <a:pt x="0" y="5"/>
                </a:lnTo>
                <a:lnTo>
                  <a:pt x="1" y="6"/>
                </a:lnTo>
                <a:lnTo>
                  <a:pt x="0" y="4"/>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4" name="Google Shape;1204;p46"/>
          <p:cNvSpPr/>
          <p:nvPr/>
        </p:nvSpPr>
        <p:spPr>
          <a:xfrm>
            <a:off x="6042026" y="3438525"/>
            <a:ext cx="1588" cy="1588"/>
          </a:xfrm>
          <a:custGeom>
            <a:rect b="b" l="l" r="r" t="t"/>
            <a:pathLst>
              <a:path extrusionOk="0" h="7" w="13">
                <a:moveTo>
                  <a:pt x="0" y="0"/>
                </a:moveTo>
                <a:lnTo>
                  <a:pt x="0" y="2"/>
                </a:lnTo>
                <a:lnTo>
                  <a:pt x="1" y="7"/>
                </a:lnTo>
                <a:lnTo>
                  <a:pt x="13" y="5"/>
                </a:lnTo>
                <a:lnTo>
                  <a:pt x="12" y="0"/>
                </a:lnTo>
                <a:lnTo>
                  <a:pt x="12" y="2"/>
                </a:lnTo>
                <a:lnTo>
                  <a:pt x="0" y="0"/>
                </a:lnTo>
                <a:lnTo>
                  <a:pt x="0" y="1"/>
                </a:lnTo>
                <a:lnTo>
                  <a:pt x="0" y="2"/>
                </a:lnTo>
                <a:lnTo>
                  <a:pt x="0"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46"/>
          <p:cNvSpPr/>
          <p:nvPr/>
        </p:nvSpPr>
        <p:spPr>
          <a:xfrm>
            <a:off x="6042026" y="3421063"/>
            <a:ext cx="4763" cy="17462"/>
          </a:xfrm>
          <a:custGeom>
            <a:rect b="b" l="l" r="r" t="t"/>
            <a:pathLst>
              <a:path extrusionOk="0" h="137" w="24">
                <a:moveTo>
                  <a:pt x="12" y="0"/>
                </a:moveTo>
                <a:lnTo>
                  <a:pt x="12" y="1"/>
                </a:lnTo>
                <a:lnTo>
                  <a:pt x="0" y="135"/>
                </a:lnTo>
                <a:lnTo>
                  <a:pt x="12" y="137"/>
                </a:lnTo>
                <a:lnTo>
                  <a:pt x="24" y="3"/>
                </a:lnTo>
                <a:lnTo>
                  <a:pt x="24" y="4"/>
                </a:lnTo>
                <a:lnTo>
                  <a:pt x="12" y="0"/>
                </a:lnTo>
                <a:lnTo>
                  <a:pt x="12" y="1"/>
                </a:lnTo>
                <a:lnTo>
                  <a:pt x="12" y="1"/>
                </a:lnTo>
                <a:lnTo>
                  <a:pt x="12"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6" name="Google Shape;1206;p46"/>
          <p:cNvSpPr/>
          <p:nvPr/>
        </p:nvSpPr>
        <p:spPr>
          <a:xfrm>
            <a:off x="6043614" y="3419475"/>
            <a:ext cx="3175"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7" name="Google Shape;1207;p46"/>
          <p:cNvSpPr/>
          <p:nvPr/>
        </p:nvSpPr>
        <p:spPr>
          <a:xfrm>
            <a:off x="6045201" y="3417890"/>
            <a:ext cx="1588" cy="3175"/>
          </a:xfrm>
          <a:custGeom>
            <a:rect b="b" l="l" r="r" t="t"/>
            <a:pathLst>
              <a:path extrusionOk="0" h="14" w="12">
                <a:moveTo>
                  <a:pt x="6" y="0"/>
                </a:moveTo>
                <a:lnTo>
                  <a:pt x="4" y="2"/>
                </a:lnTo>
                <a:lnTo>
                  <a:pt x="0" y="6"/>
                </a:lnTo>
                <a:lnTo>
                  <a:pt x="8" y="14"/>
                </a:lnTo>
                <a:lnTo>
                  <a:pt x="12" y="10"/>
                </a:lnTo>
                <a:lnTo>
                  <a:pt x="10" y="12"/>
                </a:lnTo>
                <a:lnTo>
                  <a:pt x="6" y="0"/>
                </a:lnTo>
                <a:lnTo>
                  <a:pt x="5" y="1"/>
                </a:lnTo>
                <a:lnTo>
                  <a:pt x="4" y="2"/>
                </a:lnTo>
                <a:lnTo>
                  <a:pt x="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8" name="Google Shape;1208;p46"/>
          <p:cNvSpPr/>
          <p:nvPr/>
        </p:nvSpPr>
        <p:spPr>
          <a:xfrm>
            <a:off x="6045201" y="3417890"/>
            <a:ext cx="1588" cy="1587"/>
          </a:xfrm>
          <a:custGeom>
            <a:rect b="b" l="l" r="r" t="t"/>
            <a:pathLst>
              <a:path extrusionOk="0" h="14" w="11">
                <a:moveTo>
                  <a:pt x="7" y="0"/>
                </a:moveTo>
                <a:lnTo>
                  <a:pt x="6" y="0"/>
                </a:lnTo>
                <a:lnTo>
                  <a:pt x="0" y="2"/>
                </a:lnTo>
                <a:lnTo>
                  <a:pt x="4" y="14"/>
                </a:lnTo>
                <a:lnTo>
                  <a:pt x="11" y="12"/>
                </a:lnTo>
                <a:lnTo>
                  <a:pt x="10" y="12"/>
                </a:lnTo>
                <a:lnTo>
                  <a:pt x="7" y="0"/>
                </a:lnTo>
                <a:lnTo>
                  <a:pt x="7" y="0"/>
                </a:lnTo>
                <a:lnTo>
                  <a:pt x="6" y="0"/>
                </a:lnTo>
                <a:lnTo>
                  <a:pt x="7"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46"/>
          <p:cNvSpPr/>
          <p:nvPr/>
        </p:nvSpPr>
        <p:spPr>
          <a:xfrm>
            <a:off x="6046789" y="3417890"/>
            <a:ext cx="1587" cy="1587"/>
          </a:xfrm>
          <a:custGeom>
            <a:rect b="b" l="l" r="r" t="t"/>
            <a:pathLst>
              <a:path extrusionOk="0" h="14" w="10">
                <a:moveTo>
                  <a:pt x="10" y="0"/>
                </a:moveTo>
                <a:lnTo>
                  <a:pt x="8" y="0"/>
                </a:lnTo>
                <a:lnTo>
                  <a:pt x="0" y="2"/>
                </a:lnTo>
                <a:lnTo>
                  <a:pt x="3" y="14"/>
                </a:lnTo>
                <a:lnTo>
                  <a:pt x="10" y="13"/>
                </a:lnTo>
                <a:lnTo>
                  <a:pt x="8" y="13"/>
                </a:lnTo>
                <a:lnTo>
                  <a:pt x="10" y="0"/>
                </a:lnTo>
                <a:lnTo>
                  <a:pt x="9" y="0"/>
                </a:lnTo>
                <a:lnTo>
                  <a:pt x="8" y="0"/>
                </a:lnTo>
                <a:lnTo>
                  <a:pt x="10"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0" name="Google Shape;1210;p46"/>
          <p:cNvSpPr/>
          <p:nvPr/>
        </p:nvSpPr>
        <p:spPr>
          <a:xfrm>
            <a:off x="6046789" y="3417890"/>
            <a:ext cx="115887" cy="9525"/>
          </a:xfrm>
          <a:custGeom>
            <a:rect b="b" l="l" r="r" t="t"/>
            <a:pathLst>
              <a:path extrusionOk="0" h="77" w="724">
                <a:moveTo>
                  <a:pt x="724" y="64"/>
                </a:moveTo>
                <a:lnTo>
                  <a:pt x="724" y="64"/>
                </a:lnTo>
                <a:lnTo>
                  <a:pt x="2" y="0"/>
                </a:lnTo>
                <a:lnTo>
                  <a:pt x="0" y="13"/>
                </a:lnTo>
                <a:lnTo>
                  <a:pt x="722" y="77"/>
                </a:lnTo>
                <a:lnTo>
                  <a:pt x="722" y="77"/>
                </a:lnTo>
                <a:lnTo>
                  <a:pt x="724" y="64"/>
                </a:lnTo>
                <a:lnTo>
                  <a:pt x="724" y="64"/>
                </a:lnTo>
                <a:lnTo>
                  <a:pt x="724" y="6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1" name="Google Shape;1211;p46"/>
          <p:cNvSpPr/>
          <p:nvPr/>
        </p:nvSpPr>
        <p:spPr>
          <a:xfrm>
            <a:off x="6162675" y="3425825"/>
            <a:ext cx="1588" cy="1588"/>
          </a:xfrm>
          <a:custGeom>
            <a:rect b="b" l="l" r="r" t="t"/>
            <a:pathLst>
              <a:path extrusionOk="0" h="14" w="11">
                <a:moveTo>
                  <a:pt x="11" y="3"/>
                </a:moveTo>
                <a:lnTo>
                  <a:pt x="9" y="2"/>
                </a:lnTo>
                <a:lnTo>
                  <a:pt x="2" y="0"/>
                </a:lnTo>
                <a:lnTo>
                  <a:pt x="0" y="13"/>
                </a:lnTo>
                <a:lnTo>
                  <a:pt x="7" y="14"/>
                </a:lnTo>
                <a:lnTo>
                  <a:pt x="5" y="13"/>
                </a:lnTo>
                <a:lnTo>
                  <a:pt x="11" y="3"/>
                </a:lnTo>
                <a:lnTo>
                  <a:pt x="10" y="2"/>
                </a:lnTo>
                <a:lnTo>
                  <a:pt x="9" y="2"/>
                </a:lnTo>
                <a:lnTo>
                  <a:pt x="11" y="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2" name="Google Shape;1212;p46"/>
          <p:cNvSpPr/>
          <p:nvPr/>
        </p:nvSpPr>
        <p:spPr>
          <a:xfrm>
            <a:off x="6162676" y="3425827"/>
            <a:ext cx="3175" cy="3175"/>
          </a:xfrm>
          <a:custGeom>
            <a:rect b="b" l="l" r="r" t="t"/>
            <a:pathLst>
              <a:path extrusionOk="0" h="14" w="14">
                <a:moveTo>
                  <a:pt x="14" y="5"/>
                </a:moveTo>
                <a:lnTo>
                  <a:pt x="12" y="4"/>
                </a:lnTo>
                <a:lnTo>
                  <a:pt x="6" y="0"/>
                </a:lnTo>
                <a:lnTo>
                  <a:pt x="0" y="10"/>
                </a:lnTo>
                <a:lnTo>
                  <a:pt x="6" y="14"/>
                </a:lnTo>
                <a:lnTo>
                  <a:pt x="4" y="13"/>
                </a:lnTo>
                <a:lnTo>
                  <a:pt x="14" y="5"/>
                </a:lnTo>
                <a:lnTo>
                  <a:pt x="13" y="5"/>
                </a:lnTo>
                <a:lnTo>
                  <a:pt x="12" y="4"/>
                </a:lnTo>
                <a:lnTo>
                  <a:pt x="14"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46"/>
          <p:cNvSpPr/>
          <p:nvPr/>
        </p:nvSpPr>
        <p:spPr>
          <a:xfrm>
            <a:off x="6164264" y="3427415"/>
            <a:ext cx="1587" cy="1587"/>
          </a:xfrm>
          <a:custGeom>
            <a:rect b="b" l="l" r="r" t="t"/>
            <a:pathLst>
              <a:path extrusionOk="0" h="13" w="16">
                <a:moveTo>
                  <a:pt x="16" y="7"/>
                </a:moveTo>
                <a:lnTo>
                  <a:pt x="15" y="5"/>
                </a:lnTo>
                <a:lnTo>
                  <a:pt x="10" y="0"/>
                </a:lnTo>
                <a:lnTo>
                  <a:pt x="0" y="8"/>
                </a:lnTo>
                <a:lnTo>
                  <a:pt x="4" y="13"/>
                </a:lnTo>
                <a:lnTo>
                  <a:pt x="3" y="11"/>
                </a:lnTo>
                <a:lnTo>
                  <a:pt x="16" y="7"/>
                </a:lnTo>
                <a:lnTo>
                  <a:pt x="15" y="6"/>
                </a:lnTo>
                <a:lnTo>
                  <a:pt x="15" y="5"/>
                </a:lnTo>
                <a:lnTo>
                  <a:pt x="16" y="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46"/>
          <p:cNvSpPr/>
          <p:nvPr/>
        </p:nvSpPr>
        <p:spPr>
          <a:xfrm>
            <a:off x="6164264" y="3427415"/>
            <a:ext cx="1587" cy="1587"/>
          </a:xfrm>
          <a:custGeom>
            <a:rect b="b" l="l" r="r" t="t"/>
            <a:pathLst>
              <a:path extrusionOk="0" h="11" w="15">
                <a:moveTo>
                  <a:pt x="15" y="10"/>
                </a:moveTo>
                <a:lnTo>
                  <a:pt x="15" y="7"/>
                </a:lnTo>
                <a:lnTo>
                  <a:pt x="13" y="0"/>
                </a:lnTo>
                <a:lnTo>
                  <a:pt x="0" y="4"/>
                </a:lnTo>
                <a:lnTo>
                  <a:pt x="2" y="11"/>
                </a:lnTo>
                <a:lnTo>
                  <a:pt x="2" y="8"/>
                </a:lnTo>
                <a:lnTo>
                  <a:pt x="15" y="10"/>
                </a:lnTo>
                <a:lnTo>
                  <a:pt x="15" y="9"/>
                </a:lnTo>
                <a:lnTo>
                  <a:pt x="15" y="7"/>
                </a:lnTo>
                <a:lnTo>
                  <a:pt x="15"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46"/>
          <p:cNvSpPr/>
          <p:nvPr/>
        </p:nvSpPr>
        <p:spPr>
          <a:xfrm>
            <a:off x="6159501" y="3429000"/>
            <a:ext cx="6350" cy="17463"/>
          </a:xfrm>
          <a:custGeom>
            <a:rect b="b" l="l" r="r" t="t"/>
            <a:pathLst>
              <a:path extrusionOk="0" h="134" w="39">
                <a:moveTo>
                  <a:pt x="11" y="134"/>
                </a:moveTo>
                <a:lnTo>
                  <a:pt x="12" y="131"/>
                </a:lnTo>
                <a:lnTo>
                  <a:pt x="39" y="2"/>
                </a:lnTo>
                <a:lnTo>
                  <a:pt x="26" y="0"/>
                </a:lnTo>
                <a:lnTo>
                  <a:pt x="0" y="129"/>
                </a:lnTo>
                <a:lnTo>
                  <a:pt x="1" y="125"/>
                </a:lnTo>
                <a:lnTo>
                  <a:pt x="11" y="134"/>
                </a:lnTo>
                <a:lnTo>
                  <a:pt x="12" y="133"/>
                </a:lnTo>
                <a:lnTo>
                  <a:pt x="12" y="131"/>
                </a:lnTo>
                <a:lnTo>
                  <a:pt x="11" y="1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6" name="Google Shape;1216;p46"/>
          <p:cNvSpPr/>
          <p:nvPr/>
        </p:nvSpPr>
        <p:spPr>
          <a:xfrm>
            <a:off x="6159501" y="3444877"/>
            <a:ext cx="3175" cy="3175"/>
          </a:xfrm>
          <a:custGeom>
            <a:rect b="b" l="l" r="r" t="t"/>
            <a:pathLst>
              <a:path extrusionOk="0" h="14" w="13">
                <a:moveTo>
                  <a:pt x="9" y="14"/>
                </a:moveTo>
                <a:lnTo>
                  <a:pt x="10" y="13"/>
                </a:lnTo>
                <a:lnTo>
                  <a:pt x="13" y="9"/>
                </a:lnTo>
                <a:lnTo>
                  <a:pt x="3" y="0"/>
                </a:lnTo>
                <a:lnTo>
                  <a:pt x="0" y="5"/>
                </a:lnTo>
                <a:lnTo>
                  <a:pt x="1" y="4"/>
                </a:lnTo>
                <a:lnTo>
                  <a:pt x="9" y="14"/>
                </a:lnTo>
                <a:lnTo>
                  <a:pt x="9" y="13"/>
                </a:lnTo>
                <a:lnTo>
                  <a:pt x="10" y="13"/>
                </a:lnTo>
                <a:lnTo>
                  <a:pt x="9"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7" name="Google Shape;1217;p46"/>
          <p:cNvSpPr/>
          <p:nvPr/>
        </p:nvSpPr>
        <p:spPr>
          <a:xfrm>
            <a:off x="6159501" y="3446463"/>
            <a:ext cx="1588" cy="1587"/>
          </a:xfrm>
          <a:custGeom>
            <a:rect b="b" l="l" r="r" t="t"/>
            <a:pathLst>
              <a:path extrusionOk="0" h="14" w="13">
                <a:moveTo>
                  <a:pt x="7" y="14"/>
                </a:moveTo>
                <a:lnTo>
                  <a:pt x="8" y="14"/>
                </a:lnTo>
                <a:lnTo>
                  <a:pt x="13" y="10"/>
                </a:lnTo>
                <a:lnTo>
                  <a:pt x="5" y="0"/>
                </a:lnTo>
                <a:lnTo>
                  <a:pt x="0" y="4"/>
                </a:lnTo>
                <a:lnTo>
                  <a:pt x="1" y="4"/>
                </a:lnTo>
                <a:lnTo>
                  <a:pt x="7" y="14"/>
                </a:lnTo>
                <a:lnTo>
                  <a:pt x="7" y="14"/>
                </a:lnTo>
                <a:lnTo>
                  <a:pt x="8" y="14"/>
                </a:lnTo>
                <a:lnTo>
                  <a:pt x="7"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8" name="Google Shape;1218;p46"/>
          <p:cNvSpPr/>
          <p:nvPr/>
        </p:nvSpPr>
        <p:spPr>
          <a:xfrm>
            <a:off x="6157914" y="3446463"/>
            <a:ext cx="3175" cy="1587"/>
          </a:xfrm>
          <a:custGeom>
            <a:rect b="b" l="l" r="r" t="t"/>
            <a:pathLst>
              <a:path extrusionOk="0" h="14" w="11">
                <a:moveTo>
                  <a:pt x="4" y="14"/>
                </a:moveTo>
                <a:lnTo>
                  <a:pt x="6" y="13"/>
                </a:lnTo>
                <a:lnTo>
                  <a:pt x="11" y="10"/>
                </a:lnTo>
                <a:lnTo>
                  <a:pt x="5" y="0"/>
                </a:lnTo>
                <a:lnTo>
                  <a:pt x="0" y="3"/>
                </a:lnTo>
                <a:lnTo>
                  <a:pt x="2" y="2"/>
                </a:lnTo>
                <a:lnTo>
                  <a:pt x="4" y="14"/>
                </a:lnTo>
                <a:lnTo>
                  <a:pt x="5" y="14"/>
                </a:lnTo>
                <a:lnTo>
                  <a:pt x="6" y="13"/>
                </a:lnTo>
                <a:lnTo>
                  <a:pt x="4" y="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9" name="Google Shape;1219;p46"/>
          <p:cNvSpPr/>
          <p:nvPr/>
        </p:nvSpPr>
        <p:spPr>
          <a:xfrm>
            <a:off x="6157913" y="3446463"/>
            <a:ext cx="1587" cy="1587"/>
          </a:xfrm>
          <a:custGeom>
            <a:rect b="b" l="l" r="r" t="t"/>
            <a:pathLst>
              <a:path extrusionOk="0" h="13" w="8">
                <a:moveTo>
                  <a:pt x="1" y="13"/>
                </a:moveTo>
                <a:lnTo>
                  <a:pt x="2" y="13"/>
                </a:lnTo>
                <a:lnTo>
                  <a:pt x="8" y="12"/>
                </a:lnTo>
                <a:lnTo>
                  <a:pt x="6" y="0"/>
                </a:lnTo>
                <a:lnTo>
                  <a:pt x="0" y="1"/>
                </a:lnTo>
                <a:lnTo>
                  <a:pt x="1" y="1"/>
                </a:lnTo>
                <a:lnTo>
                  <a:pt x="1" y="13"/>
                </a:lnTo>
                <a:lnTo>
                  <a:pt x="1" y="13"/>
                </a:lnTo>
                <a:lnTo>
                  <a:pt x="2" y="13"/>
                </a:lnTo>
                <a:lnTo>
                  <a:pt x="1" y="1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0" name="Google Shape;1220;p46"/>
          <p:cNvSpPr/>
          <p:nvPr/>
        </p:nvSpPr>
        <p:spPr>
          <a:xfrm>
            <a:off x="6045200" y="3438527"/>
            <a:ext cx="112713" cy="9525"/>
          </a:xfrm>
          <a:custGeom>
            <a:rect b="b" l="l" r="r" t="t"/>
            <a:pathLst>
              <a:path extrusionOk="0" h="71" w="710">
                <a:moveTo>
                  <a:pt x="0" y="12"/>
                </a:moveTo>
                <a:lnTo>
                  <a:pt x="1" y="12"/>
                </a:lnTo>
                <a:lnTo>
                  <a:pt x="710" y="71"/>
                </a:lnTo>
                <a:lnTo>
                  <a:pt x="710" y="59"/>
                </a:lnTo>
                <a:lnTo>
                  <a:pt x="1" y="0"/>
                </a:lnTo>
                <a:lnTo>
                  <a:pt x="2" y="0"/>
                </a:lnTo>
                <a:lnTo>
                  <a:pt x="0" y="12"/>
                </a:lnTo>
                <a:lnTo>
                  <a:pt x="0" y="12"/>
                </a:lnTo>
                <a:lnTo>
                  <a:pt x="1" y="12"/>
                </a:lnTo>
                <a:lnTo>
                  <a:pt x="0"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1" name="Google Shape;1221;p46"/>
          <p:cNvSpPr/>
          <p:nvPr/>
        </p:nvSpPr>
        <p:spPr>
          <a:xfrm>
            <a:off x="6043613" y="3438525"/>
            <a:ext cx="1587" cy="1588"/>
          </a:xfrm>
          <a:custGeom>
            <a:rect b="b" l="l" r="r" t="t"/>
            <a:pathLst>
              <a:path extrusionOk="0" h="14" w="12">
                <a:moveTo>
                  <a:pt x="0" y="11"/>
                </a:moveTo>
                <a:lnTo>
                  <a:pt x="2" y="12"/>
                </a:lnTo>
                <a:lnTo>
                  <a:pt x="10" y="14"/>
                </a:lnTo>
                <a:lnTo>
                  <a:pt x="12" y="2"/>
                </a:lnTo>
                <a:lnTo>
                  <a:pt x="4" y="0"/>
                </a:lnTo>
                <a:lnTo>
                  <a:pt x="6" y="1"/>
                </a:lnTo>
                <a:lnTo>
                  <a:pt x="0" y="11"/>
                </a:lnTo>
                <a:lnTo>
                  <a:pt x="1" y="12"/>
                </a:lnTo>
                <a:lnTo>
                  <a:pt x="2" y="12"/>
                </a:lnTo>
                <a:lnTo>
                  <a:pt x="0" y="1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46"/>
          <p:cNvSpPr/>
          <p:nvPr/>
        </p:nvSpPr>
        <p:spPr>
          <a:xfrm>
            <a:off x="6042026" y="3438525"/>
            <a:ext cx="3175" cy="1588"/>
          </a:xfrm>
          <a:custGeom>
            <a:rect b="b" l="l" r="r" t="t"/>
            <a:pathLst>
              <a:path extrusionOk="0" h="14" w="14">
                <a:moveTo>
                  <a:pt x="0" y="9"/>
                </a:moveTo>
                <a:lnTo>
                  <a:pt x="2" y="10"/>
                </a:lnTo>
                <a:lnTo>
                  <a:pt x="8" y="14"/>
                </a:lnTo>
                <a:lnTo>
                  <a:pt x="14" y="4"/>
                </a:lnTo>
                <a:lnTo>
                  <a:pt x="8" y="0"/>
                </a:lnTo>
                <a:lnTo>
                  <a:pt x="10" y="1"/>
                </a:lnTo>
                <a:lnTo>
                  <a:pt x="0" y="9"/>
                </a:lnTo>
                <a:lnTo>
                  <a:pt x="1" y="9"/>
                </a:lnTo>
                <a:lnTo>
                  <a:pt x="2" y="10"/>
                </a:lnTo>
                <a:lnTo>
                  <a:pt x="0" y="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46"/>
          <p:cNvSpPr/>
          <p:nvPr/>
        </p:nvSpPr>
        <p:spPr>
          <a:xfrm>
            <a:off x="6042026" y="3438525"/>
            <a:ext cx="1588" cy="1588"/>
          </a:xfrm>
          <a:custGeom>
            <a:rect b="b" l="l" r="r" t="t"/>
            <a:pathLst>
              <a:path extrusionOk="0" h="13" w="15">
                <a:moveTo>
                  <a:pt x="0" y="5"/>
                </a:moveTo>
                <a:lnTo>
                  <a:pt x="1" y="8"/>
                </a:lnTo>
                <a:lnTo>
                  <a:pt x="5" y="13"/>
                </a:lnTo>
                <a:lnTo>
                  <a:pt x="15" y="5"/>
                </a:lnTo>
                <a:lnTo>
                  <a:pt x="11" y="0"/>
                </a:lnTo>
                <a:lnTo>
                  <a:pt x="12" y="3"/>
                </a:lnTo>
                <a:lnTo>
                  <a:pt x="0" y="5"/>
                </a:lnTo>
                <a:lnTo>
                  <a:pt x="0" y="7"/>
                </a:lnTo>
                <a:lnTo>
                  <a:pt x="1" y="8"/>
                </a:lnTo>
                <a:lnTo>
                  <a:pt x="0" y="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46"/>
          <p:cNvSpPr/>
          <p:nvPr/>
        </p:nvSpPr>
        <p:spPr>
          <a:xfrm>
            <a:off x="6042026" y="3436938"/>
            <a:ext cx="1588" cy="1587"/>
          </a:xfrm>
          <a:custGeom>
            <a:rect b="b" l="l" r="r" t="t"/>
            <a:pathLst>
              <a:path extrusionOk="0" h="9" w="13">
                <a:moveTo>
                  <a:pt x="0" y="0"/>
                </a:moveTo>
                <a:lnTo>
                  <a:pt x="0" y="2"/>
                </a:lnTo>
                <a:lnTo>
                  <a:pt x="1" y="9"/>
                </a:lnTo>
                <a:lnTo>
                  <a:pt x="13" y="7"/>
                </a:lnTo>
                <a:lnTo>
                  <a:pt x="12" y="0"/>
                </a:lnTo>
                <a:lnTo>
                  <a:pt x="12" y="2"/>
                </a:lnTo>
                <a:lnTo>
                  <a:pt x="0" y="0"/>
                </a:lnTo>
                <a:lnTo>
                  <a:pt x="0" y="1"/>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46"/>
          <p:cNvSpPr/>
          <p:nvPr/>
        </p:nvSpPr>
        <p:spPr>
          <a:xfrm>
            <a:off x="6042026" y="3419475"/>
            <a:ext cx="3175" cy="19050"/>
          </a:xfrm>
          <a:custGeom>
            <a:rect b="b" l="l" r="r" t="t"/>
            <a:pathLst>
              <a:path extrusionOk="0" h="136" w="24">
                <a:moveTo>
                  <a:pt x="12" y="0"/>
                </a:moveTo>
                <a:lnTo>
                  <a:pt x="12" y="1"/>
                </a:lnTo>
                <a:lnTo>
                  <a:pt x="0" y="134"/>
                </a:lnTo>
                <a:lnTo>
                  <a:pt x="12" y="136"/>
                </a:lnTo>
                <a:lnTo>
                  <a:pt x="24" y="3"/>
                </a:lnTo>
                <a:lnTo>
                  <a:pt x="24" y="4"/>
                </a:lnTo>
                <a:lnTo>
                  <a:pt x="12" y="0"/>
                </a:lnTo>
                <a:lnTo>
                  <a:pt x="12" y="1"/>
                </a:lnTo>
                <a:lnTo>
                  <a:pt x="12" y="1"/>
                </a:lnTo>
                <a:lnTo>
                  <a:pt x="1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6" name="Google Shape;1226;p46"/>
          <p:cNvSpPr/>
          <p:nvPr/>
        </p:nvSpPr>
        <p:spPr>
          <a:xfrm>
            <a:off x="6043613" y="3419475"/>
            <a:ext cx="1587" cy="1588"/>
          </a:xfrm>
          <a:custGeom>
            <a:rect b="b" l="l" r="r" t="t"/>
            <a:pathLst>
              <a:path extrusionOk="0" h="11" w="14">
                <a:moveTo>
                  <a:pt x="4" y="0"/>
                </a:moveTo>
                <a:lnTo>
                  <a:pt x="2" y="2"/>
                </a:lnTo>
                <a:lnTo>
                  <a:pt x="0" y="7"/>
                </a:lnTo>
                <a:lnTo>
                  <a:pt x="12" y="11"/>
                </a:lnTo>
                <a:lnTo>
                  <a:pt x="14" y="6"/>
                </a:lnTo>
                <a:lnTo>
                  <a:pt x="12" y="8"/>
                </a:lnTo>
                <a:lnTo>
                  <a:pt x="4" y="0"/>
                </a:lnTo>
                <a:lnTo>
                  <a:pt x="3" y="1"/>
                </a:lnTo>
                <a:lnTo>
                  <a:pt x="2" y="2"/>
                </a:lnTo>
                <a:lnTo>
                  <a:pt x="4"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46"/>
          <p:cNvSpPr/>
          <p:nvPr/>
        </p:nvSpPr>
        <p:spPr>
          <a:xfrm>
            <a:off x="6043614" y="3417890"/>
            <a:ext cx="3175" cy="1587"/>
          </a:xfrm>
          <a:custGeom>
            <a:rect b="b" l="l" r="r" t="t"/>
            <a:pathLst>
              <a:path extrusionOk="0" h="15" w="12">
                <a:moveTo>
                  <a:pt x="6" y="0"/>
                </a:moveTo>
                <a:lnTo>
                  <a:pt x="4" y="2"/>
                </a:lnTo>
                <a:lnTo>
                  <a:pt x="0" y="7"/>
                </a:lnTo>
                <a:lnTo>
                  <a:pt x="8" y="15"/>
                </a:lnTo>
                <a:lnTo>
                  <a:pt x="12" y="11"/>
                </a:lnTo>
                <a:lnTo>
                  <a:pt x="10" y="13"/>
                </a:lnTo>
                <a:lnTo>
                  <a:pt x="6" y="0"/>
                </a:lnTo>
                <a:lnTo>
                  <a:pt x="5" y="1"/>
                </a:lnTo>
                <a:lnTo>
                  <a:pt x="4" y="2"/>
                </a:lnTo>
                <a:lnTo>
                  <a:pt x="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46"/>
          <p:cNvSpPr/>
          <p:nvPr/>
        </p:nvSpPr>
        <p:spPr>
          <a:xfrm>
            <a:off x="6045201" y="3417890"/>
            <a:ext cx="1588" cy="1587"/>
          </a:xfrm>
          <a:custGeom>
            <a:rect b="b" l="l" r="r" t="t"/>
            <a:pathLst>
              <a:path extrusionOk="0" h="15" w="10">
                <a:moveTo>
                  <a:pt x="7" y="0"/>
                </a:moveTo>
                <a:lnTo>
                  <a:pt x="6" y="0"/>
                </a:lnTo>
                <a:lnTo>
                  <a:pt x="0" y="2"/>
                </a:lnTo>
                <a:lnTo>
                  <a:pt x="4" y="15"/>
                </a:lnTo>
                <a:lnTo>
                  <a:pt x="10" y="13"/>
                </a:lnTo>
                <a:lnTo>
                  <a:pt x="9" y="13"/>
                </a:lnTo>
                <a:lnTo>
                  <a:pt x="7" y="0"/>
                </a:lnTo>
                <a:lnTo>
                  <a:pt x="7" y="0"/>
                </a:lnTo>
                <a:lnTo>
                  <a:pt x="6" y="0"/>
                </a:lnTo>
                <a:lnTo>
                  <a:pt x="7"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46"/>
          <p:cNvSpPr/>
          <p:nvPr/>
        </p:nvSpPr>
        <p:spPr>
          <a:xfrm>
            <a:off x="6046789" y="3417890"/>
            <a:ext cx="1587" cy="1587"/>
          </a:xfrm>
          <a:custGeom>
            <a:rect b="b" l="l" r="r" t="t"/>
            <a:pathLst>
              <a:path extrusionOk="0" h="14" w="10">
                <a:moveTo>
                  <a:pt x="10" y="0"/>
                </a:moveTo>
                <a:lnTo>
                  <a:pt x="8" y="0"/>
                </a:lnTo>
                <a:lnTo>
                  <a:pt x="0" y="1"/>
                </a:lnTo>
                <a:lnTo>
                  <a:pt x="2" y="14"/>
                </a:lnTo>
                <a:lnTo>
                  <a:pt x="10" y="13"/>
                </a:lnTo>
                <a:lnTo>
                  <a:pt x="8" y="13"/>
                </a:lnTo>
                <a:lnTo>
                  <a:pt x="10" y="0"/>
                </a:lnTo>
                <a:lnTo>
                  <a:pt x="9" y="0"/>
                </a:lnTo>
                <a:lnTo>
                  <a:pt x="8" y="0"/>
                </a:lnTo>
                <a:lnTo>
                  <a:pt x="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46"/>
          <p:cNvSpPr/>
          <p:nvPr/>
        </p:nvSpPr>
        <p:spPr>
          <a:xfrm>
            <a:off x="5991226" y="3287715"/>
            <a:ext cx="227013" cy="41275"/>
          </a:xfrm>
          <a:custGeom>
            <a:rect b="b" l="l" r="r" t="t"/>
            <a:pathLst>
              <a:path extrusionOk="0" h="315" w="1426">
                <a:moveTo>
                  <a:pt x="2" y="142"/>
                </a:moveTo>
                <a:lnTo>
                  <a:pt x="0" y="121"/>
                </a:lnTo>
                <a:lnTo>
                  <a:pt x="3" y="97"/>
                </a:lnTo>
                <a:lnTo>
                  <a:pt x="10" y="74"/>
                </a:lnTo>
                <a:lnTo>
                  <a:pt x="21" y="58"/>
                </a:lnTo>
                <a:lnTo>
                  <a:pt x="31" y="51"/>
                </a:lnTo>
                <a:lnTo>
                  <a:pt x="44" y="43"/>
                </a:lnTo>
                <a:lnTo>
                  <a:pt x="57" y="38"/>
                </a:lnTo>
                <a:lnTo>
                  <a:pt x="70" y="34"/>
                </a:lnTo>
                <a:lnTo>
                  <a:pt x="83" y="30"/>
                </a:lnTo>
                <a:lnTo>
                  <a:pt x="97" y="28"/>
                </a:lnTo>
                <a:lnTo>
                  <a:pt x="112" y="26"/>
                </a:lnTo>
                <a:lnTo>
                  <a:pt x="126" y="26"/>
                </a:lnTo>
                <a:lnTo>
                  <a:pt x="161" y="23"/>
                </a:lnTo>
                <a:lnTo>
                  <a:pt x="198" y="19"/>
                </a:lnTo>
                <a:lnTo>
                  <a:pt x="235" y="17"/>
                </a:lnTo>
                <a:lnTo>
                  <a:pt x="270" y="14"/>
                </a:lnTo>
                <a:lnTo>
                  <a:pt x="307" y="11"/>
                </a:lnTo>
                <a:lnTo>
                  <a:pt x="343" y="8"/>
                </a:lnTo>
                <a:lnTo>
                  <a:pt x="379" y="6"/>
                </a:lnTo>
                <a:lnTo>
                  <a:pt x="416" y="4"/>
                </a:lnTo>
                <a:lnTo>
                  <a:pt x="452" y="2"/>
                </a:lnTo>
                <a:lnTo>
                  <a:pt x="488" y="1"/>
                </a:lnTo>
                <a:lnTo>
                  <a:pt x="524" y="0"/>
                </a:lnTo>
                <a:lnTo>
                  <a:pt x="560" y="0"/>
                </a:lnTo>
                <a:lnTo>
                  <a:pt x="596" y="0"/>
                </a:lnTo>
                <a:lnTo>
                  <a:pt x="632" y="1"/>
                </a:lnTo>
                <a:lnTo>
                  <a:pt x="668" y="3"/>
                </a:lnTo>
                <a:lnTo>
                  <a:pt x="703" y="6"/>
                </a:lnTo>
                <a:lnTo>
                  <a:pt x="743" y="10"/>
                </a:lnTo>
                <a:lnTo>
                  <a:pt x="781" y="14"/>
                </a:lnTo>
                <a:lnTo>
                  <a:pt x="820" y="18"/>
                </a:lnTo>
                <a:lnTo>
                  <a:pt x="858" y="24"/>
                </a:lnTo>
                <a:lnTo>
                  <a:pt x="896" y="29"/>
                </a:lnTo>
                <a:lnTo>
                  <a:pt x="934" y="35"/>
                </a:lnTo>
                <a:lnTo>
                  <a:pt x="971" y="41"/>
                </a:lnTo>
                <a:lnTo>
                  <a:pt x="1009" y="48"/>
                </a:lnTo>
                <a:lnTo>
                  <a:pt x="1047" y="57"/>
                </a:lnTo>
                <a:lnTo>
                  <a:pt x="1083" y="65"/>
                </a:lnTo>
                <a:lnTo>
                  <a:pt x="1121" y="74"/>
                </a:lnTo>
                <a:lnTo>
                  <a:pt x="1159" y="84"/>
                </a:lnTo>
                <a:lnTo>
                  <a:pt x="1195" y="95"/>
                </a:lnTo>
                <a:lnTo>
                  <a:pt x="1233" y="106"/>
                </a:lnTo>
                <a:lnTo>
                  <a:pt x="1269" y="119"/>
                </a:lnTo>
                <a:lnTo>
                  <a:pt x="1307" y="132"/>
                </a:lnTo>
                <a:lnTo>
                  <a:pt x="1326" y="141"/>
                </a:lnTo>
                <a:lnTo>
                  <a:pt x="1346" y="154"/>
                </a:lnTo>
                <a:lnTo>
                  <a:pt x="1364" y="171"/>
                </a:lnTo>
                <a:lnTo>
                  <a:pt x="1381" y="189"/>
                </a:lnTo>
                <a:lnTo>
                  <a:pt x="1396" y="211"/>
                </a:lnTo>
                <a:lnTo>
                  <a:pt x="1410" y="233"/>
                </a:lnTo>
                <a:lnTo>
                  <a:pt x="1420" y="254"/>
                </a:lnTo>
                <a:lnTo>
                  <a:pt x="1426" y="275"/>
                </a:lnTo>
                <a:lnTo>
                  <a:pt x="1426" y="283"/>
                </a:lnTo>
                <a:lnTo>
                  <a:pt x="1423" y="292"/>
                </a:lnTo>
                <a:lnTo>
                  <a:pt x="1417" y="300"/>
                </a:lnTo>
                <a:lnTo>
                  <a:pt x="1409" y="306"/>
                </a:lnTo>
                <a:lnTo>
                  <a:pt x="1398" y="311"/>
                </a:lnTo>
                <a:lnTo>
                  <a:pt x="1389" y="315"/>
                </a:lnTo>
                <a:lnTo>
                  <a:pt x="1379" y="315"/>
                </a:lnTo>
                <a:lnTo>
                  <a:pt x="1370" y="312"/>
                </a:lnTo>
                <a:lnTo>
                  <a:pt x="1354" y="302"/>
                </a:lnTo>
                <a:lnTo>
                  <a:pt x="1339" y="288"/>
                </a:lnTo>
                <a:lnTo>
                  <a:pt x="1327" y="271"/>
                </a:lnTo>
                <a:lnTo>
                  <a:pt x="1316" y="252"/>
                </a:lnTo>
                <a:lnTo>
                  <a:pt x="1304" y="234"/>
                </a:lnTo>
                <a:lnTo>
                  <a:pt x="1291" y="216"/>
                </a:lnTo>
                <a:lnTo>
                  <a:pt x="1275" y="203"/>
                </a:lnTo>
                <a:lnTo>
                  <a:pt x="1258" y="193"/>
                </a:lnTo>
                <a:lnTo>
                  <a:pt x="1225" y="183"/>
                </a:lnTo>
                <a:lnTo>
                  <a:pt x="1191" y="173"/>
                </a:lnTo>
                <a:lnTo>
                  <a:pt x="1156" y="163"/>
                </a:lnTo>
                <a:lnTo>
                  <a:pt x="1122" y="155"/>
                </a:lnTo>
                <a:lnTo>
                  <a:pt x="1087" y="148"/>
                </a:lnTo>
                <a:lnTo>
                  <a:pt x="1053" y="141"/>
                </a:lnTo>
                <a:lnTo>
                  <a:pt x="1018" y="133"/>
                </a:lnTo>
                <a:lnTo>
                  <a:pt x="984" y="127"/>
                </a:lnTo>
                <a:lnTo>
                  <a:pt x="948" y="122"/>
                </a:lnTo>
                <a:lnTo>
                  <a:pt x="914" y="117"/>
                </a:lnTo>
                <a:lnTo>
                  <a:pt x="878" y="113"/>
                </a:lnTo>
                <a:lnTo>
                  <a:pt x="843" y="109"/>
                </a:lnTo>
                <a:lnTo>
                  <a:pt x="809" y="104"/>
                </a:lnTo>
                <a:lnTo>
                  <a:pt x="773" y="101"/>
                </a:lnTo>
                <a:lnTo>
                  <a:pt x="739" y="98"/>
                </a:lnTo>
                <a:lnTo>
                  <a:pt x="703" y="95"/>
                </a:lnTo>
                <a:lnTo>
                  <a:pt x="667" y="92"/>
                </a:lnTo>
                <a:lnTo>
                  <a:pt x="630" y="89"/>
                </a:lnTo>
                <a:lnTo>
                  <a:pt x="593" y="87"/>
                </a:lnTo>
                <a:lnTo>
                  <a:pt x="558" y="85"/>
                </a:lnTo>
                <a:lnTo>
                  <a:pt x="521" y="83"/>
                </a:lnTo>
                <a:lnTo>
                  <a:pt x="485" y="82"/>
                </a:lnTo>
                <a:lnTo>
                  <a:pt x="448" y="81"/>
                </a:lnTo>
                <a:lnTo>
                  <a:pt x="411" y="80"/>
                </a:lnTo>
                <a:lnTo>
                  <a:pt x="375" y="80"/>
                </a:lnTo>
                <a:lnTo>
                  <a:pt x="339" y="81"/>
                </a:lnTo>
                <a:lnTo>
                  <a:pt x="303" y="82"/>
                </a:lnTo>
                <a:lnTo>
                  <a:pt x="267" y="83"/>
                </a:lnTo>
                <a:lnTo>
                  <a:pt x="231" y="85"/>
                </a:lnTo>
                <a:lnTo>
                  <a:pt x="195" y="88"/>
                </a:lnTo>
                <a:lnTo>
                  <a:pt x="159" y="91"/>
                </a:lnTo>
                <a:lnTo>
                  <a:pt x="124" y="95"/>
                </a:lnTo>
                <a:lnTo>
                  <a:pt x="112" y="98"/>
                </a:lnTo>
                <a:lnTo>
                  <a:pt x="100" y="103"/>
                </a:lnTo>
                <a:lnTo>
                  <a:pt x="90" y="111"/>
                </a:lnTo>
                <a:lnTo>
                  <a:pt x="82" y="120"/>
                </a:lnTo>
                <a:lnTo>
                  <a:pt x="74" y="131"/>
                </a:lnTo>
                <a:lnTo>
                  <a:pt x="68" y="145"/>
                </a:lnTo>
                <a:lnTo>
                  <a:pt x="64" y="160"/>
                </a:lnTo>
                <a:lnTo>
                  <a:pt x="60" y="179"/>
                </a:lnTo>
                <a:lnTo>
                  <a:pt x="57" y="185"/>
                </a:lnTo>
                <a:lnTo>
                  <a:pt x="51" y="185"/>
                </a:lnTo>
                <a:lnTo>
                  <a:pt x="42" y="182"/>
                </a:lnTo>
                <a:lnTo>
                  <a:pt x="32" y="176"/>
                </a:lnTo>
                <a:lnTo>
                  <a:pt x="22" y="169"/>
                </a:lnTo>
                <a:lnTo>
                  <a:pt x="13" y="159"/>
                </a:lnTo>
                <a:lnTo>
                  <a:pt x="6" y="150"/>
                </a:lnTo>
                <a:lnTo>
                  <a:pt x="2" y="142"/>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1" name="Google Shape;1231;p46"/>
          <p:cNvSpPr/>
          <p:nvPr/>
        </p:nvSpPr>
        <p:spPr>
          <a:xfrm>
            <a:off x="5991226" y="3286127"/>
            <a:ext cx="227013" cy="41275"/>
          </a:xfrm>
          <a:custGeom>
            <a:rect b="b" l="l" r="r" t="t"/>
            <a:pathLst>
              <a:path extrusionOk="0" h="309"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2"/>
                </a:lnTo>
                <a:lnTo>
                  <a:pt x="1423" y="290"/>
                </a:lnTo>
                <a:lnTo>
                  <a:pt x="1417" y="297"/>
                </a:lnTo>
                <a:lnTo>
                  <a:pt x="1409" y="303"/>
                </a:lnTo>
                <a:lnTo>
                  <a:pt x="1399" y="307"/>
                </a:lnTo>
                <a:lnTo>
                  <a:pt x="1390" y="309"/>
                </a:lnTo>
                <a:lnTo>
                  <a:pt x="1381" y="309"/>
                </a:lnTo>
                <a:lnTo>
                  <a:pt x="1374" y="306"/>
                </a:lnTo>
                <a:lnTo>
                  <a:pt x="1360" y="294"/>
                </a:lnTo>
                <a:lnTo>
                  <a:pt x="1347" y="278"/>
                </a:lnTo>
                <a:lnTo>
                  <a:pt x="1334" y="261"/>
                </a:lnTo>
                <a:lnTo>
                  <a:pt x="1322" y="242"/>
                </a:lnTo>
                <a:lnTo>
                  <a:pt x="1309" y="224"/>
                </a:lnTo>
                <a:lnTo>
                  <a:pt x="1296" y="209"/>
                </a:lnTo>
                <a:lnTo>
                  <a:pt x="1279" y="195"/>
                </a:lnTo>
                <a:lnTo>
                  <a:pt x="1262" y="187"/>
                </a:lnTo>
                <a:lnTo>
                  <a:pt x="1229" y="177"/>
                </a:lnTo>
                <a:lnTo>
                  <a:pt x="1194" y="166"/>
                </a:lnTo>
                <a:lnTo>
                  <a:pt x="1160" y="157"/>
                </a:lnTo>
                <a:lnTo>
                  <a:pt x="1125" y="148"/>
                </a:lnTo>
                <a:lnTo>
                  <a:pt x="1090" y="140"/>
                </a:lnTo>
                <a:lnTo>
                  <a:pt x="1055" y="131"/>
                </a:lnTo>
                <a:lnTo>
                  <a:pt x="1019" y="124"/>
                </a:lnTo>
                <a:lnTo>
                  <a:pt x="985" y="118"/>
                </a:lnTo>
                <a:lnTo>
                  <a:pt x="949" y="112"/>
                </a:lnTo>
                <a:lnTo>
                  <a:pt x="914" y="105"/>
                </a:lnTo>
                <a:lnTo>
                  <a:pt x="878" y="100"/>
                </a:lnTo>
                <a:lnTo>
                  <a:pt x="843" y="96"/>
                </a:lnTo>
                <a:lnTo>
                  <a:pt x="808" y="92"/>
                </a:lnTo>
                <a:lnTo>
                  <a:pt x="772" y="88"/>
                </a:lnTo>
                <a:lnTo>
                  <a:pt x="738" y="85"/>
                </a:lnTo>
                <a:lnTo>
                  <a:pt x="702" y="82"/>
                </a:lnTo>
                <a:lnTo>
                  <a:pt x="667" y="78"/>
                </a:lnTo>
                <a:lnTo>
                  <a:pt x="630" y="76"/>
                </a:lnTo>
                <a:lnTo>
                  <a:pt x="593" y="74"/>
                </a:lnTo>
                <a:lnTo>
                  <a:pt x="557" y="73"/>
                </a:lnTo>
                <a:lnTo>
                  <a:pt x="520" y="72"/>
                </a:lnTo>
                <a:lnTo>
                  <a:pt x="483" y="71"/>
                </a:lnTo>
                <a:lnTo>
                  <a:pt x="446" y="71"/>
                </a:lnTo>
                <a:lnTo>
                  <a:pt x="408" y="71"/>
                </a:lnTo>
                <a:lnTo>
                  <a:pt x="372" y="71"/>
                </a:lnTo>
                <a:lnTo>
                  <a:pt x="334" y="72"/>
                </a:lnTo>
                <a:lnTo>
                  <a:pt x="298" y="74"/>
                </a:lnTo>
                <a:lnTo>
                  <a:pt x="261" y="76"/>
                </a:lnTo>
                <a:lnTo>
                  <a:pt x="223" y="78"/>
                </a:lnTo>
                <a:lnTo>
                  <a:pt x="187" y="82"/>
                </a:lnTo>
                <a:lnTo>
                  <a:pt x="151" y="85"/>
                </a:lnTo>
                <a:lnTo>
                  <a:pt x="115" y="89"/>
                </a:lnTo>
                <a:lnTo>
                  <a:pt x="103" y="91"/>
                </a:lnTo>
                <a:lnTo>
                  <a:pt x="92" y="96"/>
                </a:lnTo>
                <a:lnTo>
                  <a:pt x="83" y="103"/>
                </a:lnTo>
                <a:lnTo>
                  <a:pt x="75" y="113"/>
                </a:lnTo>
                <a:lnTo>
                  <a:pt x="68" y="125"/>
                </a:lnTo>
                <a:lnTo>
                  <a:pt x="63" y="138"/>
                </a:lnTo>
                <a:lnTo>
                  <a:pt x="58" y="155"/>
                </a:lnTo>
                <a:lnTo>
                  <a:pt x="55" y="173"/>
                </a:lnTo>
                <a:lnTo>
                  <a:pt x="52" y="179"/>
                </a:lnTo>
                <a:lnTo>
                  <a:pt x="46" y="180"/>
                </a:lnTo>
                <a:lnTo>
                  <a:pt x="38" y="178"/>
                </a:lnTo>
                <a:lnTo>
                  <a:pt x="29" y="173"/>
                </a:lnTo>
                <a:lnTo>
                  <a:pt x="20" y="166"/>
                </a:lnTo>
                <a:lnTo>
                  <a:pt x="12" y="158"/>
                </a:lnTo>
                <a:lnTo>
                  <a:pt x="5" y="149"/>
                </a:lnTo>
                <a:lnTo>
                  <a:pt x="1" y="141"/>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2" name="Google Shape;1232;p46"/>
          <p:cNvSpPr/>
          <p:nvPr/>
        </p:nvSpPr>
        <p:spPr>
          <a:xfrm>
            <a:off x="5991226" y="3286127"/>
            <a:ext cx="227013" cy="41275"/>
          </a:xfrm>
          <a:custGeom>
            <a:rect b="b" l="l" r="r" t="t"/>
            <a:pathLst>
              <a:path extrusionOk="0" h="305"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2"/>
                </a:lnTo>
                <a:lnTo>
                  <a:pt x="1423" y="290"/>
                </a:lnTo>
                <a:lnTo>
                  <a:pt x="1418" y="296"/>
                </a:lnTo>
                <a:lnTo>
                  <a:pt x="1410" y="300"/>
                </a:lnTo>
                <a:lnTo>
                  <a:pt x="1401" y="304"/>
                </a:lnTo>
                <a:lnTo>
                  <a:pt x="1393" y="305"/>
                </a:lnTo>
                <a:lnTo>
                  <a:pt x="1385" y="304"/>
                </a:lnTo>
                <a:lnTo>
                  <a:pt x="1379" y="301"/>
                </a:lnTo>
                <a:lnTo>
                  <a:pt x="1366" y="285"/>
                </a:lnTo>
                <a:lnTo>
                  <a:pt x="1353" y="268"/>
                </a:lnTo>
                <a:lnTo>
                  <a:pt x="1340" y="250"/>
                </a:lnTo>
                <a:lnTo>
                  <a:pt x="1328" y="232"/>
                </a:lnTo>
                <a:lnTo>
                  <a:pt x="1314" y="214"/>
                </a:lnTo>
                <a:lnTo>
                  <a:pt x="1300" y="199"/>
                </a:lnTo>
                <a:lnTo>
                  <a:pt x="1285" y="186"/>
                </a:lnTo>
                <a:lnTo>
                  <a:pt x="1267" y="178"/>
                </a:lnTo>
                <a:lnTo>
                  <a:pt x="1234" y="166"/>
                </a:lnTo>
                <a:lnTo>
                  <a:pt x="1199" y="156"/>
                </a:lnTo>
                <a:lnTo>
                  <a:pt x="1165" y="147"/>
                </a:lnTo>
                <a:lnTo>
                  <a:pt x="1129" y="137"/>
                </a:lnTo>
                <a:lnTo>
                  <a:pt x="1093" y="129"/>
                </a:lnTo>
                <a:lnTo>
                  <a:pt x="1058" y="122"/>
                </a:lnTo>
                <a:lnTo>
                  <a:pt x="1022" y="115"/>
                </a:lnTo>
                <a:lnTo>
                  <a:pt x="987" y="107"/>
                </a:lnTo>
                <a:lnTo>
                  <a:pt x="951" y="101"/>
                </a:lnTo>
                <a:lnTo>
                  <a:pt x="915" y="95"/>
                </a:lnTo>
                <a:lnTo>
                  <a:pt x="879" y="90"/>
                </a:lnTo>
                <a:lnTo>
                  <a:pt x="844" y="86"/>
                </a:lnTo>
                <a:lnTo>
                  <a:pt x="809" y="82"/>
                </a:lnTo>
                <a:lnTo>
                  <a:pt x="773" y="77"/>
                </a:lnTo>
                <a:lnTo>
                  <a:pt x="738" y="74"/>
                </a:lnTo>
                <a:lnTo>
                  <a:pt x="702" y="71"/>
                </a:lnTo>
                <a:lnTo>
                  <a:pt x="666" y="69"/>
                </a:lnTo>
                <a:lnTo>
                  <a:pt x="629" y="67"/>
                </a:lnTo>
                <a:lnTo>
                  <a:pt x="591" y="65"/>
                </a:lnTo>
                <a:lnTo>
                  <a:pt x="555" y="64"/>
                </a:lnTo>
                <a:lnTo>
                  <a:pt x="517" y="63"/>
                </a:lnTo>
                <a:lnTo>
                  <a:pt x="480" y="62"/>
                </a:lnTo>
                <a:lnTo>
                  <a:pt x="442" y="62"/>
                </a:lnTo>
                <a:lnTo>
                  <a:pt x="404" y="62"/>
                </a:lnTo>
                <a:lnTo>
                  <a:pt x="367" y="63"/>
                </a:lnTo>
                <a:lnTo>
                  <a:pt x="329" y="64"/>
                </a:lnTo>
                <a:lnTo>
                  <a:pt x="292" y="66"/>
                </a:lnTo>
                <a:lnTo>
                  <a:pt x="254" y="68"/>
                </a:lnTo>
                <a:lnTo>
                  <a:pt x="217" y="71"/>
                </a:lnTo>
                <a:lnTo>
                  <a:pt x="181" y="74"/>
                </a:lnTo>
                <a:lnTo>
                  <a:pt x="144" y="77"/>
                </a:lnTo>
                <a:lnTo>
                  <a:pt x="108" y="82"/>
                </a:lnTo>
                <a:lnTo>
                  <a:pt x="95" y="84"/>
                </a:lnTo>
                <a:lnTo>
                  <a:pt x="85" y="89"/>
                </a:lnTo>
                <a:lnTo>
                  <a:pt x="76" y="96"/>
                </a:lnTo>
                <a:lnTo>
                  <a:pt x="69" y="106"/>
                </a:lnTo>
                <a:lnTo>
                  <a:pt x="62" y="119"/>
                </a:lnTo>
                <a:lnTo>
                  <a:pt x="57" y="133"/>
                </a:lnTo>
                <a:lnTo>
                  <a:pt x="53" y="150"/>
                </a:lnTo>
                <a:lnTo>
                  <a:pt x="50" y="167"/>
                </a:lnTo>
                <a:lnTo>
                  <a:pt x="47" y="174"/>
                </a:lnTo>
                <a:lnTo>
                  <a:pt x="41" y="176"/>
                </a:lnTo>
                <a:lnTo>
                  <a:pt x="33" y="175"/>
                </a:lnTo>
                <a:lnTo>
                  <a:pt x="26" y="171"/>
                </a:lnTo>
                <a:lnTo>
                  <a:pt x="18" y="164"/>
                </a:lnTo>
                <a:lnTo>
                  <a:pt x="11" y="157"/>
                </a:lnTo>
                <a:lnTo>
                  <a:pt x="5" y="149"/>
                </a:lnTo>
                <a:lnTo>
                  <a:pt x="1" y="141"/>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3" name="Google Shape;1233;p46"/>
          <p:cNvSpPr/>
          <p:nvPr/>
        </p:nvSpPr>
        <p:spPr>
          <a:xfrm>
            <a:off x="5991226" y="3286125"/>
            <a:ext cx="227013" cy="39688"/>
          </a:xfrm>
          <a:custGeom>
            <a:rect b="b" l="l" r="r" t="t"/>
            <a:pathLst>
              <a:path extrusionOk="0" h="300"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3" y="289"/>
                </a:lnTo>
                <a:lnTo>
                  <a:pt x="1419" y="294"/>
                </a:lnTo>
                <a:lnTo>
                  <a:pt x="1412" y="298"/>
                </a:lnTo>
                <a:lnTo>
                  <a:pt x="1404" y="300"/>
                </a:lnTo>
                <a:lnTo>
                  <a:pt x="1396" y="300"/>
                </a:lnTo>
                <a:lnTo>
                  <a:pt x="1389" y="298"/>
                </a:lnTo>
                <a:lnTo>
                  <a:pt x="1384" y="294"/>
                </a:lnTo>
                <a:lnTo>
                  <a:pt x="1373" y="277"/>
                </a:lnTo>
                <a:lnTo>
                  <a:pt x="1361" y="259"/>
                </a:lnTo>
                <a:lnTo>
                  <a:pt x="1349" y="240"/>
                </a:lnTo>
                <a:lnTo>
                  <a:pt x="1335" y="221"/>
                </a:lnTo>
                <a:lnTo>
                  <a:pt x="1321" y="205"/>
                </a:lnTo>
                <a:lnTo>
                  <a:pt x="1305" y="190"/>
                </a:lnTo>
                <a:lnTo>
                  <a:pt x="1288" y="178"/>
                </a:lnTo>
                <a:lnTo>
                  <a:pt x="1269" y="171"/>
                </a:lnTo>
                <a:lnTo>
                  <a:pt x="1236" y="159"/>
                </a:lnTo>
                <a:lnTo>
                  <a:pt x="1202" y="149"/>
                </a:lnTo>
                <a:lnTo>
                  <a:pt x="1168" y="140"/>
                </a:lnTo>
                <a:lnTo>
                  <a:pt x="1132" y="130"/>
                </a:lnTo>
                <a:lnTo>
                  <a:pt x="1097" y="121"/>
                </a:lnTo>
                <a:lnTo>
                  <a:pt x="1061" y="113"/>
                </a:lnTo>
                <a:lnTo>
                  <a:pt x="1025" y="105"/>
                </a:lnTo>
                <a:lnTo>
                  <a:pt x="989" y="97"/>
                </a:lnTo>
                <a:lnTo>
                  <a:pt x="953" y="91"/>
                </a:lnTo>
                <a:lnTo>
                  <a:pt x="917" y="85"/>
                </a:lnTo>
                <a:lnTo>
                  <a:pt x="880" y="79"/>
                </a:lnTo>
                <a:lnTo>
                  <a:pt x="845" y="74"/>
                </a:lnTo>
                <a:lnTo>
                  <a:pt x="809" y="69"/>
                </a:lnTo>
                <a:lnTo>
                  <a:pt x="773" y="65"/>
                </a:lnTo>
                <a:lnTo>
                  <a:pt x="738" y="62"/>
                </a:lnTo>
                <a:lnTo>
                  <a:pt x="702" y="59"/>
                </a:lnTo>
                <a:lnTo>
                  <a:pt x="666" y="57"/>
                </a:lnTo>
                <a:lnTo>
                  <a:pt x="628" y="55"/>
                </a:lnTo>
                <a:lnTo>
                  <a:pt x="591" y="53"/>
                </a:lnTo>
                <a:lnTo>
                  <a:pt x="554" y="52"/>
                </a:lnTo>
                <a:lnTo>
                  <a:pt x="515" y="52"/>
                </a:lnTo>
                <a:lnTo>
                  <a:pt x="478" y="52"/>
                </a:lnTo>
                <a:lnTo>
                  <a:pt x="439" y="52"/>
                </a:lnTo>
                <a:lnTo>
                  <a:pt x="400" y="53"/>
                </a:lnTo>
                <a:lnTo>
                  <a:pt x="363" y="54"/>
                </a:lnTo>
                <a:lnTo>
                  <a:pt x="324" y="56"/>
                </a:lnTo>
                <a:lnTo>
                  <a:pt x="286" y="58"/>
                </a:lnTo>
                <a:lnTo>
                  <a:pt x="248" y="60"/>
                </a:lnTo>
                <a:lnTo>
                  <a:pt x="210" y="63"/>
                </a:lnTo>
                <a:lnTo>
                  <a:pt x="174" y="66"/>
                </a:lnTo>
                <a:lnTo>
                  <a:pt x="137" y="69"/>
                </a:lnTo>
                <a:lnTo>
                  <a:pt x="100" y="73"/>
                </a:lnTo>
                <a:lnTo>
                  <a:pt x="88" y="76"/>
                </a:lnTo>
                <a:lnTo>
                  <a:pt x="78" y="82"/>
                </a:lnTo>
                <a:lnTo>
                  <a:pt x="69" y="89"/>
                </a:lnTo>
                <a:lnTo>
                  <a:pt x="62" y="99"/>
                </a:lnTo>
                <a:lnTo>
                  <a:pt x="55" y="113"/>
                </a:lnTo>
                <a:lnTo>
                  <a:pt x="50" y="127"/>
                </a:lnTo>
                <a:lnTo>
                  <a:pt x="46" y="144"/>
                </a:lnTo>
                <a:lnTo>
                  <a:pt x="43" y="162"/>
                </a:lnTo>
                <a:lnTo>
                  <a:pt x="41" y="167"/>
                </a:lnTo>
                <a:lnTo>
                  <a:pt x="35" y="171"/>
                </a:lnTo>
                <a:lnTo>
                  <a:pt x="30" y="170"/>
                </a:lnTo>
                <a:lnTo>
                  <a:pt x="23" y="166"/>
                </a:lnTo>
                <a:lnTo>
                  <a:pt x="16" y="162"/>
                </a:lnTo>
                <a:lnTo>
                  <a:pt x="10" y="156"/>
                </a:lnTo>
                <a:lnTo>
                  <a:pt x="5" y="149"/>
                </a:lnTo>
                <a:lnTo>
                  <a:pt x="1" y="14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4" name="Google Shape;1234;p46"/>
          <p:cNvSpPr/>
          <p:nvPr/>
        </p:nvSpPr>
        <p:spPr>
          <a:xfrm>
            <a:off x="5991226" y="3286125"/>
            <a:ext cx="227013" cy="39688"/>
          </a:xfrm>
          <a:custGeom>
            <a:rect b="b" l="l" r="r" t="t"/>
            <a:pathLst>
              <a:path extrusionOk="0" h="296"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3" y="288"/>
                </a:lnTo>
                <a:lnTo>
                  <a:pt x="1419" y="293"/>
                </a:lnTo>
                <a:lnTo>
                  <a:pt x="1412" y="295"/>
                </a:lnTo>
                <a:lnTo>
                  <a:pt x="1404" y="296"/>
                </a:lnTo>
                <a:lnTo>
                  <a:pt x="1397" y="295"/>
                </a:lnTo>
                <a:lnTo>
                  <a:pt x="1391" y="292"/>
                </a:lnTo>
                <a:lnTo>
                  <a:pt x="1386" y="287"/>
                </a:lnTo>
                <a:lnTo>
                  <a:pt x="1378" y="268"/>
                </a:lnTo>
                <a:lnTo>
                  <a:pt x="1368" y="249"/>
                </a:lnTo>
                <a:lnTo>
                  <a:pt x="1355" y="231"/>
                </a:lnTo>
                <a:lnTo>
                  <a:pt x="1341" y="212"/>
                </a:lnTo>
                <a:lnTo>
                  <a:pt x="1325" y="195"/>
                </a:lnTo>
                <a:lnTo>
                  <a:pt x="1309" y="182"/>
                </a:lnTo>
                <a:lnTo>
                  <a:pt x="1291" y="171"/>
                </a:lnTo>
                <a:lnTo>
                  <a:pt x="1272" y="162"/>
                </a:lnTo>
                <a:lnTo>
                  <a:pt x="1239" y="152"/>
                </a:lnTo>
                <a:lnTo>
                  <a:pt x="1204" y="141"/>
                </a:lnTo>
                <a:lnTo>
                  <a:pt x="1170" y="131"/>
                </a:lnTo>
                <a:lnTo>
                  <a:pt x="1134" y="121"/>
                </a:lnTo>
                <a:lnTo>
                  <a:pt x="1099" y="113"/>
                </a:lnTo>
                <a:lnTo>
                  <a:pt x="1063" y="103"/>
                </a:lnTo>
                <a:lnTo>
                  <a:pt x="1026" y="95"/>
                </a:lnTo>
                <a:lnTo>
                  <a:pt x="990" y="88"/>
                </a:lnTo>
                <a:lnTo>
                  <a:pt x="953" y="81"/>
                </a:lnTo>
                <a:lnTo>
                  <a:pt x="918" y="74"/>
                </a:lnTo>
                <a:lnTo>
                  <a:pt x="881" y="68"/>
                </a:lnTo>
                <a:lnTo>
                  <a:pt x="845" y="62"/>
                </a:lnTo>
                <a:lnTo>
                  <a:pt x="809" y="58"/>
                </a:lnTo>
                <a:lnTo>
                  <a:pt x="773" y="53"/>
                </a:lnTo>
                <a:lnTo>
                  <a:pt x="738" y="49"/>
                </a:lnTo>
                <a:lnTo>
                  <a:pt x="702" y="46"/>
                </a:lnTo>
                <a:lnTo>
                  <a:pt x="666" y="44"/>
                </a:lnTo>
                <a:lnTo>
                  <a:pt x="628" y="42"/>
                </a:lnTo>
                <a:lnTo>
                  <a:pt x="590" y="41"/>
                </a:lnTo>
                <a:lnTo>
                  <a:pt x="552" y="40"/>
                </a:lnTo>
                <a:lnTo>
                  <a:pt x="514" y="40"/>
                </a:lnTo>
                <a:lnTo>
                  <a:pt x="475" y="40"/>
                </a:lnTo>
                <a:lnTo>
                  <a:pt x="436" y="41"/>
                </a:lnTo>
                <a:lnTo>
                  <a:pt x="397" y="42"/>
                </a:lnTo>
                <a:lnTo>
                  <a:pt x="358" y="44"/>
                </a:lnTo>
                <a:lnTo>
                  <a:pt x="319" y="46"/>
                </a:lnTo>
                <a:lnTo>
                  <a:pt x="280" y="48"/>
                </a:lnTo>
                <a:lnTo>
                  <a:pt x="242" y="52"/>
                </a:lnTo>
                <a:lnTo>
                  <a:pt x="204" y="55"/>
                </a:lnTo>
                <a:lnTo>
                  <a:pt x="167" y="59"/>
                </a:lnTo>
                <a:lnTo>
                  <a:pt x="130" y="62"/>
                </a:lnTo>
                <a:lnTo>
                  <a:pt x="93" y="66"/>
                </a:lnTo>
                <a:lnTo>
                  <a:pt x="81" y="69"/>
                </a:lnTo>
                <a:lnTo>
                  <a:pt x="71" y="74"/>
                </a:lnTo>
                <a:lnTo>
                  <a:pt x="62" y="84"/>
                </a:lnTo>
                <a:lnTo>
                  <a:pt x="54" y="95"/>
                </a:lnTo>
                <a:lnTo>
                  <a:pt x="48" y="108"/>
                </a:lnTo>
                <a:lnTo>
                  <a:pt x="43" y="124"/>
                </a:lnTo>
                <a:lnTo>
                  <a:pt x="38" y="142"/>
                </a:lnTo>
                <a:lnTo>
                  <a:pt x="35" y="160"/>
                </a:lnTo>
                <a:lnTo>
                  <a:pt x="33" y="165"/>
                </a:lnTo>
                <a:lnTo>
                  <a:pt x="29" y="169"/>
                </a:lnTo>
                <a:lnTo>
                  <a:pt x="25" y="169"/>
                </a:lnTo>
                <a:lnTo>
                  <a:pt x="20" y="165"/>
                </a:lnTo>
                <a:lnTo>
                  <a:pt x="14" y="161"/>
                </a:lnTo>
                <a:lnTo>
                  <a:pt x="9" y="155"/>
                </a:lnTo>
                <a:lnTo>
                  <a:pt x="4" y="149"/>
                </a:lnTo>
                <a:lnTo>
                  <a:pt x="1" y="141"/>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5" name="Google Shape;1235;p46"/>
          <p:cNvSpPr/>
          <p:nvPr/>
        </p:nvSpPr>
        <p:spPr>
          <a:xfrm>
            <a:off x="5991226" y="3286125"/>
            <a:ext cx="227013" cy="39688"/>
          </a:xfrm>
          <a:custGeom>
            <a:rect b="b" l="l" r="r" t="t"/>
            <a:pathLst>
              <a:path extrusionOk="0" h="292" w="1426">
                <a:moveTo>
                  <a:pt x="1" y="141"/>
                </a:moveTo>
                <a:lnTo>
                  <a:pt x="0" y="122"/>
                </a:lnTo>
                <a:lnTo>
                  <a:pt x="3" y="98"/>
                </a:lnTo>
                <a:lnTo>
                  <a:pt x="10" y="75"/>
                </a:lnTo>
                <a:lnTo>
                  <a:pt x="23" y="59"/>
                </a:lnTo>
                <a:lnTo>
                  <a:pt x="33" y="51"/>
                </a:lnTo>
                <a:lnTo>
                  <a:pt x="46" y="43"/>
                </a:lnTo>
                <a:lnTo>
                  <a:pt x="58" y="38"/>
                </a:lnTo>
                <a:lnTo>
                  <a:pt x="71" y="33"/>
                </a:lnTo>
                <a:lnTo>
                  <a:pt x="84" y="30"/>
                </a:lnTo>
                <a:lnTo>
                  <a:pt x="98" y="28"/>
                </a:lnTo>
                <a:lnTo>
                  <a:pt x="113" y="26"/>
                </a:lnTo>
                <a:lnTo>
                  <a:pt x="127" y="25"/>
                </a:lnTo>
                <a:lnTo>
                  <a:pt x="162" y="22"/>
                </a:lnTo>
                <a:lnTo>
                  <a:pt x="198" y="18"/>
                </a:lnTo>
                <a:lnTo>
                  <a:pt x="235" y="15"/>
                </a:lnTo>
                <a:lnTo>
                  <a:pt x="270" y="13"/>
                </a:lnTo>
                <a:lnTo>
                  <a:pt x="307" y="10"/>
                </a:lnTo>
                <a:lnTo>
                  <a:pt x="342" y="8"/>
                </a:lnTo>
                <a:lnTo>
                  <a:pt x="379" y="5"/>
                </a:lnTo>
                <a:lnTo>
                  <a:pt x="416" y="3"/>
                </a:lnTo>
                <a:lnTo>
                  <a:pt x="451" y="2"/>
                </a:lnTo>
                <a:lnTo>
                  <a:pt x="488" y="1"/>
                </a:lnTo>
                <a:lnTo>
                  <a:pt x="524" y="0"/>
                </a:lnTo>
                <a:lnTo>
                  <a:pt x="561" y="0"/>
                </a:lnTo>
                <a:lnTo>
                  <a:pt x="596" y="1"/>
                </a:lnTo>
                <a:lnTo>
                  <a:pt x="633" y="2"/>
                </a:lnTo>
                <a:lnTo>
                  <a:pt x="670" y="4"/>
                </a:lnTo>
                <a:lnTo>
                  <a:pt x="705" y="7"/>
                </a:lnTo>
                <a:lnTo>
                  <a:pt x="744" y="10"/>
                </a:lnTo>
                <a:lnTo>
                  <a:pt x="782" y="14"/>
                </a:lnTo>
                <a:lnTo>
                  <a:pt x="821" y="18"/>
                </a:lnTo>
                <a:lnTo>
                  <a:pt x="858" y="24"/>
                </a:lnTo>
                <a:lnTo>
                  <a:pt x="896" y="29"/>
                </a:lnTo>
                <a:lnTo>
                  <a:pt x="934" y="35"/>
                </a:lnTo>
                <a:lnTo>
                  <a:pt x="972" y="41"/>
                </a:lnTo>
                <a:lnTo>
                  <a:pt x="1008" y="48"/>
                </a:lnTo>
                <a:lnTo>
                  <a:pt x="1046" y="56"/>
                </a:lnTo>
                <a:lnTo>
                  <a:pt x="1083" y="65"/>
                </a:lnTo>
                <a:lnTo>
                  <a:pt x="1120" y="73"/>
                </a:lnTo>
                <a:lnTo>
                  <a:pt x="1158" y="84"/>
                </a:lnTo>
                <a:lnTo>
                  <a:pt x="1194" y="94"/>
                </a:lnTo>
                <a:lnTo>
                  <a:pt x="1232" y="105"/>
                </a:lnTo>
                <a:lnTo>
                  <a:pt x="1268" y="117"/>
                </a:lnTo>
                <a:lnTo>
                  <a:pt x="1306" y="130"/>
                </a:lnTo>
                <a:lnTo>
                  <a:pt x="1325" y="140"/>
                </a:lnTo>
                <a:lnTo>
                  <a:pt x="1345" y="152"/>
                </a:lnTo>
                <a:lnTo>
                  <a:pt x="1363" y="169"/>
                </a:lnTo>
                <a:lnTo>
                  <a:pt x="1380" y="188"/>
                </a:lnTo>
                <a:lnTo>
                  <a:pt x="1395" y="209"/>
                </a:lnTo>
                <a:lnTo>
                  <a:pt x="1409" y="231"/>
                </a:lnTo>
                <a:lnTo>
                  <a:pt x="1419" y="253"/>
                </a:lnTo>
                <a:lnTo>
                  <a:pt x="1425" y="274"/>
                </a:lnTo>
                <a:lnTo>
                  <a:pt x="1426" y="281"/>
                </a:lnTo>
                <a:lnTo>
                  <a:pt x="1424" y="287"/>
                </a:lnTo>
                <a:lnTo>
                  <a:pt x="1419" y="291"/>
                </a:lnTo>
                <a:lnTo>
                  <a:pt x="1413" y="292"/>
                </a:lnTo>
                <a:lnTo>
                  <a:pt x="1405" y="292"/>
                </a:lnTo>
                <a:lnTo>
                  <a:pt x="1399" y="290"/>
                </a:lnTo>
                <a:lnTo>
                  <a:pt x="1394" y="285"/>
                </a:lnTo>
                <a:lnTo>
                  <a:pt x="1391" y="279"/>
                </a:lnTo>
                <a:lnTo>
                  <a:pt x="1384" y="259"/>
                </a:lnTo>
                <a:lnTo>
                  <a:pt x="1375" y="239"/>
                </a:lnTo>
                <a:lnTo>
                  <a:pt x="1363" y="220"/>
                </a:lnTo>
                <a:lnTo>
                  <a:pt x="1349" y="202"/>
                </a:lnTo>
                <a:lnTo>
                  <a:pt x="1332" y="186"/>
                </a:lnTo>
                <a:lnTo>
                  <a:pt x="1315" y="173"/>
                </a:lnTo>
                <a:lnTo>
                  <a:pt x="1297" y="161"/>
                </a:lnTo>
                <a:lnTo>
                  <a:pt x="1277" y="153"/>
                </a:lnTo>
                <a:lnTo>
                  <a:pt x="1244" y="143"/>
                </a:lnTo>
                <a:lnTo>
                  <a:pt x="1209" y="132"/>
                </a:lnTo>
                <a:lnTo>
                  <a:pt x="1174" y="122"/>
                </a:lnTo>
                <a:lnTo>
                  <a:pt x="1138" y="113"/>
                </a:lnTo>
                <a:lnTo>
                  <a:pt x="1103" y="103"/>
                </a:lnTo>
                <a:lnTo>
                  <a:pt x="1066" y="95"/>
                </a:lnTo>
                <a:lnTo>
                  <a:pt x="1029" y="87"/>
                </a:lnTo>
                <a:lnTo>
                  <a:pt x="993" y="79"/>
                </a:lnTo>
                <a:lnTo>
                  <a:pt x="956" y="72"/>
                </a:lnTo>
                <a:lnTo>
                  <a:pt x="919" y="65"/>
                </a:lnTo>
                <a:lnTo>
                  <a:pt x="882" y="59"/>
                </a:lnTo>
                <a:lnTo>
                  <a:pt x="846" y="54"/>
                </a:lnTo>
                <a:lnTo>
                  <a:pt x="810" y="48"/>
                </a:lnTo>
                <a:lnTo>
                  <a:pt x="773" y="44"/>
                </a:lnTo>
                <a:lnTo>
                  <a:pt x="738" y="40"/>
                </a:lnTo>
                <a:lnTo>
                  <a:pt x="702" y="37"/>
                </a:lnTo>
                <a:lnTo>
                  <a:pt x="666" y="35"/>
                </a:lnTo>
                <a:lnTo>
                  <a:pt x="628" y="33"/>
                </a:lnTo>
                <a:lnTo>
                  <a:pt x="589" y="32"/>
                </a:lnTo>
                <a:lnTo>
                  <a:pt x="551" y="31"/>
                </a:lnTo>
                <a:lnTo>
                  <a:pt x="512" y="31"/>
                </a:lnTo>
                <a:lnTo>
                  <a:pt x="472" y="32"/>
                </a:lnTo>
                <a:lnTo>
                  <a:pt x="433" y="33"/>
                </a:lnTo>
                <a:lnTo>
                  <a:pt x="393" y="34"/>
                </a:lnTo>
                <a:lnTo>
                  <a:pt x="354" y="36"/>
                </a:lnTo>
                <a:lnTo>
                  <a:pt x="314" y="38"/>
                </a:lnTo>
                <a:lnTo>
                  <a:pt x="274" y="41"/>
                </a:lnTo>
                <a:lnTo>
                  <a:pt x="236" y="44"/>
                </a:lnTo>
                <a:lnTo>
                  <a:pt x="197" y="47"/>
                </a:lnTo>
                <a:lnTo>
                  <a:pt x="159" y="51"/>
                </a:lnTo>
                <a:lnTo>
                  <a:pt x="123" y="55"/>
                </a:lnTo>
                <a:lnTo>
                  <a:pt x="86" y="59"/>
                </a:lnTo>
                <a:lnTo>
                  <a:pt x="75" y="62"/>
                </a:lnTo>
                <a:lnTo>
                  <a:pt x="65" y="69"/>
                </a:lnTo>
                <a:lnTo>
                  <a:pt x="57" y="77"/>
                </a:lnTo>
                <a:lnTo>
                  <a:pt x="50" y="89"/>
                </a:lnTo>
                <a:lnTo>
                  <a:pt x="43" y="102"/>
                </a:lnTo>
                <a:lnTo>
                  <a:pt x="37" y="118"/>
                </a:lnTo>
                <a:lnTo>
                  <a:pt x="33" y="135"/>
                </a:lnTo>
                <a:lnTo>
                  <a:pt x="30" y="153"/>
                </a:lnTo>
                <a:lnTo>
                  <a:pt x="25" y="163"/>
                </a:lnTo>
                <a:lnTo>
                  <a:pt x="17" y="163"/>
                </a:lnTo>
                <a:lnTo>
                  <a:pt x="8" y="155"/>
                </a:lnTo>
                <a:lnTo>
                  <a:pt x="1" y="141"/>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6" name="Google Shape;1236;p46"/>
          <p:cNvSpPr/>
          <p:nvPr/>
        </p:nvSpPr>
        <p:spPr>
          <a:xfrm>
            <a:off x="5991226" y="3287713"/>
            <a:ext cx="227013" cy="38100"/>
          </a:xfrm>
          <a:custGeom>
            <a:rect b="b" l="l" r="r" t="t"/>
            <a:pathLst>
              <a:path extrusionOk="0" h="291" w="1426">
                <a:moveTo>
                  <a:pt x="2" y="142"/>
                </a:moveTo>
                <a:lnTo>
                  <a:pt x="0" y="121"/>
                </a:lnTo>
                <a:lnTo>
                  <a:pt x="3" y="97"/>
                </a:lnTo>
                <a:lnTo>
                  <a:pt x="10" y="74"/>
                </a:lnTo>
                <a:lnTo>
                  <a:pt x="21" y="58"/>
                </a:lnTo>
                <a:lnTo>
                  <a:pt x="31" y="51"/>
                </a:lnTo>
                <a:lnTo>
                  <a:pt x="44" y="43"/>
                </a:lnTo>
                <a:lnTo>
                  <a:pt x="57" y="38"/>
                </a:lnTo>
                <a:lnTo>
                  <a:pt x="70" y="34"/>
                </a:lnTo>
                <a:lnTo>
                  <a:pt x="83" y="30"/>
                </a:lnTo>
                <a:lnTo>
                  <a:pt x="97" y="28"/>
                </a:lnTo>
                <a:lnTo>
                  <a:pt x="112" y="26"/>
                </a:lnTo>
                <a:lnTo>
                  <a:pt x="126" y="26"/>
                </a:lnTo>
                <a:lnTo>
                  <a:pt x="161" y="23"/>
                </a:lnTo>
                <a:lnTo>
                  <a:pt x="198" y="19"/>
                </a:lnTo>
                <a:lnTo>
                  <a:pt x="235" y="17"/>
                </a:lnTo>
                <a:lnTo>
                  <a:pt x="270" y="14"/>
                </a:lnTo>
                <a:lnTo>
                  <a:pt x="307" y="11"/>
                </a:lnTo>
                <a:lnTo>
                  <a:pt x="343" y="8"/>
                </a:lnTo>
                <a:lnTo>
                  <a:pt x="379" y="6"/>
                </a:lnTo>
                <a:lnTo>
                  <a:pt x="416" y="4"/>
                </a:lnTo>
                <a:lnTo>
                  <a:pt x="452" y="2"/>
                </a:lnTo>
                <a:lnTo>
                  <a:pt x="488" y="1"/>
                </a:lnTo>
                <a:lnTo>
                  <a:pt x="524" y="0"/>
                </a:lnTo>
                <a:lnTo>
                  <a:pt x="560" y="0"/>
                </a:lnTo>
                <a:lnTo>
                  <a:pt x="596" y="0"/>
                </a:lnTo>
                <a:lnTo>
                  <a:pt x="632" y="1"/>
                </a:lnTo>
                <a:lnTo>
                  <a:pt x="668" y="3"/>
                </a:lnTo>
                <a:lnTo>
                  <a:pt x="703" y="6"/>
                </a:lnTo>
                <a:lnTo>
                  <a:pt x="743" y="10"/>
                </a:lnTo>
                <a:lnTo>
                  <a:pt x="781" y="14"/>
                </a:lnTo>
                <a:lnTo>
                  <a:pt x="820" y="18"/>
                </a:lnTo>
                <a:lnTo>
                  <a:pt x="858" y="24"/>
                </a:lnTo>
                <a:lnTo>
                  <a:pt x="896" y="29"/>
                </a:lnTo>
                <a:lnTo>
                  <a:pt x="934" y="35"/>
                </a:lnTo>
                <a:lnTo>
                  <a:pt x="971" y="41"/>
                </a:lnTo>
                <a:lnTo>
                  <a:pt x="1009" y="48"/>
                </a:lnTo>
                <a:lnTo>
                  <a:pt x="1047" y="57"/>
                </a:lnTo>
                <a:lnTo>
                  <a:pt x="1083" y="65"/>
                </a:lnTo>
                <a:lnTo>
                  <a:pt x="1121" y="74"/>
                </a:lnTo>
                <a:lnTo>
                  <a:pt x="1159" y="84"/>
                </a:lnTo>
                <a:lnTo>
                  <a:pt x="1195" y="95"/>
                </a:lnTo>
                <a:lnTo>
                  <a:pt x="1233" y="106"/>
                </a:lnTo>
                <a:lnTo>
                  <a:pt x="1269" y="119"/>
                </a:lnTo>
                <a:lnTo>
                  <a:pt x="1307" y="132"/>
                </a:lnTo>
                <a:lnTo>
                  <a:pt x="1326" y="141"/>
                </a:lnTo>
                <a:lnTo>
                  <a:pt x="1346" y="154"/>
                </a:lnTo>
                <a:lnTo>
                  <a:pt x="1364" y="171"/>
                </a:lnTo>
                <a:lnTo>
                  <a:pt x="1381" y="189"/>
                </a:lnTo>
                <a:lnTo>
                  <a:pt x="1396" y="211"/>
                </a:lnTo>
                <a:lnTo>
                  <a:pt x="1410" y="233"/>
                </a:lnTo>
                <a:lnTo>
                  <a:pt x="1420" y="254"/>
                </a:lnTo>
                <a:lnTo>
                  <a:pt x="1426" y="275"/>
                </a:lnTo>
                <a:lnTo>
                  <a:pt x="1426" y="282"/>
                </a:lnTo>
                <a:lnTo>
                  <a:pt x="1424" y="288"/>
                </a:lnTo>
                <a:lnTo>
                  <a:pt x="1419" y="291"/>
                </a:lnTo>
                <a:lnTo>
                  <a:pt x="1414" y="291"/>
                </a:lnTo>
                <a:lnTo>
                  <a:pt x="1406" y="290"/>
                </a:lnTo>
                <a:lnTo>
                  <a:pt x="1401" y="286"/>
                </a:lnTo>
                <a:lnTo>
                  <a:pt x="1396" y="280"/>
                </a:lnTo>
                <a:lnTo>
                  <a:pt x="1394" y="273"/>
                </a:lnTo>
                <a:lnTo>
                  <a:pt x="1389" y="250"/>
                </a:lnTo>
                <a:lnTo>
                  <a:pt x="1381" y="230"/>
                </a:lnTo>
                <a:lnTo>
                  <a:pt x="1369" y="210"/>
                </a:lnTo>
                <a:lnTo>
                  <a:pt x="1354" y="192"/>
                </a:lnTo>
                <a:lnTo>
                  <a:pt x="1337" y="177"/>
                </a:lnTo>
                <a:lnTo>
                  <a:pt x="1319" y="164"/>
                </a:lnTo>
                <a:lnTo>
                  <a:pt x="1300" y="154"/>
                </a:lnTo>
                <a:lnTo>
                  <a:pt x="1280" y="147"/>
                </a:lnTo>
                <a:lnTo>
                  <a:pt x="1247" y="135"/>
                </a:lnTo>
                <a:lnTo>
                  <a:pt x="1212" y="125"/>
                </a:lnTo>
                <a:lnTo>
                  <a:pt x="1177" y="115"/>
                </a:lnTo>
                <a:lnTo>
                  <a:pt x="1141" y="105"/>
                </a:lnTo>
                <a:lnTo>
                  <a:pt x="1106" y="95"/>
                </a:lnTo>
                <a:lnTo>
                  <a:pt x="1068" y="87"/>
                </a:lnTo>
                <a:lnTo>
                  <a:pt x="1031" y="77"/>
                </a:lnTo>
                <a:lnTo>
                  <a:pt x="994" y="69"/>
                </a:lnTo>
                <a:lnTo>
                  <a:pt x="956" y="62"/>
                </a:lnTo>
                <a:lnTo>
                  <a:pt x="920" y="55"/>
                </a:lnTo>
                <a:lnTo>
                  <a:pt x="882" y="48"/>
                </a:lnTo>
                <a:lnTo>
                  <a:pt x="845" y="42"/>
                </a:lnTo>
                <a:lnTo>
                  <a:pt x="809" y="37"/>
                </a:lnTo>
                <a:lnTo>
                  <a:pt x="772" y="33"/>
                </a:lnTo>
                <a:lnTo>
                  <a:pt x="737" y="29"/>
                </a:lnTo>
                <a:lnTo>
                  <a:pt x="701" y="26"/>
                </a:lnTo>
                <a:lnTo>
                  <a:pt x="665" y="24"/>
                </a:lnTo>
                <a:lnTo>
                  <a:pt x="627" y="22"/>
                </a:lnTo>
                <a:lnTo>
                  <a:pt x="589" y="21"/>
                </a:lnTo>
                <a:lnTo>
                  <a:pt x="550" y="21"/>
                </a:lnTo>
                <a:lnTo>
                  <a:pt x="510" y="21"/>
                </a:lnTo>
                <a:lnTo>
                  <a:pt x="470" y="22"/>
                </a:lnTo>
                <a:lnTo>
                  <a:pt x="431" y="23"/>
                </a:lnTo>
                <a:lnTo>
                  <a:pt x="390" y="25"/>
                </a:lnTo>
                <a:lnTo>
                  <a:pt x="351" y="27"/>
                </a:lnTo>
                <a:lnTo>
                  <a:pt x="310" y="30"/>
                </a:lnTo>
                <a:lnTo>
                  <a:pt x="270" y="33"/>
                </a:lnTo>
                <a:lnTo>
                  <a:pt x="231" y="36"/>
                </a:lnTo>
                <a:lnTo>
                  <a:pt x="192" y="39"/>
                </a:lnTo>
                <a:lnTo>
                  <a:pt x="153" y="43"/>
                </a:lnTo>
                <a:lnTo>
                  <a:pt x="117" y="48"/>
                </a:lnTo>
                <a:lnTo>
                  <a:pt x="80" y="53"/>
                </a:lnTo>
                <a:lnTo>
                  <a:pt x="68" y="56"/>
                </a:lnTo>
                <a:lnTo>
                  <a:pt x="58" y="62"/>
                </a:lnTo>
                <a:lnTo>
                  <a:pt x="50" y="71"/>
                </a:lnTo>
                <a:lnTo>
                  <a:pt x="42" y="83"/>
                </a:lnTo>
                <a:lnTo>
                  <a:pt x="36" y="96"/>
                </a:lnTo>
                <a:lnTo>
                  <a:pt x="31" y="113"/>
                </a:lnTo>
                <a:lnTo>
                  <a:pt x="27" y="130"/>
                </a:lnTo>
                <a:lnTo>
                  <a:pt x="24" y="149"/>
                </a:lnTo>
                <a:lnTo>
                  <a:pt x="20" y="160"/>
                </a:lnTo>
                <a:lnTo>
                  <a:pt x="14" y="161"/>
                </a:lnTo>
                <a:lnTo>
                  <a:pt x="7" y="154"/>
                </a:lnTo>
                <a:lnTo>
                  <a:pt x="2" y="142"/>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7" name="Google Shape;1237;p46"/>
          <p:cNvSpPr/>
          <p:nvPr/>
        </p:nvSpPr>
        <p:spPr>
          <a:xfrm>
            <a:off x="2971800" y="2743200"/>
            <a:ext cx="4724400" cy="457200"/>
          </a:xfrm>
          <a:prstGeom prst="ellipse">
            <a:avLst/>
          </a:prstGeom>
          <a:noFill/>
          <a:ln cap="flat" cmpd="sng" w="38100">
            <a:solidFill>
              <a:srgbClr val="FF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8" name="Google Shape;1238;p46"/>
          <p:cNvSpPr/>
          <p:nvPr/>
        </p:nvSpPr>
        <p:spPr>
          <a:xfrm>
            <a:off x="1524000" y="2743200"/>
            <a:ext cx="4724400" cy="457200"/>
          </a:xfrm>
          <a:prstGeom prst="ellipse">
            <a:avLst/>
          </a:prstGeom>
          <a:noFill/>
          <a:ln cap="flat" cmpd="sng" w="38100">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47"/>
          <p:cNvSpPr/>
          <p:nvPr/>
        </p:nvSpPr>
        <p:spPr>
          <a:xfrm>
            <a:off x="703263" y="6248400"/>
            <a:ext cx="189865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2" name="Google Shape;1252;p47"/>
          <p:cNvSpPr txBox="1"/>
          <p:nvPr>
            <p:ph idx="4294967295" type="title"/>
          </p:nvPr>
        </p:nvSpPr>
        <p:spPr>
          <a:xfrm>
            <a:off x="685800" y="2125980"/>
            <a:ext cx="7772400"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Access methods SDMA/FDMA/TDMA</a:t>
            </a:r>
            <a:endParaRPr/>
          </a:p>
        </p:txBody>
      </p:sp>
      <p:sp>
        <p:nvSpPr>
          <p:cNvPr id="1253" name="Google Shape;1253;p47"/>
          <p:cNvSpPr txBox="1"/>
          <p:nvPr>
            <p:ph idx="4294967295" type="body"/>
          </p:nvPr>
        </p:nvSpPr>
        <p:spPr>
          <a:xfrm>
            <a:off x="76201" y="3581401"/>
            <a:ext cx="8785225" cy="3407087"/>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US"/>
              <a:t>SDMA (Space Division Multiple Access)</a:t>
            </a:r>
            <a:endParaRPr/>
          </a:p>
          <a:p>
            <a:pPr indent="0" lvl="1" marL="457200" rtl="0" algn="l">
              <a:lnSpc>
                <a:spcPct val="90000"/>
              </a:lnSpc>
              <a:spcBef>
                <a:spcPts val="0"/>
              </a:spcBef>
              <a:spcAft>
                <a:spcPts val="0"/>
              </a:spcAft>
              <a:buNone/>
            </a:pPr>
            <a:r>
              <a:rPr lang="en-US"/>
              <a:t>segment space into sectors, use directed antennas </a:t>
            </a:r>
            <a:endParaRPr/>
          </a:p>
          <a:p>
            <a:pPr indent="0" lvl="1" marL="457200" rtl="0" algn="l">
              <a:lnSpc>
                <a:spcPct val="90000"/>
              </a:lnSpc>
              <a:spcBef>
                <a:spcPts val="0"/>
              </a:spcBef>
              <a:spcAft>
                <a:spcPts val="0"/>
              </a:spcAft>
              <a:buNone/>
            </a:pPr>
            <a:r>
              <a:rPr lang="en-US"/>
              <a:t>cell structure</a:t>
            </a:r>
            <a:endParaRPr/>
          </a:p>
          <a:p>
            <a:pPr indent="0" lvl="0" marL="0" rtl="0" algn="l">
              <a:lnSpc>
                <a:spcPct val="90000"/>
              </a:lnSpc>
              <a:spcBef>
                <a:spcPts val="0"/>
              </a:spcBef>
              <a:spcAft>
                <a:spcPts val="0"/>
              </a:spcAft>
              <a:buNone/>
            </a:pPr>
            <a:r>
              <a:rPr lang="en-US"/>
              <a:t>FDMA (Frequency Division Multiple Access)</a:t>
            </a:r>
            <a:endParaRPr/>
          </a:p>
          <a:p>
            <a:pPr indent="0" lvl="1" marL="457200" rtl="0" algn="l">
              <a:lnSpc>
                <a:spcPct val="90000"/>
              </a:lnSpc>
              <a:spcBef>
                <a:spcPts val="0"/>
              </a:spcBef>
              <a:spcAft>
                <a:spcPts val="0"/>
              </a:spcAft>
              <a:buNone/>
            </a:pPr>
            <a:r>
              <a:rPr lang="en-US"/>
              <a:t>assign a certain frequency to a transmission channel between a sender and a receiver</a:t>
            </a:r>
            <a:endParaRPr/>
          </a:p>
          <a:p>
            <a:pPr indent="0" lvl="1" marL="457200" rtl="0" algn="l">
              <a:lnSpc>
                <a:spcPct val="90000"/>
              </a:lnSpc>
              <a:spcBef>
                <a:spcPts val="0"/>
              </a:spcBef>
              <a:spcAft>
                <a:spcPts val="0"/>
              </a:spcAft>
              <a:buNone/>
            </a:pPr>
            <a:r>
              <a:rPr lang="en-US"/>
              <a:t>permanent (e.g., radio broadcast), slow hopping (e.g., GSM), fast hopping (FHSS, Frequency Hopping Spread Spectrum)</a:t>
            </a:r>
            <a:endParaRPr/>
          </a:p>
          <a:p>
            <a:pPr indent="0" lvl="0" marL="0" rtl="0" algn="l">
              <a:lnSpc>
                <a:spcPct val="90000"/>
              </a:lnSpc>
              <a:spcBef>
                <a:spcPts val="0"/>
              </a:spcBef>
              <a:spcAft>
                <a:spcPts val="0"/>
              </a:spcAft>
              <a:buNone/>
            </a:pPr>
            <a:r>
              <a:rPr lang="en-US"/>
              <a:t>TDMA (Time Division Multiple Access)</a:t>
            </a:r>
            <a:endParaRPr/>
          </a:p>
          <a:p>
            <a:pPr indent="0" lvl="1" marL="457200" rtl="0" algn="l">
              <a:lnSpc>
                <a:spcPct val="90000"/>
              </a:lnSpc>
              <a:spcBef>
                <a:spcPts val="0"/>
              </a:spcBef>
              <a:spcAft>
                <a:spcPts val="0"/>
              </a:spcAft>
              <a:buNone/>
            </a:pPr>
            <a:r>
              <a:rPr lang="en-US"/>
              <a:t>assign the fixed sending frequency to a transmission channel between a sender and a receiver for a certain amount of time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The multiplexing schemes presented in chapter 2 are now used to control medium access!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48"/>
          <p:cNvSpPr txBox="1"/>
          <p:nvPr>
            <p:ph type="title"/>
          </p:nvPr>
        </p:nvSpPr>
        <p:spPr>
          <a:xfrm>
            <a:off x="762001" y="457201"/>
            <a:ext cx="7047229"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FDD/FDMA - general scheme, example GSM</a:t>
            </a:r>
            <a:endParaRPr/>
          </a:p>
        </p:txBody>
      </p:sp>
      <p:grpSp>
        <p:nvGrpSpPr>
          <p:cNvPr id="1259" name="Google Shape;1259;p48"/>
          <p:cNvGrpSpPr/>
          <p:nvPr/>
        </p:nvGrpSpPr>
        <p:grpSpPr>
          <a:xfrm>
            <a:off x="609601" y="2895600"/>
            <a:ext cx="276225" cy="990600"/>
            <a:chOff x="3648" y="1872"/>
            <a:chExt cx="174" cy="624"/>
          </a:xfrm>
        </p:grpSpPr>
        <p:sp>
          <p:nvSpPr>
            <p:cNvPr id="1260" name="Google Shape;1260;p48"/>
            <p:cNvSpPr/>
            <p:nvPr/>
          </p:nvSpPr>
          <p:spPr>
            <a:xfrm>
              <a:off x="3775" y="1872"/>
              <a:ext cx="22" cy="31"/>
            </a:xfrm>
            <a:custGeom>
              <a:rect b="b" l="l" r="r" t="t"/>
              <a:pathLst>
                <a:path extrusionOk="0" h="368" w="224">
                  <a:moveTo>
                    <a:pt x="0" y="366"/>
                  </a:moveTo>
                  <a:lnTo>
                    <a:pt x="219" y="368"/>
                  </a:lnTo>
                  <a:lnTo>
                    <a:pt x="224" y="57"/>
                  </a:lnTo>
                  <a:lnTo>
                    <a:pt x="222" y="43"/>
                  </a:lnTo>
                  <a:lnTo>
                    <a:pt x="215" y="33"/>
                  </a:lnTo>
                  <a:lnTo>
                    <a:pt x="205" y="23"/>
                  </a:lnTo>
                  <a:lnTo>
                    <a:pt x="192" y="16"/>
                  </a:lnTo>
                  <a:lnTo>
                    <a:pt x="174" y="9"/>
                  </a:lnTo>
                  <a:lnTo>
                    <a:pt x="156" y="4"/>
                  </a:lnTo>
                  <a:lnTo>
                    <a:pt x="137" y="1"/>
                  </a:lnTo>
                  <a:lnTo>
                    <a:pt x="116" y="0"/>
                  </a:lnTo>
                  <a:lnTo>
                    <a:pt x="96" y="1"/>
                  </a:lnTo>
                  <a:lnTo>
                    <a:pt x="77" y="3"/>
                  </a:lnTo>
                  <a:lnTo>
                    <a:pt x="58" y="7"/>
                  </a:lnTo>
                  <a:lnTo>
                    <a:pt x="42" y="13"/>
                  </a:lnTo>
                  <a:lnTo>
                    <a:pt x="28" y="21"/>
                  </a:lnTo>
                  <a:lnTo>
                    <a:pt x="17" y="31"/>
                  </a:lnTo>
                  <a:lnTo>
                    <a:pt x="10" y="41"/>
                  </a:lnTo>
                  <a:lnTo>
                    <a:pt x="8" y="55"/>
                  </a:lnTo>
                  <a:lnTo>
                    <a:pt x="0" y="366"/>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1" name="Google Shape;1261;p48"/>
            <p:cNvSpPr/>
            <p:nvPr/>
          </p:nvSpPr>
          <p:spPr>
            <a:xfrm>
              <a:off x="3776" y="1872"/>
              <a:ext cx="21" cy="31"/>
            </a:xfrm>
            <a:custGeom>
              <a:rect b="b" l="l" r="r" t="t"/>
              <a:pathLst>
                <a:path extrusionOk="0" h="365" w="211">
                  <a:moveTo>
                    <a:pt x="0" y="363"/>
                  </a:moveTo>
                  <a:lnTo>
                    <a:pt x="12" y="363"/>
                  </a:lnTo>
                  <a:lnTo>
                    <a:pt x="22" y="363"/>
                  </a:lnTo>
                  <a:lnTo>
                    <a:pt x="30" y="363"/>
                  </a:lnTo>
                  <a:lnTo>
                    <a:pt x="38" y="363"/>
                  </a:lnTo>
                  <a:lnTo>
                    <a:pt x="45" y="363"/>
                  </a:lnTo>
                  <a:lnTo>
                    <a:pt x="52" y="363"/>
                  </a:lnTo>
                  <a:lnTo>
                    <a:pt x="61" y="363"/>
                  </a:lnTo>
                  <a:lnTo>
                    <a:pt x="69" y="363"/>
                  </a:lnTo>
                  <a:lnTo>
                    <a:pt x="78" y="363"/>
                  </a:lnTo>
                  <a:lnTo>
                    <a:pt x="88" y="363"/>
                  </a:lnTo>
                  <a:lnTo>
                    <a:pt x="100" y="364"/>
                  </a:lnTo>
                  <a:lnTo>
                    <a:pt x="115" y="364"/>
                  </a:lnTo>
                  <a:lnTo>
                    <a:pt x="133" y="364"/>
                  </a:lnTo>
                  <a:lnTo>
                    <a:pt x="153" y="364"/>
                  </a:lnTo>
                  <a:lnTo>
                    <a:pt x="176" y="365"/>
                  </a:lnTo>
                  <a:lnTo>
                    <a:pt x="204" y="365"/>
                  </a:lnTo>
                  <a:lnTo>
                    <a:pt x="205" y="308"/>
                  </a:lnTo>
                  <a:lnTo>
                    <a:pt x="206" y="262"/>
                  </a:lnTo>
                  <a:lnTo>
                    <a:pt x="208" y="192"/>
                  </a:lnTo>
                  <a:lnTo>
                    <a:pt x="211" y="57"/>
                  </a:lnTo>
                  <a:lnTo>
                    <a:pt x="209" y="44"/>
                  </a:lnTo>
                  <a:lnTo>
                    <a:pt x="202" y="32"/>
                  </a:lnTo>
                  <a:lnTo>
                    <a:pt x="193" y="23"/>
                  </a:lnTo>
                  <a:lnTo>
                    <a:pt x="179" y="15"/>
                  </a:lnTo>
                  <a:lnTo>
                    <a:pt x="164" y="8"/>
                  </a:lnTo>
                  <a:lnTo>
                    <a:pt x="147" y="4"/>
                  </a:lnTo>
                  <a:lnTo>
                    <a:pt x="128" y="1"/>
                  </a:lnTo>
                  <a:lnTo>
                    <a:pt x="109" y="0"/>
                  </a:lnTo>
                  <a:lnTo>
                    <a:pt x="90" y="0"/>
                  </a:lnTo>
                  <a:lnTo>
                    <a:pt x="72" y="2"/>
                  </a:lnTo>
                  <a:lnTo>
                    <a:pt x="53" y="6"/>
                  </a:lnTo>
                  <a:lnTo>
                    <a:pt x="38" y="13"/>
                  </a:lnTo>
                  <a:lnTo>
                    <a:pt x="25" y="20"/>
                  </a:lnTo>
                  <a:lnTo>
                    <a:pt x="15" y="28"/>
                  </a:lnTo>
                  <a:lnTo>
                    <a:pt x="8" y="39"/>
                  </a:lnTo>
                  <a:lnTo>
                    <a:pt x="5" y="52"/>
                  </a:lnTo>
                  <a:lnTo>
                    <a:pt x="5" y="110"/>
                  </a:lnTo>
                  <a:lnTo>
                    <a:pt x="4" y="155"/>
                  </a:lnTo>
                  <a:lnTo>
                    <a:pt x="3" y="227"/>
                  </a:lnTo>
                  <a:lnTo>
                    <a:pt x="0" y="363"/>
                  </a:lnTo>
                  <a:close/>
                </a:path>
              </a:pathLst>
            </a:custGeom>
            <a:solidFill>
              <a:srgbClr val="232B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48"/>
            <p:cNvSpPr/>
            <p:nvPr/>
          </p:nvSpPr>
          <p:spPr>
            <a:xfrm>
              <a:off x="3777" y="1872"/>
              <a:ext cx="19" cy="31"/>
            </a:xfrm>
            <a:custGeom>
              <a:rect b="b" l="l" r="r" t="t"/>
              <a:pathLst>
                <a:path extrusionOk="0" h="364" w="196">
                  <a:moveTo>
                    <a:pt x="0" y="362"/>
                  </a:moveTo>
                  <a:lnTo>
                    <a:pt x="11" y="362"/>
                  </a:lnTo>
                  <a:lnTo>
                    <a:pt x="20" y="362"/>
                  </a:lnTo>
                  <a:lnTo>
                    <a:pt x="28" y="362"/>
                  </a:lnTo>
                  <a:lnTo>
                    <a:pt x="35" y="362"/>
                  </a:lnTo>
                  <a:lnTo>
                    <a:pt x="41" y="362"/>
                  </a:lnTo>
                  <a:lnTo>
                    <a:pt x="49" y="362"/>
                  </a:lnTo>
                  <a:lnTo>
                    <a:pt x="56" y="362"/>
                  </a:lnTo>
                  <a:lnTo>
                    <a:pt x="63" y="362"/>
                  </a:lnTo>
                  <a:lnTo>
                    <a:pt x="72" y="362"/>
                  </a:lnTo>
                  <a:lnTo>
                    <a:pt x="82" y="362"/>
                  </a:lnTo>
                  <a:lnTo>
                    <a:pt x="93" y="363"/>
                  </a:lnTo>
                  <a:lnTo>
                    <a:pt x="107" y="363"/>
                  </a:lnTo>
                  <a:lnTo>
                    <a:pt x="124" y="363"/>
                  </a:lnTo>
                  <a:lnTo>
                    <a:pt x="143" y="363"/>
                  </a:lnTo>
                  <a:lnTo>
                    <a:pt x="165" y="364"/>
                  </a:lnTo>
                  <a:lnTo>
                    <a:pt x="192" y="364"/>
                  </a:lnTo>
                  <a:lnTo>
                    <a:pt x="192" y="308"/>
                  </a:lnTo>
                  <a:lnTo>
                    <a:pt x="193" y="263"/>
                  </a:lnTo>
                  <a:lnTo>
                    <a:pt x="194" y="192"/>
                  </a:lnTo>
                  <a:lnTo>
                    <a:pt x="196" y="56"/>
                  </a:lnTo>
                  <a:lnTo>
                    <a:pt x="194" y="44"/>
                  </a:lnTo>
                  <a:lnTo>
                    <a:pt x="188" y="32"/>
                  </a:lnTo>
                  <a:lnTo>
                    <a:pt x="179" y="23"/>
                  </a:lnTo>
                  <a:lnTo>
                    <a:pt x="166" y="15"/>
                  </a:lnTo>
                  <a:lnTo>
                    <a:pt x="152" y="8"/>
                  </a:lnTo>
                  <a:lnTo>
                    <a:pt x="136" y="4"/>
                  </a:lnTo>
                  <a:lnTo>
                    <a:pt x="119" y="1"/>
                  </a:lnTo>
                  <a:lnTo>
                    <a:pt x="101" y="0"/>
                  </a:lnTo>
                  <a:lnTo>
                    <a:pt x="83" y="1"/>
                  </a:lnTo>
                  <a:lnTo>
                    <a:pt x="66" y="3"/>
                  </a:lnTo>
                  <a:lnTo>
                    <a:pt x="50" y="7"/>
                  </a:lnTo>
                  <a:lnTo>
                    <a:pt x="35" y="14"/>
                  </a:lnTo>
                  <a:lnTo>
                    <a:pt x="23" y="21"/>
                  </a:lnTo>
                  <a:lnTo>
                    <a:pt x="14" y="29"/>
                  </a:lnTo>
                  <a:lnTo>
                    <a:pt x="7" y="41"/>
                  </a:lnTo>
                  <a:lnTo>
                    <a:pt x="5" y="53"/>
                  </a:lnTo>
                  <a:lnTo>
                    <a:pt x="5" y="110"/>
                  </a:lnTo>
                  <a:lnTo>
                    <a:pt x="4" y="155"/>
                  </a:lnTo>
                  <a:lnTo>
                    <a:pt x="3" y="227"/>
                  </a:lnTo>
                  <a:lnTo>
                    <a:pt x="0" y="362"/>
                  </a:lnTo>
                  <a:close/>
                </a:path>
              </a:pathLst>
            </a:custGeom>
            <a:solidFill>
              <a:srgbClr val="35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48"/>
            <p:cNvSpPr/>
            <p:nvPr/>
          </p:nvSpPr>
          <p:spPr>
            <a:xfrm>
              <a:off x="3778" y="1872"/>
              <a:ext cx="18" cy="31"/>
            </a:xfrm>
            <a:custGeom>
              <a:rect b="b" l="l" r="r" t="t"/>
              <a:pathLst>
                <a:path extrusionOk="0" h="363" w="185">
                  <a:moveTo>
                    <a:pt x="0" y="361"/>
                  </a:moveTo>
                  <a:lnTo>
                    <a:pt x="10" y="361"/>
                  </a:lnTo>
                  <a:lnTo>
                    <a:pt x="19" y="361"/>
                  </a:lnTo>
                  <a:lnTo>
                    <a:pt x="26" y="361"/>
                  </a:lnTo>
                  <a:lnTo>
                    <a:pt x="33" y="361"/>
                  </a:lnTo>
                  <a:lnTo>
                    <a:pt x="40" y="361"/>
                  </a:lnTo>
                  <a:lnTo>
                    <a:pt x="46" y="361"/>
                  </a:lnTo>
                  <a:lnTo>
                    <a:pt x="52" y="361"/>
                  </a:lnTo>
                  <a:lnTo>
                    <a:pt x="59" y="361"/>
                  </a:lnTo>
                  <a:lnTo>
                    <a:pt x="67" y="361"/>
                  </a:lnTo>
                  <a:lnTo>
                    <a:pt x="76" y="361"/>
                  </a:lnTo>
                  <a:lnTo>
                    <a:pt x="87" y="362"/>
                  </a:lnTo>
                  <a:lnTo>
                    <a:pt x="99" y="362"/>
                  </a:lnTo>
                  <a:lnTo>
                    <a:pt x="115" y="362"/>
                  </a:lnTo>
                  <a:lnTo>
                    <a:pt x="133" y="362"/>
                  </a:lnTo>
                  <a:lnTo>
                    <a:pt x="153" y="363"/>
                  </a:lnTo>
                  <a:lnTo>
                    <a:pt x="178" y="363"/>
                  </a:lnTo>
                  <a:lnTo>
                    <a:pt x="179" y="307"/>
                  </a:lnTo>
                  <a:lnTo>
                    <a:pt x="180" y="261"/>
                  </a:lnTo>
                  <a:lnTo>
                    <a:pt x="182" y="191"/>
                  </a:lnTo>
                  <a:lnTo>
                    <a:pt x="185" y="57"/>
                  </a:lnTo>
                  <a:lnTo>
                    <a:pt x="183" y="44"/>
                  </a:lnTo>
                  <a:lnTo>
                    <a:pt x="178" y="32"/>
                  </a:lnTo>
                  <a:lnTo>
                    <a:pt x="169" y="23"/>
                  </a:lnTo>
                  <a:lnTo>
                    <a:pt x="157" y="15"/>
                  </a:lnTo>
                  <a:lnTo>
                    <a:pt x="144" y="8"/>
                  </a:lnTo>
                  <a:lnTo>
                    <a:pt x="129" y="4"/>
                  </a:lnTo>
                  <a:lnTo>
                    <a:pt x="113" y="1"/>
                  </a:lnTo>
                  <a:lnTo>
                    <a:pt x="96" y="0"/>
                  </a:lnTo>
                  <a:lnTo>
                    <a:pt x="79" y="0"/>
                  </a:lnTo>
                  <a:lnTo>
                    <a:pt x="63" y="2"/>
                  </a:lnTo>
                  <a:lnTo>
                    <a:pt x="48" y="6"/>
                  </a:lnTo>
                  <a:lnTo>
                    <a:pt x="34" y="13"/>
                  </a:lnTo>
                  <a:lnTo>
                    <a:pt x="22" y="20"/>
                  </a:lnTo>
                  <a:lnTo>
                    <a:pt x="13" y="28"/>
                  </a:lnTo>
                  <a:lnTo>
                    <a:pt x="7" y="40"/>
                  </a:lnTo>
                  <a:lnTo>
                    <a:pt x="5" y="52"/>
                  </a:lnTo>
                  <a:lnTo>
                    <a:pt x="4" y="111"/>
                  </a:lnTo>
                  <a:lnTo>
                    <a:pt x="4" y="155"/>
                  </a:lnTo>
                  <a:lnTo>
                    <a:pt x="3" y="227"/>
                  </a:lnTo>
                  <a:lnTo>
                    <a:pt x="0" y="361"/>
                  </a:lnTo>
                  <a:close/>
                </a:path>
              </a:pathLst>
            </a:custGeom>
            <a:solidFill>
              <a:srgbClr val="4A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48"/>
            <p:cNvSpPr/>
            <p:nvPr/>
          </p:nvSpPr>
          <p:spPr>
            <a:xfrm>
              <a:off x="3779" y="1873"/>
              <a:ext cx="17" cy="30"/>
            </a:xfrm>
            <a:custGeom>
              <a:rect b="b" l="l" r="r" t="t"/>
              <a:pathLst>
                <a:path extrusionOk="0" h="361" w="170">
                  <a:moveTo>
                    <a:pt x="0" y="359"/>
                  </a:moveTo>
                  <a:lnTo>
                    <a:pt x="9" y="359"/>
                  </a:lnTo>
                  <a:lnTo>
                    <a:pt x="17" y="359"/>
                  </a:lnTo>
                  <a:lnTo>
                    <a:pt x="24" y="359"/>
                  </a:lnTo>
                  <a:lnTo>
                    <a:pt x="31" y="359"/>
                  </a:lnTo>
                  <a:lnTo>
                    <a:pt x="37" y="359"/>
                  </a:lnTo>
                  <a:lnTo>
                    <a:pt x="42" y="359"/>
                  </a:lnTo>
                  <a:lnTo>
                    <a:pt x="48" y="359"/>
                  </a:lnTo>
                  <a:lnTo>
                    <a:pt x="55" y="359"/>
                  </a:lnTo>
                  <a:lnTo>
                    <a:pt x="62" y="359"/>
                  </a:lnTo>
                  <a:lnTo>
                    <a:pt x="70" y="359"/>
                  </a:lnTo>
                  <a:lnTo>
                    <a:pt x="80" y="360"/>
                  </a:lnTo>
                  <a:lnTo>
                    <a:pt x="93" y="360"/>
                  </a:lnTo>
                  <a:lnTo>
                    <a:pt x="107" y="360"/>
                  </a:lnTo>
                  <a:lnTo>
                    <a:pt x="123" y="360"/>
                  </a:lnTo>
                  <a:lnTo>
                    <a:pt x="142" y="361"/>
                  </a:lnTo>
                  <a:lnTo>
                    <a:pt x="165" y="361"/>
                  </a:lnTo>
                  <a:lnTo>
                    <a:pt x="165" y="305"/>
                  </a:lnTo>
                  <a:lnTo>
                    <a:pt x="166" y="259"/>
                  </a:lnTo>
                  <a:lnTo>
                    <a:pt x="167" y="190"/>
                  </a:lnTo>
                  <a:lnTo>
                    <a:pt x="170" y="57"/>
                  </a:lnTo>
                  <a:lnTo>
                    <a:pt x="168" y="44"/>
                  </a:lnTo>
                  <a:lnTo>
                    <a:pt x="163" y="33"/>
                  </a:lnTo>
                  <a:lnTo>
                    <a:pt x="155" y="23"/>
                  </a:lnTo>
                  <a:lnTo>
                    <a:pt x="144" y="16"/>
                  </a:lnTo>
                  <a:lnTo>
                    <a:pt x="132" y="10"/>
                  </a:lnTo>
                  <a:lnTo>
                    <a:pt x="118" y="4"/>
                  </a:lnTo>
                  <a:lnTo>
                    <a:pt x="104" y="1"/>
                  </a:lnTo>
                  <a:lnTo>
                    <a:pt x="88" y="0"/>
                  </a:lnTo>
                  <a:lnTo>
                    <a:pt x="73" y="1"/>
                  </a:lnTo>
                  <a:lnTo>
                    <a:pt x="58" y="3"/>
                  </a:lnTo>
                  <a:lnTo>
                    <a:pt x="44" y="7"/>
                  </a:lnTo>
                  <a:lnTo>
                    <a:pt x="32" y="13"/>
                  </a:lnTo>
                  <a:lnTo>
                    <a:pt x="21" y="20"/>
                  </a:lnTo>
                  <a:lnTo>
                    <a:pt x="13" y="29"/>
                  </a:lnTo>
                  <a:lnTo>
                    <a:pt x="7" y="41"/>
                  </a:lnTo>
                  <a:lnTo>
                    <a:pt x="5" y="53"/>
                  </a:lnTo>
                  <a:lnTo>
                    <a:pt x="4" y="110"/>
                  </a:lnTo>
                  <a:lnTo>
                    <a:pt x="3" y="156"/>
                  </a:lnTo>
                  <a:lnTo>
                    <a:pt x="2" y="226"/>
                  </a:lnTo>
                  <a:lnTo>
                    <a:pt x="0" y="359"/>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5" name="Google Shape;1265;p48"/>
            <p:cNvSpPr/>
            <p:nvPr/>
          </p:nvSpPr>
          <p:spPr>
            <a:xfrm>
              <a:off x="3780" y="1873"/>
              <a:ext cx="15" cy="30"/>
            </a:xfrm>
            <a:custGeom>
              <a:rect b="b" l="l" r="r" t="t"/>
              <a:pathLst>
                <a:path extrusionOk="0" h="359" w="155">
                  <a:moveTo>
                    <a:pt x="0" y="357"/>
                  </a:moveTo>
                  <a:lnTo>
                    <a:pt x="15" y="357"/>
                  </a:lnTo>
                  <a:lnTo>
                    <a:pt x="28" y="357"/>
                  </a:lnTo>
                  <a:lnTo>
                    <a:pt x="38" y="357"/>
                  </a:lnTo>
                  <a:lnTo>
                    <a:pt x="50" y="357"/>
                  </a:lnTo>
                  <a:lnTo>
                    <a:pt x="64" y="357"/>
                  </a:lnTo>
                  <a:lnTo>
                    <a:pt x="85" y="358"/>
                  </a:lnTo>
                  <a:lnTo>
                    <a:pt x="113" y="358"/>
                  </a:lnTo>
                  <a:lnTo>
                    <a:pt x="151" y="359"/>
                  </a:lnTo>
                  <a:lnTo>
                    <a:pt x="152" y="303"/>
                  </a:lnTo>
                  <a:lnTo>
                    <a:pt x="152" y="257"/>
                  </a:lnTo>
                  <a:lnTo>
                    <a:pt x="153" y="188"/>
                  </a:lnTo>
                  <a:lnTo>
                    <a:pt x="155" y="55"/>
                  </a:lnTo>
                  <a:lnTo>
                    <a:pt x="150" y="31"/>
                  </a:lnTo>
                  <a:lnTo>
                    <a:pt x="132" y="15"/>
                  </a:lnTo>
                  <a:lnTo>
                    <a:pt x="108" y="4"/>
                  </a:lnTo>
                  <a:lnTo>
                    <a:pt x="81" y="0"/>
                  </a:lnTo>
                  <a:lnTo>
                    <a:pt x="53" y="3"/>
                  </a:lnTo>
                  <a:lnTo>
                    <a:pt x="29" y="13"/>
                  </a:lnTo>
                  <a:lnTo>
                    <a:pt x="10" y="29"/>
                  </a:lnTo>
                  <a:lnTo>
                    <a:pt x="4" y="53"/>
                  </a:lnTo>
                  <a:lnTo>
                    <a:pt x="3" y="110"/>
                  </a:lnTo>
                  <a:lnTo>
                    <a:pt x="2" y="155"/>
                  </a:lnTo>
                  <a:lnTo>
                    <a:pt x="1" y="224"/>
                  </a:lnTo>
                  <a:lnTo>
                    <a:pt x="0" y="357"/>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6" name="Google Shape;1266;p48"/>
            <p:cNvSpPr/>
            <p:nvPr/>
          </p:nvSpPr>
          <p:spPr>
            <a:xfrm>
              <a:off x="3781" y="1873"/>
              <a:ext cx="14" cy="30"/>
            </a:xfrm>
            <a:custGeom>
              <a:rect b="b" l="l" r="r" t="t"/>
              <a:pathLst>
                <a:path extrusionOk="0" h="358" w="142">
                  <a:moveTo>
                    <a:pt x="0" y="356"/>
                  </a:moveTo>
                  <a:lnTo>
                    <a:pt x="16" y="356"/>
                  </a:lnTo>
                  <a:lnTo>
                    <a:pt x="27" y="356"/>
                  </a:lnTo>
                  <a:lnTo>
                    <a:pt x="36" y="356"/>
                  </a:lnTo>
                  <a:lnTo>
                    <a:pt x="46" y="356"/>
                  </a:lnTo>
                  <a:lnTo>
                    <a:pt x="59" y="356"/>
                  </a:lnTo>
                  <a:lnTo>
                    <a:pt x="77" y="357"/>
                  </a:lnTo>
                  <a:lnTo>
                    <a:pt x="102" y="357"/>
                  </a:lnTo>
                  <a:lnTo>
                    <a:pt x="137" y="358"/>
                  </a:lnTo>
                  <a:lnTo>
                    <a:pt x="138" y="302"/>
                  </a:lnTo>
                  <a:lnTo>
                    <a:pt x="139" y="257"/>
                  </a:lnTo>
                  <a:lnTo>
                    <a:pt x="140" y="188"/>
                  </a:lnTo>
                  <a:lnTo>
                    <a:pt x="142" y="54"/>
                  </a:lnTo>
                  <a:lnTo>
                    <a:pt x="137" y="30"/>
                  </a:lnTo>
                  <a:lnTo>
                    <a:pt x="121" y="14"/>
                  </a:lnTo>
                  <a:lnTo>
                    <a:pt x="99" y="3"/>
                  </a:lnTo>
                  <a:lnTo>
                    <a:pt x="75" y="0"/>
                  </a:lnTo>
                  <a:lnTo>
                    <a:pt x="49" y="3"/>
                  </a:lnTo>
                  <a:lnTo>
                    <a:pt x="27" y="13"/>
                  </a:lnTo>
                  <a:lnTo>
                    <a:pt x="12" y="29"/>
                  </a:lnTo>
                  <a:lnTo>
                    <a:pt x="5" y="52"/>
                  </a:lnTo>
                  <a:lnTo>
                    <a:pt x="4" y="109"/>
                  </a:lnTo>
                  <a:lnTo>
                    <a:pt x="3" y="155"/>
                  </a:lnTo>
                  <a:lnTo>
                    <a:pt x="2" y="224"/>
                  </a:lnTo>
                  <a:lnTo>
                    <a:pt x="0" y="356"/>
                  </a:lnTo>
                  <a:close/>
                </a:path>
              </a:pathLst>
            </a:custGeom>
            <a:solidFill>
              <a:srgbClr val="7F878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7" name="Google Shape;1267;p48"/>
            <p:cNvSpPr/>
            <p:nvPr/>
          </p:nvSpPr>
          <p:spPr>
            <a:xfrm>
              <a:off x="3782" y="1873"/>
              <a:ext cx="13" cy="30"/>
            </a:xfrm>
            <a:custGeom>
              <a:rect b="b" l="l" r="r" t="t"/>
              <a:pathLst>
                <a:path extrusionOk="0" h="355" w="128">
                  <a:moveTo>
                    <a:pt x="0" y="353"/>
                  </a:moveTo>
                  <a:lnTo>
                    <a:pt x="13" y="353"/>
                  </a:lnTo>
                  <a:lnTo>
                    <a:pt x="22" y="353"/>
                  </a:lnTo>
                  <a:lnTo>
                    <a:pt x="31" y="353"/>
                  </a:lnTo>
                  <a:lnTo>
                    <a:pt x="40" y="353"/>
                  </a:lnTo>
                  <a:lnTo>
                    <a:pt x="51" y="353"/>
                  </a:lnTo>
                  <a:lnTo>
                    <a:pt x="68" y="354"/>
                  </a:lnTo>
                  <a:lnTo>
                    <a:pt x="90" y="354"/>
                  </a:lnTo>
                  <a:lnTo>
                    <a:pt x="120" y="355"/>
                  </a:lnTo>
                  <a:lnTo>
                    <a:pt x="123" y="299"/>
                  </a:lnTo>
                  <a:lnTo>
                    <a:pt x="124" y="255"/>
                  </a:lnTo>
                  <a:lnTo>
                    <a:pt x="126" y="186"/>
                  </a:lnTo>
                  <a:lnTo>
                    <a:pt x="128" y="54"/>
                  </a:lnTo>
                  <a:lnTo>
                    <a:pt x="123" y="30"/>
                  </a:lnTo>
                  <a:lnTo>
                    <a:pt x="108" y="14"/>
                  </a:lnTo>
                  <a:lnTo>
                    <a:pt x="88" y="4"/>
                  </a:lnTo>
                  <a:lnTo>
                    <a:pt x="66" y="0"/>
                  </a:lnTo>
                  <a:lnTo>
                    <a:pt x="43" y="4"/>
                  </a:lnTo>
                  <a:lnTo>
                    <a:pt x="23" y="13"/>
                  </a:lnTo>
                  <a:lnTo>
                    <a:pt x="9" y="28"/>
                  </a:lnTo>
                  <a:lnTo>
                    <a:pt x="4" y="51"/>
                  </a:lnTo>
                  <a:lnTo>
                    <a:pt x="3" y="108"/>
                  </a:lnTo>
                  <a:lnTo>
                    <a:pt x="2" y="153"/>
                  </a:lnTo>
                  <a:lnTo>
                    <a:pt x="1" y="222"/>
                  </a:lnTo>
                  <a:lnTo>
                    <a:pt x="0" y="353"/>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8" name="Google Shape;1268;p48"/>
            <p:cNvSpPr/>
            <p:nvPr/>
          </p:nvSpPr>
          <p:spPr>
            <a:xfrm>
              <a:off x="3782" y="1873"/>
              <a:ext cx="12" cy="30"/>
            </a:xfrm>
            <a:custGeom>
              <a:rect b="b" l="l" r="r" t="t"/>
              <a:pathLst>
                <a:path extrusionOk="0" h="354" w="117">
                  <a:moveTo>
                    <a:pt x="0" y="352"/>
                  </a:moveTo>
                  <a:lnTo>
                    <a:pt x="12" y="352"/>
                  </a:lnTo>
                  <a:lnTo>
                    <a:pt x="21" y="352"/>
                  </a:lnTo>
                  <a:lnTo>
                    <a:pt x="29" y="352"/>
                  </a:lnTo>
                  <a:lnTo>
                    <a:pt x="38" y="352"/>
                  </a:lnTo>
                  <a:lnTo>
                    <a:pt x="48" y="352"/>
                  </a:lnTo>
                  <a:lnTo>
                    <a:pt x="64" y="353"/>
                  </a:lnTo>
                  <a:lnTo>
                    <a:pt x="84" y="353"/>
                  </a:lnTo>
                  <a:lnTo>
                    <a:pt x="111" y="354"/>
                  </a:lnTo>
                  <a:lnTo>
                    <a:pt x="112" y="298"/>
                  </a:lnTo>
                  <a:lnTo>
                    <a:pt x="113" y="254"/>
                  </a:lnTo>
                  <a:lnTo>
                    <a:pt x="114" y="186"/>
                  </a:lnTo>
                  <a:lnTo>
                    <a:pt x="117" y="55"/>
                  </a:lnTo>
                  <a:lnTo>
                    <a:pt x="112" y="32"/>
                  </a:lnTo>
                  <a:lnTo>
                    <a:pt x="100" y="15"/>
                  </a:lnTo>
                  <a:lnTo>
                    <a:pt x="83" y="5"/>
                  </a:lnTo>
                  <a:lnTo>
                    <a:pt x="63" y="0"/>
                  </a:lnTo>
                  <a:lnTo>
                    <a:pt x="42" y="4"/>
                  </a:lnTo>
                  <a:lnTo>
                    <a:pt x="24" y="13"/>
                  </a:lnTo>
                  <a:lnTo>
                    <a:pt x="12" y="29"/>
                  </a:lnTo>
                  <a:lnTo>
                    <a:pt x="7" y="53"/>
                  </a:lnTo>
                  <a:lnTo>
                    <a:pt x="6" y="109"/>
                  </a:lnTo>
                  <a:lnTo>
                    <a:pt x="5" y="153"/>
                  </a:lnTo>
                  <a:lnTo>
                    <a:pt x="3" y="221"/>
                  </a:lnTo>
                  <a:lnTo>
                    <a:pt x="0" y="352"/>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9" name="Google Shape;1269;p48"/>
            <p:cNvSpPr/>
            <p:nvPr/>
          </p:nvSpPr>
          <p:spPr>
            <a:xfrm>
              <a:off x="3783" y="1873"/>
              <a:ext cx="11" cy="30"/>
            </a:xfrm>
            <a:custGeom>
              <a:rect b="b" l="l" r="r" t="t"/>
              <a:pathLst>
                <a:path extrusionOk="0" h="351" w="104">
                  <a:moveTo>
                    <a:pt x="0" y="349"/>
                  </a:moveTo>
                  <a:lnTo>
                    <a:pt x="11" y="349"/>
                  </a:lnTo>
                  <a:lnTo>
                    <a:pt x="19" y="349"/>
                  </a:lnTo>
                  <a:lnTo>
                    <a:pt x="26" y="349"/>
                  </a:lnTo>
                  <a:lnTo>
                    <a:pt x="33" y="349"/>
                  </a:lnTo>
                  <a:lnTo>
                    <a:pt x="42" y="349"/>
                  </a:lnTo>
                  <a:lnTo>
                    <a:pt x="56" y="350"/>
                  </a:lnTo>
                  <a:lnTo>
                    <a:pt x="73" y="350"/>
                  </a:lnTo>
                  <a:lnTo>
                    <a:pt x="97" y="351"/>
                  </a:lnTo>
                  <a:lnTo>
                    <a:pt x="98" y="296"/>
                  </a:lnTo>
                  <a:lnTo>
                    <a:pt x="99" y="252"/>
                  </a:lnTo>
                  <a:lnTo>
                    <a:pt x="101" y="184"/>
                  </a:lnTo>
                  <a:lnTo>
                    <a:pt x="104" y="52"/>
                  </a:lnTo>
                  <a:lnTo>
                    <a:pt x="100" y="30"/>
                  </a:lnTo>
                  <a:lnTo>
                    <a:pt x="89" y="13"/>
                  </a:lnTo>
                  <a:lnTo>
                    <a:pt x="74" y="3"/>
                  </a:lnTo>
                  <a:lnTo>
                    <a:pt x="56" y="0"/>
                  </a:lnTo>
                  <a:lnTo>
                    <a:pt x="37" y="3"/>
                  </a:lnTo>
                  <a:lnTo>
                    <a:pt x="22" y="12"/>
                  </a:lnTo>
                  <a:lnTo>
                    <a:pt x="10" y="29"/>
                  </a:lnTo>
                  <a:lnTo>
                    <a:pt x="5" y="52"/>
                  </a:lnTo>
                  <a:lnTo>
                    <a:pt x="5" y="108"/>
                  </a:lnTo>
                  <a:lnTo>
                    <a:pt x="4" y="152"/>
                  </a:lnTo>
                  <a:lnTo>
                    <a:pt x="3" y="220"/>
                  </a:lnTo>
                  <a:lnTo>
                    <a:pt x="0" y="349"/>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0" name="Google Shape;1270;p48"/>
            <p:cNvSpPr/>
            <p:nvPr/>
          </p:nvSpPr>
          <p:spPr>
            <a:xfrm>
              <a:off x="3784" y="1873"/>
              <a:ext cx="9" cy="30"/>
            </a:xfrm>
            <a:custGeom>
              <a:rect b="b" l="l" r="r" t="t"/>
              <a:pathLst>
                <a:path extrusionOk="0" h="350" w="89">
                  <a:moveTo>
                    <a:pt x="0" y="348"/>
                  </a:moveTo>
                  <a:lnTo>
                    <a:pt x="85" y="350"/>
                  </a:lnTo>
                  <a:lnTo>
                    <a:pt x="89" y="54"/>
                  </a:lnTo>
                  <a:lnTo>
                    <a:pt x="86" y="31"/>
                  </a:lnTo>
                  <a:lnTo>
                    <a:pt x="76" y="14"/>
                  </a:lnTo>
                  <a:lnTo>
                    <a:pt x="63" y="4"/>
                  </a:lnTo>
                  <a:lnTo>
                    <a:pt x="48" y="0"/>
                  </a:lnTo>
                  <a:lnTo>
                    <a:pt x="32" y="4"/>
                  </a:lnTo>
                  <a:lnTo>
                    <a:pt x="19" y="14"/>
                  </a:lnTo>
                  <a:lnTo>
                    <a:pt x="9" y="31"/>
                  </a:lnTo>
                  <a:lnTo>
                    <a:pt x="5" y="54"/>
                  </a:lnTo>
                  <a:lnTo>
                    <a:pt x="0" y="348"/>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1" name="Google Shape;1271;p48"/>
            <p:cNvSpPr/>
            <p:nvPr/>
          </p:nvSpPr>
          <p:spPr>
            <a:xfrm>
              <a:off x="3775" y="1898"/>
              <a:ext cx="22" cy="9"/>
            </a:xfrm>
            <a:custGeom>
              <a:rect b="b" l="l" r="r" t="t"/>
              <a:pathLst>
                <a:path extrusionOk="0" h="111" w="218">
                  <a:moveTo>
                    <a:pt x="110" y="0"/>
                  </a:moveTo>
                  <a:lnTo>
                    <a:pt x="133" y="1"/>
                  </a:lnTo>
                  <a:lnTo>
                    <a:pt x="153" y="5"/>
                  </a:lnTo>
                  <a:lnTo>
                    <a:pt x="171" y="10"/>
                  </a:lnTo>
                  <a:lnTo>
                    <a:pt x="187" y="17"/>
                  </a:lnTo>
                  <a:lnTo>
                    <a:pt x="200" y="25"/>
                  </a:lnTo>
                  <a:lnTo>
                    <a:pt x="210" y="36"/>
                  </a:lnTo>
                  <a:lnTo>
                    <a:pt x="216" y="46"/>
                  </a:lnTo>
                  <a:lnTo>
                    <a:pt x="218" y="57"/>
                  </a:lnTo>
                  <a:lnTo>
                    <a:pt x="216" y="69"/>
                  </a:lnTo>
                  <a:lnTo>
                    <a:pt x="209" y="78"/>
                  </a:lnTo>
                  <a:lnTo>
                    <a:pt x="199" y="88"/>
                  </a:lnTo>
                  <a:lnTo>
                    <a:pt x="185" y="96"/>
                  </a:lnTo>
                  <a:lnTo>
                    <a:pt x="169" y="103"/>
                  </a:lnTo>
                  <a:lnTo>
                    <a:pt x="151" y="107"/>
                  </a:lnTo>
                  <a:lnTo>
                    <a:pt x="131" y="110"/>
                  </a:lnTo>
                  <a:lnTo>
                    <a:pt x="108" y="111"/>
                  </a:lnTo>
                  <a:lnTo>
                    <a:pt x="86" y="110"/>
                  </a:lnTo>
                  <a:lnTo>
                    <a:pt x="65" y="106"/>
                  </a:lnTo>
                  <a:lnTo>
                    <a:pt x="47" y="101"/>
                  </a:lnTo>
                  <a:lnTo>
                    <a:pt x="32" y="94"/>
                  </a:lnTo>
                  <a:lnTo>
                    <a:pt x="19" y="85"/>
                  </a:lnTo>
                  <a:lnTo>
                    <a:pt x="9" y="75"/>
                  </a:lnTo>
                  <a:lnTo>
                    <a:pt x="2" y="65"/>
                  </a:lnTo>
                  <a:lnTo>
                    <a:pt x="0" y="53"/>
                  </a:lnTo>
                  <a:lnTo>
                    <a:pt x="2" y="42"/>
                  </a:lnTo>
                  <a:lnTo>
                    <a:pt x="10" y="32"/>
                  </a:lnTo>
                  <a:lnTo>
                    <a:pt x="20" y="23"/>
                  </a:lnTo>
                  <a:lnTo>
                    <a:pt x="33" y="15"/>
                  </a:lnTo>
                  <a:lnTo>
                    <a:pt x="49" y="8"/>
                  </a:lnTo>
                  <a:lnTo>
                    <a:pt x="68" y="4"/>
                  </a:lnTo>
                  <a:lnTo>
                    <a:pt x="88" y="1"/>
                  </a:lnTo>
                  <a:lnTo>
                    <a:pt x="1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2" name="Google Shape;1272;p48"/>
            <p:cNvSpPr/>
            <p:nvPr/>
          </p:nvSpPr>
          <p:spPr>
            <a:xfrm>
              <a:off x="3779" y="1902"/>
              <a:ext cx="11" cy="177"/>
            </a:xfrm>
            <a:custGeom>
              <a:rect b="b" l="l" r="r" t="t"/>
              <a:pathLst>
                <a:path extrusionOk="0" h="2121" w="112">
                  <a:moveTo>
                    <a:pt x="36" y="17"/>
                  </a:moveTo>
                  <a:lnTo>
                    <a:pt x="39" y="10"/>
                  </a:lnTo>
                  <a:lnTo>
                    <a:pt x="48" y="4"/>
                  </a:lnTo>
                  <a:lnTo>
                    <a:pt x="60" y="1"/>
                  </a:lnTo>
                  <a:lnTo>
                    <a:pt x="74" y="0"/>
                  </a:lnTo>
                  <a:lnTo>
                    <a:pt x="87" y="1"/>
                  </a:lnTo>
                  <a:lnTo>
                    <a:pt x="100" y="4"/>
                  </a:lnTo>
                  <a:lnTo>
                    <a:pt x="109" y="11"/>
                  </a:lnTo>
                  <a:lnTo>
                    <a:pt x="112" y="19"/>
                  </a:lnTo>
                  <a:lnTo>
                    <a:pt x="75" y="2104"/>
                  </a:lnTo>
                  <a:lnTo>
                    <a:pt x="72" y="2112"/>
                  </a:lnTo>
                  <a:lnTo>
                    <a:pt x="63" y="2117"/>
                  </a:lnTo>
                  <a:lnTo>
                    <a:pt x="52" y="2120"/>
                  </a:lnTo>
                  <a:lnTo>
                    <a:pt x="38" y="2121"/>
                  </a:lnTo>
                  <a:lnTo>
                    <a:pt x="23" y="2119"/>
                  </a:lnTo>
                  <a:lnTo>
                    <a:pt x="12" y="2115"/>
                  </a:lnTo>
                  <a:lnTo>
                    <a:pt x="3" y="2110"/>
                  </a:lnTo>
                  <a:lnTo>
                    <a:pt x="0" y="2102"/>
                  </a:lnTo>
                  <a:lnTo>
                    <a:pt x="36"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3" name="Google Shape;1273;p48"/>
            <p:cNvSpPr/>
            <p:nvPr/>
          </p:nvSpPr>
          <p:spPr>
            <a:xfrm>
              <a:off x="3779" y="1902"/>
              <a:ext cx="10" cy="168"/>
            </a:xfrm>
            <a:custGeom>
              <a:rect b="b" l="l" r="r" t="t"/>
              <a:pathLst>
                <a:path extrusionOk="0" h="2011" w="107">
                  <a:moveTo>
                    <a:pt x="37" y="18"/>
                  </a:moveTo>
                  <a:lnTo>
                    <a:pt x="40" y="11"/>
                  </a:lnTo>
                  <a:lnTo>
                    <a:pt x="48" y="5"/>
                  </a:lnTo>
                  <a:lnTo>
                    <a:pt x="59" y="2"/>
                  </a:lnTo>
                  <a:lnTo>
                    <a:pt x="72" y="0"/>
                  </a:lnTo>
                  <a:lnTo>
                    <a:pt x="84" y="2"/>
                  </a:lnTo>
                  <a:lnTo>
                    <a:pt x="96" y="5"/>
                  </a:lnTo>
                  <a:lnTo>
                    <a:pt x="104" y="11"/>
                  </a:lnTo>
                  <a:lnTo>
                    <a:pt x="107" y="18"/>
                  </a:lnTo>
                  <a:lnTo>
                    <a:pt x="103" y="229"/>
                  </a:lnTo>
                  <a:lnTo>
                    <a:pt x="100" y="389"/>
                  </a:lnTo>
                  <a:lnTo>
                    <a:pt x="97" y="528"/>
                  </a:lnTo>
                  <a:lnTo>
                    <a:pt x="95" y="677"/>
                  </a:lnTo>
                  <a:lnTo>
                    <a:pt x="91" y="869"/>
                  </a:lnTo>
                  <a:lnTo>
                    <a:pt x="85" y="1131"/>
                  </a:lnTo>
                  <a:lnTo>
                    <a:pt x="79" y="1496"/>
                  </a:lnTo>
                  <a:lnTo>
                    <a:pt x="70" y="1996"/>
                  </a:lnTo>
                  <a:lnTo>
                    <a:pt x="67" y="2003"/>
                  </a:lnTo>
                  <a:lnTo>
                    <a:pt x="59" y="2008"/>
                  </a:lnTo>
                  <a:lnTo>
                    <a:pt x="48" y="2011"/>
                  </a:lnTo>
                  <a:lnTo>
                    <a:pt x="36" y="2011"/>
                  </a:lnTo>
                  <a:lnTo>
                    <a:pt x="22" y="2010"/>
                  </a:lnTo>
                  <a:lnTo>
                    <a:pt x="11" y="2007"/>
                  </a:lnTo>
                  <a:lnTo>
                    <a:pt x="3" y="2001"/>
                  </a:lnTo>
                  <a:lnTo>
                    <a:pt x="0" y="1993"/>
                  </a:lnTo>
                  <a:lnTo>
                    <a:pt x="5" y="1783"/>
                  </a:lnTo>
                  <a:lnTo>
                    <a:pt x="8" y="1623"/>
                  </a:lnTo>
                  <a:lnTo>
                    <a:pt x="11" y="1485"/>
                  </a:lnTo>
                  <a:lnTo>
                    <a:pt x="14" y="1336"/>
                  </a:lnTo>
                  <a:lnTo>
                    <a:pt x="17" y="1145"/>
                  </a:lnTo>
                  <a:lnTo>
                    <a:pt x="21" y="883"/>
                  </a:lnTo>
                  <a:lnTo>
                    <a:pt x="29" y="518"/>
                  </a:lnTo>
                  <a:lnTo>
                    <a:pt x="37" y="18"/>
                  </a:lnTo>
                  <a:close/>
                </a:path>
              </a:pathLst>
            </a:custGeom>
            <a:solidFill>
              <a:srgbClr val="14141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4" name="Google Shape;1274;p48"/>
            <p:cNvSpPr/>
            <p:nvPr/>
          </p:nvSpPr>
          <p:spPr>
            <a:xfrm>
              <a:off x="3780" y="1902"/>
              <a:ext cx="9" cy="159"/>
            </a:xfrm>
            <a:custGeom>
              <a:rect b="b" l="l" r="r" t="t"/>
              <a:pathLst>
                <a:path extrusionOk="0" h="1902" w="98">
                  <a:moveTo>
                    <a:pt x="35" y="16"/>
                  </a:moveTo>
                  <a:lnTo>
                    <a:pt x="37" y="9"/>
                  </a:lnTo>
                  <a:lnTo>
                    <a:pt x="43" y="3"/>
                  </a:lnTo>
                  <a:lnTo>
                    <a:pt x="53" y="0"/>
                  </a:lnTo>
                  <a:lnTo>
                    <a:pt x="64" y="0"/>
                  </a:lnTo>
                  <a:lnTo>
                    <a:pt x="75" y="1"/>
                  </a:lnTo>
                  <a:lnTo>
                    <a:pt x="87" y="4"/>
                  </a:lnTo>
                  <a:lnTo>
                    <a:pt x="94" y="10"/>
                  </a:lnTo>
                  <a:lnTo>
                    <a:pt x="98" y="16"/>
                  </a:lnTo>
                  <a:lnTo>
                    <a:pt x="94" y="216"/>
                  </a:lnTo>
                  <a:lnTo>
                    <a:pt x="91" y="367"/>
                  </a:lnTo>
                  <a:lnTo>
                    <a:pt x="88" y="498"/>
                  </a:lnTo>
                  <a:lnTo>
                    <a:pt x="85" y="640"/>
                  </a:lnTo>
                  <a:lnTo>
                    <a:pt x="81" y="819"/>
                  </a:lnTo>
                  <a:lnTo>
                    <a:pt x="76" y="1068"/>
                  </a:lnTo>
                  <a:lnTo>
                    <a:pt x="70" y="1413"/>
                  </a:lnTo>
                  <a:lnTo>
                    <a:pt x="61" y="1885"/>
                  </a:lnTo>
                  <a:lnTo>
                    <a:pt x="58" y="1893"/>
                  </a:lnTo>
                  <a:lnTo>
                    <a:pt x="51" y="1898"/>
                  </a:lnTo>
                  <a:lnTo>
                    <a:pt x="41" y="1901"/>
                  </a:lnTo>
                  <a:lnTo>
                    <a:pt x="30" y="1902"/>
                  </a:lnTo>
                  <a:lnTo>
                    <a:pt x="18" y="1901"/>
                  </a:lnTo>
                  <a:lnTo>
                    <a:pt x="9" y="1898"/>
                  </a:lnTo>
                  <a:lnTo>
                    <a:pt x="2" y="1893"/>
                  </a:lnTo>
                  <a:lnTo>
                    <a:pt x="0" y="1885"/>
                  </a:lnTo>
                  <a:lnTo>
                    <a:pt x="3" y="1685"/>
                  </a:lnTo>
                  <a:lnTo>
                    <a:pt x="6" y="1534"/>
                  </a:lnTo>
                  <a:lnTo>
                    <a:pt x="8" y="1403"/>
                  </a:lnTo>
                  <a:lnTo>
                    <a:pt x="11" y="1262"/>
                  </a:lnTo>
                  <a:lnTo>
                    <a:pt x="14" y="1082"/>
                  </a:lnTo>
                  <a:lnTo>
                    <a:pt x="19" y="834"/>
                  </a:lnTo>
                  <a:lnTo>
                    <a:pt x="26" y="488"/>
                  </a:lnTo>
                  <a:lnTo>
                    <a:pt x="35" y="16"/>
                  </a:lnTo>
                  <a:close/>
                </a:path>
              </a:pathLst>
            </a:custGeom>
            <a:solidFill>
              <a:srgbClr val="2629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5" name="Google Shape;1275;p48"/>
            <p:cNvSpPr/>
            <p:nvPr/>
          </p:nvSpPr>
          <p:spPr>
            <a:xfrm>
              <a:off x="3780" y="1902"/>
              <a:ext cx="9" cy="150"/>
            </a:xfrm>
            <a:custGeom>
              <a:rect b="b" l="l" r="r" t="t"/>
              <a:pathLst>
                <a:path extrusionOk="0" h="1793" w="88">
                  <a:moveTo>
                    <a:pt x="30" y="16"/>
                  </a:moveTo>
                  <a:lnTo>
                    <a:pt x="33" y="9"/>
                  </a:lnTo>
                  <a:lnTo>
                    <a:pt x="40" y="3"/>
                  </a:lnTo>
                  <a:lnTo>
                    <a:pt x="49" y="0"/>
                  </a:lnTo>
                  <a:lnTo>
                    <a:pt x="59" y="0"/>
                  </a:lnTo>
                  <a:lnTo>
                    <a:pt x="69" y="1"/>
                  </a:lnTo>
                  <a:lnTo>
                    <a:pt x="79" y="4"/>
                  </a:lnTo>
                  <a:lnTo>
                    <a:pt x="86" y="10"/>
                  </a:lnTo>
                  <a:lnTo>
                    <a:pt x="88" y="16"/>
                  </a:lnTo>
                  <a:lnTo>
                    <a:pt x="85" y="204"/>
                  </a:lnTo>
                  <a:lnTo>
                    <a:pt x="82" y="346"/>
                  </a:lnTo>
                  <a:lnTo>
                    <a:pt x="80" y="470"/>
                  </a:lnTo>
                  <a:lnTo>
                    <a:pt x="77" y="603"/>
                  </a:lnTo>
                  <a:lnTo>
                    <a:pt x="74" y="773"/>
                  </a:lnTo>
                  <a:lnTo>
                    <a:pt x="70" y="1006"/>
                  </a:lnTo>
                  <a:lnTo>
                    <a:pt x="64" y="1333"/>
                  </a:lnTo>
                  <a:lnTo>
                    <a:pt x="56" y="1779"/>
                  </a:lnTo>
                  <a:lnTo>
                    <a:pt x="54" y="1785"/>
                  </a:lnTo>
                  <a:lnTo>
                    <a:pt x="47" y="1790"/>
                  </a:lnTo>
                  <a:lnTo>
                    <a:pt x="38" y="1792"/>
                  </a:lnTo>
                  <a:lnTo>
                    <a:pt x="28" y="1793"/>
                  </a:lnTo>
                  <a:lnTo>
                    <a:pt x="18" y="1792"/>
                  </a:lnTo>
                  <a:lnTo>
                    <a:pt x="8" y="1789"/>
                  </a:lnTo>
                  <a:lnTo>
                    <a:pt x="2" y="1784"/>
                  </a:lnTo>
                  <a:lnTo>
                    <a:pt x="0" y="1777"/>
                  </a:lnTo>
                  <a:lnTo>
                    <a:pt x="6" y="1446"/>
                  </a:lnTo>
                  <a:lnTo>
                    <a:pt x="10" y="1190"/>
                  </a:lnTo>
                  <a:lnTo>
                    <a:pt x="18" y="786"/>
                  </a:lnTo>
                  <a:lnTo>
                    <a:pt x="30" y="16"/>
                  </a:lnTo>
                  <a:close/>
                </a:path>
              </a:pathLst>
            </a:custGeom>
            <a:solidFill>
              <a:srgbClr val="3A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6" name="Google Shape;1276;p48"/>
            <p:cNvSpPr/>
            <p:nvPr/>
          </p:nvSpPr>
          <p:spPr>
            <a:xfrm>
              <a:off x="3781" y="1902"/>
              <a:ext cx="8" cy="141"/>
            </a:xfrm>
            <a:custGeom>
              <a:rect b="b" l="l" r="r" t="t"/>
              <a:pathLst>
                <a:path extrusionOk="0" h="1682" w="81">
                  <a:moveTo>
                    <a:pt x="29" y="15"/>
                  </a:moveTo>
                  <a:lnTo>
                    <a:pt x="31" y="9"/>
                  </a:lnTo>
                  <a:lnTo>
                    <a:pt x="37" y="3"/>
                  </a:lnTo>
                  <a:lnTo>
                    <a:pt x="45" y="1"/>
                  </a:lnTo>
                  <a:lnTo>
                    <a:pt x="55" y="0"/>
                  </a:lnTo>
                  <a:lnTo>
                    <a:pt x="64" y="1"/>
                  </a:lnTo>
                  <a:lnTo>
                    <a:pt x="72" y="3"/>
                  </a:lnTo>
                  <a:lnTo>
                    <a:pt x="79" y="9"/>
                  </a:lnTo>
                  <a:lnTo>
                    <a:pt x="81" y="15"/>
                  </a:lnTo>
                  <a:lnTo>
                    <a:pt x="78" y="191"/>
                  </a:lnTo>
                  <a:lnTo>
                    <a:pt x="75" y="324"/>
                  </a:lnTo>
                  <a:lnTo>
                    <a:pt x="72" y="440"/>
                  </a:lnTo>
                  <a:lnTo>
                    <a:pt x="69" y="566"/>
                  </a:lnTo>
                  <a:lnTo>
                    <a:pt x="66" y="725"/>
                  </a:lnTo>
                  <a:lnTo>
                    <a:pt x="62" y="944"/>
                  </a:lnTo>
                  <a:lnTo>
                    <a:pt x="57" y="1251"/>
                  </a:lnTo>
                  <a:lnTo>
                    <a:pt x="49" y="1669"/>
                  </a:lnTo>
                  <a:lnTo>
                    <a:pt x="47" y="1675"/>
                  </a:lnTo>
                  <a:lnTo>
                    <a:pt x="41" y="1679"/>
                  </a:lnTo>
                  <a:lnTo>
                    <a:pt x="33" y="1682"/>
                  </a:lnTo>
                  <a:lnTo>
                    <a:pt x="24" y="1682"/>
                  </a:lnTo>
                  <a:lnTo>
                    <a:pt x="15" y="1681"/>
                  </a:lnTo>
                  <a:lnTo>
                    <a:pt x="6" y="1679"/>
                  </a:lnTo>
                  <a:lnTo>
                    <a:pt x="1" y="1675"/>
                  </a:lnTo>
                  <a:lnTo>
                    <a:pt x="0" y="1669"/>
                  </a:lnTo>
                  <a:lnTo>
                    <a:pt x="5" y="1358"/>
                  </a:lnTo>
                  <a:lnTo>
                    <a:pt x="10" y="1117"/>
                  </a:lnTo>
                  <a:lnTo>
                    <a:pt x="17" y="738"/>
                  </a:lnTo>
                  <a:lnTo>
                    <a:pt x="29" y="15"/>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7" name="Google Shape;1277;p48"/>
            <p:cNvSpPr/>
            <p:nvPr/>
          </p:nvSpPr>
          <p:spPr>
            <a:xfrm>
              <a:off x="3781" y="1902"/>
              <a:ext cx="7" cy="131"/>
            </a:xfrm>
            <a:custGeom>
              <a:rect b="b" l="l" r="r" t="t"/>
              <a:pathLst>
                <a:path extrusionOk="0" h="1575" w="73">
                  <a:moveTo>
                    <a:pt x="27" y="13"/>
                  </a:moveTo>
                  <a:lnTo>
                    <a:pt x="29" y="8"/>
                  </a:lnTo>
                  <a:lnTo>
                    <a:pt x="34" y="3"/>
                  </a:lnTo>
                  <a:lnTo>
                    <a:pt x="41" y="1"/>
                  </a:lnTo>
                  <a:lnTo>
                    <a:pt x="50" y="0"/>
                  </a:lnTo>
                  <a:lnTo>
                    <a:pt x="58" y="1"/>
                  </a:lnTo>
                  <a:lnTo>
                    <a:pt x="65" y="3"/>
                  </a:lnTo>
                  <a:lnTo>
                    <a:pt x="71" y="8"/>
                  </a:lnTo>
                  <a:lnTo>
                    <a:pt x="73" y="13"/>
                  </a:lnTo>
                  <a:lnTo>
                    <a:pt x="67" y="304"/>
                  </a:lnTo>
                  <a:lnTo>
                    <a:pt x="63" y="529"/>
                  </a:lnTo>
                  <a:lnTo>
                    <a:pt x="56" y="883"/>
                  </a:lnTo>
                  <a:lnTo>
                    <a:pt x="44" y="1561"/>
                  </a:lnTo>
                  <a:lnTo>
                    <a:pt x="42" y="1567"/>
                  </a:lnTo>
                  <a:lnTo>
                    <a:pt x="37" y="1572"/>
                  </a:lnTo>
                  <a:lnTo>
                    <a:pt x="30" y="1575"/>
                  </a:lnTo>
                  <a:lnTo>
                    <a:pt x="23" y="1575"/>
                  </a:lnTo>
                  <a:lnTo>
                    <a:pt x="15" y="1574"/>
                  </a:lnTo>
                  <a:lnTo>
                    <a:pt x="8" y="1571"/>
                  </a:lnTo>
                  <a:lnTo>
                    <a:pt x="2" y="1566"/>
                  </a:lnTo>
                  <a:lnTo>
                    <a:pt x="0" y="1561"/>
                  </a:lnTo>
                  <a:lnTo>
                    <a:pt x="5" y="1270"/>
                  </a:lnTo>
                  <a:lnTo>
                    <a:pt x="10" y="1045"/>
                  </a:lnTo>
                  <a:lnTo>
                    <a:pt x="16" y="691"/>
                  </a:lnTo>
                  <a:lnTo>
                    <a:pt x="27" y="13"/>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48"/>
            <p:cNvSpPr/>
            <p:nvPr/>
          </p:nvSpPr>
          <p:spPr>
            <a:xfrm>
              <a:off x="3781" y="1902"/>
              <a:ext cx="7" cy="123"/>
            </a:xfrm>
            <a:custGeom>
              <a:rect b="b" l="l" r="r" t="t"/>
              <a:pathLst>
                <a:path extrusionOk="0" h="1466" w="63">
                  <a:moveTo>
                    <a:pt x="25" y="12"/>
                  </a:moveTo>
                  <a:lnTo>
                    <a:pt x="27" y="7"/>
                  </a:lnTo>
                  <a:lnTo>
                    <a:pt x="31" y="2"/>
                  </a:lnTo>
                  <a:lnTo>
                    <a:pt x="37" y="0"/>
                  </a:lnTo>
                  <a:lnTo>
                    <a:pt x="44" y="0"/>
                  </a:lnTo>
                  <a:lnTo>
                    <a:pt x="51" y="1"/>
                  </a:lnTo>
                  <a:lnTo>
                    <a:pt x="57" y="3"/>
                  </a:lnTo>
                  <a:lnTo>
                    <a:pt x="61" y="7"/>
                  </a:lnTo>
                  <a:lnTo>
                    <a:pt x="63" y="12"/>
                  </a:lnTo>
                  <a:lnTo>
                    <a:pt x="59" y="282"/>
                  </a:lnTo>
                  <a:lnTo>
                    <a:pt x="56" y="493"/>
                  </a:lnTo>
                  <a:lnTo>
                    <a:pt x="51" y="823"/>
                  </a:lnTo>
                  <a:lnTo>
                    <a:pt x="40" y="1454"/>
                  </a:lnTo>
                  <a:lnTo>
                    <a:pt x="38" y="1459"/>
                  </a:lnTo>
                  <a:lnTo>
                    <a:pt x="34" y="1463"/>
                  </a:lnTo>
                  <a:lnTo>
                    <a:pt x="28" y="1465"/>
                  </a:lnTo>
                  <a:lnTo>
                    <a:pt x="21" y="1466"/>
                  </a:lnTo>
                  <a:lnTo>
                    <a:pt x="13" y="1465"/>
                  </a:lnTo>
                  <a:lnTo>
                    <a:pt x="7" y="1462"/>
                  </a:lnTo>
                  <a:lnTo>
                    <a:pt x="3" y="1459"/>
                  </a:lnTo>
                  <a:lnTo>
                    <a:pt x="0" y="1454"/>
                  </a:lnTo>
                  <a:lnTo>
                    <a:pt x="5" y="1182"/>
                  </a:lnTo>
                  <a:lnTo>
                    <a:pt x="9" y="972"/>
                  </a:lnTo>
                  <a:lnTo>
                    <a:pt x="14" y="642"/>
                  </a:lnTo>
                  <a:lnTo>
                    <a:pt x="25" y="12"/>
                  </a:lnTo>
                  <a:close/>
                </a:path>
              </a:pathLst>
            </a:custGeom>
            <a:solidFill>
              <a:srgbClr val="78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48"/>
            <p:cNvSpPr/>
            <p:nvPr/>
          </p:nvSpPr>
          <p:spPr>
            <a:xfrm>
              <a:off x="3782" y="1902"/>
              <a:ext cx="6" cy="113"/>
            </a:xfrm>
            <a:custGeom>
              <a:rect b="b" l="l" r="r" t="t"/>
              <a:pathLst>
                <a:path extrusionOk="0" h="1357" w="55">
                  <a:moveTo>
                    <a:pt x="24" y="12"/>
                  </a:moveTo>
                  <a:lnTo>
                    <a:pt x="25" y="7"/>
                  </a:lnTo>
                  <a:lnTo>
                    <a:pt x="28" y="2"/>
                  </a:lnTo>
                  <a:lnTo>
                    <a:pt x="33" y="0"/>
                  </a:lnTo>
                  <a:lnTo>
                    <a:pt x="39" y="0"/>
                  </a:lnTo>
                  <a:lnTo>
                    <a:pt x="45" y="1"/>
                  </a:lnTo>
                  <a:lnTo>
                    <a:pt x="50" y="3"/>
                  </a:lnTo>
                  <a:lnTo>
                    <a:pt x="54" y="7"/>
                  </a:lnTo>
                  <a:lnTo>
                    <a:pt x="55" y="12"/>
                  </a:lnTo>
                  <a:lnTo>
                    <a:pt x="51" y="262"/>
                  </a:lnTo>
                  <a:lnTo>
                    <a:pt x="48" y="457"/>
                  </a:lnTo>
                  <a:lnTo>
                    <a:pt x="42" y="762"/>
                  </a:lnTo>
                  <a:lnTo>
                    <a:pt x="31" y="1345"/>
                  </a:lnTo>
                  <a:lnTo>
                    <a:pt x="30" y="1350"/>
                  </a:lnTo>
                  <a:lnTo>
                    <a:pt x="26" y="1354"/>
                  </a:lnTo>
                  <a:lnTo>
                    <a:pt x="21" y="1356"/>
                  </a:lnTo>
                  <a:lnTo>
                    <a:pt x="16" y="1357"/>
                  </a:lnTo>
                  <a:lnTo>
                    <a:pt x="10" y="1356"/>
                  </a:lnTo>
                  <a:lnTo>
                    <a:pt x="5" y="1353"/>
                  </a:lnTo>
                  <a:lnTo>
                    <a:pt x="1" y="1350"/>
                  </a:lnTo>
                  <a:lnTo>
                    <a:pt x="0" y="1345"/>
                  </a:lnTo>
                  <a:lnTo>
                    <a:pt x="4" y="1094"/>
                  </a:lnTo>
                  <a:lnTo>
                    <a:pt x="8" y="900"/>
                  </a:lnTo>
                  <a:lnTo>
                    <a:pt x="13" y="595"/>
                  </a:lnTo>
                  <a:lnTo>
                    <a:pt x="24" y="12"/>
                  </a:lnTo>
                  <a:close/>
                </a:path>
              </a:pathLst>
            </a:custGeom>
            <a:solidFill>
              <a:srgbClr val="8A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48"/>
            <p:cNvSpPr/>
            <p:nvPr/>
          </p:nvSpPr>
          <p:spPr>
            <a:xfrm>
              <a:off x="3782" y="1902"/>
              <a:ext cx="5" cy="104"/>
            </a:xfrm>
            <a:custGeom>
              <a:rect b="b" l="l" r="r" t="t"/>
              <a:pathLst>
                <a:path extrusionOk="0" h="1248" w="48">
                  <a:moveTo>
                    <a:pt x="21" y="10"/>
                  </a:moveTo>
                  <a:lnTo>
                    <a:pt x="25" y="2"/>
                  </a:lnTo>
                  <a:lnTo>
                    <a:pt x="35" y="0"/>
                  </a:lnTo>
                  <a:lnTo>
                    <a:pt x="44" y="3"/>
                  </a:lnTo>
                  <a:lnTo>
                    <a:pt x="48" y="12"/>
                  </a:lnTo>
                  <a:lnTo>
                    <a:pt x="44" y="242"/>
                  </a:lnTo>
                  <a:lnTo>
                    <a:pt x="40" y="421"/>
                  </a:lnTo>
                  <a:lnTo>
                    <a:pt x="35" y="701"/>
                  </a:lnTo>
                  <a:lnTo>
                    <a:pt x="26" y="1238"/>
                  </a:lnTo>
                  <a:lnTo>
                    <a:pt x="22" y="1246"/>
                  </a:lnTo>
                  <a:lnTo>
                    <a:pt x="13" y="1248"/>
                  </a:lnTo>
                  <a:lnTo>
                    <a:pt x="4" y="1245"/>
                  </a:lnTo>
                  <a:lnTo>
                    <a:pt x="0" y="1236"/>
                  </a:lnTo>
                  <a:lnTo>
                    <a:pt x="4" y="1006"/>
                  </a:lnTo>
                  <a:lnTo>
                    <a:pt x="7" y="827"/>
                  </a:lnTo>
                  <a:lnTo>
                    <a:pt x="12" y="547"/>
                  </a:lnTo>
                  <a:lnTo>
                    <a:pt x="21" y="10"/>
                  </a:lnTo>
                  <a:close/>
                </a:path>
              </a:pathLst>
            </a:custGeom>
            <a:solidFill>
              <a:srgbClr val="A1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48"/>
            <p:cNvSpPr/>
            <p:nvPr/>
          </p:nvSpPr>
          <p:spPr>
            <a:xfrm>
              <a:off x="3783" y="1902"/>
              <a:ext cx="4" cy="95"/>
            </a:xfrm>
            <a:custGeom>
              <a:rect b="b" l="l" r="r" t="t"/>
              <a:pathLst>
                <a:path extrusionOk="0" h="1139" w="38">
                  <a:moveTo>
                    <a:pt x="19" y="10"/>
                  </a:moveTo>
                  <a:lnTo>
                    <a:pt x="22" y="2"/>
                  </a:lnTo>
                  <a:lnTo>
                    <a:pt x="29" y="0"/>
                  </a:lnTo>
                  <a:lnTo>
                    <a:pt x="36" y="3"/>
                  </a:lnTo>
                  <a:lnTo>
                    <a:pt x="38" y="12"/>
                  </a:lnTo>
                  <a:lnTo>
                    <a:pt x="35" y="221"/>
                  </a:lnTo>
                  <a:lnTo>
                    <a:pt x="33" y="383"/>
                  </a:lnTo>
                  <a:lnTo>
                    <a:pt x="28" y="640"/>
                  </a:lnTo>
                  <a:lnTo>
                    <a:pt x="19" y="1130"/>
                  </a:lnTo>
                  <a:lnTo>
                    <a:pt x="16" y="1137"/>
                  </a:lnTo>
                  <a:lnTo>
                    <a:pt x="10" y="1139"/>
                  </a:lnTo>
                  <a:lnTo>
                    <a:pt x="3" y="1137"/>
                  </a:lnTo>
                  <a:lnTo>
                    <a:pt x="0" y="1130"/>
                  </a:lnTo>
                  <a:lnTo>
                    <a:pt x="4" y="920"/>
                  </a:lnTo>
                  <a:lnTo>
                    <a:pt x="7" y="756"/>
                  </a:lnTo>
                  <a:lnTo>
                    <a:pt x="11" y="499"/>
                  </a:lnTo>
                  <a:lnTo>
                    <a:pt x="19" y="10"/>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48"/>
            <p:cNvSpPr/>
            <p:nvPr/>
          </p:nvSpPr>
          <p:spPr>
            <a:xfrm>
              <a:off x="3783" y="1902"/>
              <a:ext cx="4" cy="86"/>
            </a:xfrm>
            <a:custGeom>
              <a:rect b="b" l="l" r="r" t="t"/>
              <a:pathLst>
                <a:path extrusionOk="0" h="1031" w="31">
                  <a:moveTo>
                    <a:pt x="17" y="10"/>
                  </a:moveTo>
                  <a:lnTo>
                    <a:pt x="19" y="2"/>
                  </a:lnTo>
                  <a:lnTo>
                    <a:pt x="24" y="0"/>
                  </a:lnTo>
                  <a:lnTo>
                    <a:pt x="29" y="2"/>
                  </a:lnTo>
                  <a:lnTo>
                    <a:pt x="31" y="10"/>
                  </a:lnTo>
                  <a:lnTo>
                    <a:pt x="15" y="1023"/>
                  </a:lnTo>
                  <a:lnTo>
                    <a:pt x="13" y="1029"/>
                  </a:lnTo>
                  <a:lnTo>
                    <a:pt x="8" y="1031"/>
                  </a:lnTo>
                  <a:lnTo>
                    <a:pt x="2" y="1029"/>
                  </a:lnTo>
                  <a:lnTo>
                    <a:pt x="0" y="1023"/>
                  </a:lnTo>
                  <a:lnTo>
                    <a:pt x="17" y="10"/>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48"/>
            <p:cNvSpPr/>
            <p:nvPr/>
          </p:nvSpPr>
          <p:spPr>
            <a:xfrm>
              <a:off x="3782" y="1920"/>
              <a:ext cx="1" cy="1"/>
            </a:xfrm>
            <a:custGeom>
              <a:rect b="b" l="l" r="r" t="t"/>
              <a:pathLst>
                <a:path extrusionOk="0" h="12" w="12">
                  <a:moveTo>
                    <a:pt x="6" y="0"/>
                  </a:moveTo>
                  <a:lnTo>
                    <a:pt x="4" y="1"/>
                  </a:lnTo>
                  <a:lnTo>
                    <a:pt x="0" y="8"/>
                  </a:lnTo>
                  <a:lnTo>
                    <a:pt x="9" y="12"/>
                  </a:lnTo>
                  <a:lnTo>
                    <a:pt x="12" y="5"/>
                  </a:lnTo>
                  <a:lnTo>
                    <a:pt x="10" y="6"/>
                  </a:lnTo>
                  <a:lnTo>
                    <a:pt x="6" y="0"/>
                  </a:lnTo>
                  <a:lnTo>
                    <a:pt x="5" y="0"/>
                  </a:lnTo>
                  <a:lnTo>
                    <a:pt x="4" y="1"/>
                  </a:lnTo>
                  <a:lnTo>
                    <a:pt x="6"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48"/>
            <p:cNvSpPr/>
            <p:nvPr/>
          </p:nvSpPr>
          <p:spPr>
            <a:xfrm>
              <a:off x="3782" y="1919"/>
              <a:ext cx="1" cy="1"/>
            </a:xfrm>
            <a:custGeom>
              <a:rect b="b" l="l" r="r" t="t"/>
              <a:pathLst>
                <a:path extrusionOk="0" h="13" w="12">
                  <a:moveTo>
                    <a:pt x="9" y="0"/>
                  </a:moveTo>
                  <a:lnTo>
                    <a:pt x="8" y="1"/>
                  </a:lnTo>
                  <a:lnTo>
                    <a:pt x="0" y="7"/>
                  </a:lnTo>
                  <a:lnTo>
                    <a:pt x="4" y="13"/>
                  </a:lnTo>
                  <a:lnTo>
                    <a:pt x="12" y="8"/>
                  </a:lnTo>
                  <a:lnTo>
                    <a:pt x="11" y="9"/>
                  </a:lnTo>
                  <a:lnTo>
                    <a:pt x="9" y="0"/>
                  </a:lnTo>
                  <a:lnTo>
                    <a:pt x="8" y="0"/>
                  </a:lnTo>
                  <a:lnTo>
                    <a:pt x="8" y="1"/>
                  </a:lnTo>
                  <a:lnTo>
                    <a:pt x="9"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5" name="Google Shape;1285;p48"/>
            <p:cNvSpPr/>
            <p:nvPr/>
          </p:nvSpPr>
          <p:spPr>
            <a:xfrm>
              <a:off x="3783" y="1919"/>
              <a:ext cx="1" cy="1"/>
            </a:xfrm>
            <a:custGeom>
              <a:rect b="b" l="l" r="r" t="t"/>
              <a:pathLst>
                <a:path extrusionOk="0" h="12" w="13">
                  <a:moveTo>
                    <a:pt x="12" y="0"/>
                  </a:moveTo>
                  <a:lnTo>
                    <a:pt x="11" y="0"/>
                  </a:lnTo>
                  <a:lnTo>
                    <a:pt x="0" y="3"/>
                  </a:lnTo>
                  <a:lnTo>
                    <a:pt x="2" y="12"/>
                  </a:lnTo>
                  <a:lnTo>
                    <a:pt x="13" y="8"/>
                  </a:lnTo>
                  <a:lnTo>
                    <a:pt x="12" y="8"/>
                  </a:lnTo>
                  <a:lnTo>
                    <a:pt x="12" y="0"/>
                  </a:lnTo>
                  <a:lnTo>
                    <a:pt x="11" y="0"/>
                  </a:lnTo>
                  <a:lnTo>
                    <a:pt x="11" y="0"/>
                  </a:lnTo>
                  <a:lnTo>
                    <a:pt x="1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6" name="Google Shape;1286;p48"/>
            <p:cNvSpPr/>
            <p:nvPr/>
          </p:nvSpPr>
          <p:spPr>
            <a:xfrm>
              <a:off x="3784" y="1919"/>
              <a:ext cx="2" cy="1"/>
            </a:xfrm>
            <a:custGeom>
              <a:rect b="b" l="l" r="r" t="t"/>
              <a:pathLst>
                <a:path extrusionOk="0" h="9" w="13">
                  <a:moveTo>
                    <a:pt x="13" y="0"/>
                  </a:moveTo>
                  <a:lnTo>
                    <a:pt x="13" y="0"/>
                  </a:lnTo>
                  <a:lnTo>
                    <a:pt x="0" y="1"/>
                  </a:lnTo>
                  <a:lnTo>
                    <a:pt x="0" y="9"/>
                  </a:lnTo>
                  <a:lnTo>
                    <a:pt x="13" y="8"/>
                  </a:lnTo>
                  <a:lnTo>
                    <a:pt x="13" y="8"/>
                  </a:lnTo>
                  <a:lnTo>
                    <a:pt x="13" y="0"/>
                  </a:lnTo>
                  <a:lnTo>
                    <a:pt x="13"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48"/>
            <p:cNvSpPr/>
            <p:nvPr/>
          </p:nvSpPr>
          <p:spPr>
            <a:xfrm>
              <a:off x="3786" y="1919"/>
              <a:ext cx="1" cy="1"/>
            </a:xfrm>
            <a:custGeom>
              <a:rect b="b" l="l" r="r" t="t"/>
              <a:pathLst>
                <a:path extrusionOk="0" h="9" w="14">
                  <a:moveTo>
                    <a:pt x="14" y="1"/>
                  </a:moveTo>
                  <a:lnTo>
                    <a:pt x="13" y="1"/>
                  </a:lnTo>
                  <a:lnTo>
                    <a:pt x="0" y="0"/>
                  </a:lnTo>
                  <a:lnTo>
                    <a:pt x="0" y="8"/>
                  </a:lnTo>
                  <a:lnTo>
                    <a:pt x="13" y="9"/>
                  </a:lnTo>
                  <a:lnTo>
                    <a:pt x="12" y="9"/>
                  </a:lnTo>
                  <a:lnTo>
                    <a:pt x="14" y="1"/>
                  </a:lnTo>
                  <a:lnTo>
                    <a:pt x="14" y="1"/>
                  </a:lnTo>
                  <a:lnTo>
                    <a:pt x="13" y="1"/>
                  </a:lnTo>
                  <a:lnTo>
                    <a:pt x="14" y="1"/>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48"/>
            <p:cNvSpPr/>
            <p:nvPr/>
          </p:nvSpPr>
          <p:spPr>
            <a:xfrm>
              <a:off x="3787" y="1919"/>
              <a:ext cx="1" cy="1"/>
            </a:xfrm>
            <a:custGeom>
              <a:rect b="b" l="l" r="r" t="t"/>
              <a:pathLst>
                <a:path extrusionOk="0" h="12" w="16">
                  <a:moveTo>
                    <a:pt x="16" y="4"/>
                  </a:moveTo>
                  <a:lnTo>
                    <a:pt x="15" y="3"/>
                  </a:lnTo>
                  <a:lnTo>
                    <a:pt x="2" y="0"/>
                  </a:lnTo>
                  <a:lnTo>
                    <a:pt x="0" y="8"/>
                  </a:lnTo>
                  <a:lnTo>
                    <a:pt x="13" y="12"/>
                  </a:lnTo>
                  <a:lnTo>
                    <a:pt x="12" y="11"/>
                  </a:lnTo>
                  <a:lnTo>
                    <a:pt x="16" y="4"/>
                  </a:lnTo>
                  <a:lnTo>
                    <a:pt x="15" y="3"/>
                  </a:lnTo>
                  <a:lnTo>
                    <a:pt x="15" y="3"/>
                  </a:lnTo>
                  <a:lnTo>
                    <a:pt x="16" y="4"/>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48"/>
            <p:cNvSpPr/>
            <p:nvPr/>
          </p:nvSpPr>
          <p:spPr>
            <a:xfrm>
              <a:off x="3788" y="1920"/>
              <a:ext cx="1" cy="1"/>
            </a:xfrm>
            <a:custGeom>
              <a:rect b="b" l="l" r="r" t="t"/>
              <a:pathLst>
                <a:path extrusionOk="0" h="12" w="14">
                  <a:moveTo>
                    <a:pt x="14" y="7"/>
                  </a:moveTo>
                  <a:lnTo>
                    <a:pt x="13" y="6"/>
                  </a:lnTo>
                  <a:lnTo>
                    <a:pt x="4" y="0"/>
                  </a:lnTo>
                  <a:lnTo>
                    <a:pt x="0" y="7"/>
                  </a:lnTo>
                  <a:lnTo>
                    <a:pt x="9" y="12"/>
                  </a:lnTo>
                  <a:lnTo>
                    <a:pt x="8" y="11"/>
                  </a:lnTo>
                  <a:lnTo>
                    <a:pt x="14" y="7"/>
                  </a:lnTo>
                  <a:lnTo>
                    <a:pt x="14" y="6"/>
                  </a:lnTo>
                  <a:lnTo>
                    <a:pt x="13" y="6"/>
                  </a:lnTo>
                  <a:lnTo>
                    <a:pt x="14" y="7"/>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48"/>
            <p:cNvSpPr/>
            <p:nvPr/>
          </p:nvSpPr>
          <p:spPr>
            <a:xfrm>
              <a:off x="3789" y="1920"/>
              <a:ext cx="1" cy="1"/>
            </a:xfrm>
            <a:custGeom>
              <a:rect b="b" l="l" r="r" t="t"/>
              <a:pathLst>
                <a:path extrusionOk="0" h="11" w="11">
                  <a:moveTo>
                    <a:pt x="8" y="9"/>
                  </a:moveTo>
                  <a:lnTo>
                    <a:pt x="11" y="7"/>
                  </a:lnTo>
                  <a:lnTo>
                    <a:pt x="6" y="0"/>
                  </a:lnTo>
                  <a:lnTo>
                    <a:pt x="0" y="4"/>
                  </a:lnTo>
                  <a:lnTo>
                    <a:pt x="5" y="11"/>
                  </a:lnTo>
                  <a:lnTo>
                    <a:pt x="8" y="9"/>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48"/>
            <p:cNvSpPr/>
            <p:nvPr/>
          </p:nvSpPr>
          <p:spPr>
            <a:xfrm>
              <a:off x="3777" y="1872"/>
              <a:ext cx="19" cy="4"/>
            </a:xfrm>
            <a:custGeom>
              <a:rect b="b" l="l" r="r" t="t"/>
              <a:pathLst>
                <a:path extrusionOk="0" h="40" w="194">
                  <a:moveTo>
                    <a:pt x="96" y="0"/>
                  </a:moveTo>
                  <a:lnTo>
                    <a:pt x="115" y="2"/>
                  </a:lnTo>
                  <a:lnTo>
                    <a:pt x="132" y="5"/>
                  </a:lnTo>
                  <a:lnTo>
                    <a:pt x="148" y="9"/>
                  </a:lnTo>
                  <a:lnTo>
                    <a:pt x="163" y="15"/>
                  </a:lnTo>
                  <a:lnTo>
                    <a:pt x="176" y="21"/>
                  </a:lnTo>
                  <a:lnTo>
                    <a:pt x="186" y="27"/>
                  </a:lnTo>
                  <a:lnTo>
                    <a:pt x="192" y="33"/>
                  </a:lnTo>
                  <a:lnTo>
                    <a:pt x="194" y="40"/>
                  </a:lnTo>
                  <a:lnTo>
                    <a:pt x="186" y="36"/>
                  </a:lnTo>
                  <a:lnTo>
                    <a:pt x="178" y="32"/>
                  </a:lnTo>
                  <a:lnTo>
                    <a:pt x="167" y="29"/>
                  </a:lnTo>
                  <a:lnTo>
                    <a:pt x="156" y="26"/>
                  </a:lnTo>
                  <a:lnTo>
                    <a:pt x="143" y="23"/>
                  </a:lnTo>
                  <a:lnTo>
                    <a:pt x="130" y="21"/>
                  </a:lnTo>
                  <a:lnTo>
                    <a:pt x="114" y="19"/>
                  </a:lnTo>
                  <a:lnTo>
                    <a:pt x="96" y="18"/>
                  </a:lnTo>
                  <a:lnTo>
                    <a:pt x="80" y="18"/>
                  </a:lnTo>
                  <a:lnTo>
                    <a:pt x="66" y="19"/>
                  </a:lnTo>
                  <a:lnTo>
                    <a:pt x="52" y="20"/>
                  </a:lnTo>
                  <a:lnTo>
                    <a:pt x="40" y="22"/>
                  </a:lnTo>
                  <a:lnTo>
                    <a:pt x="29" y="24"/>
                  </a:lnTo>
                  <a:lnTo>
                    <a:pt x="19" y="27"/>
                  </a:lnTo>
                  <a:lnTo>
                    <a:pt x="9" y="31"/>
                  </a:lnTo>
                  <a:lnTo>
                    <a:pt x="0" y="35"/>
                  </a:lnTo>
                  <a:lnTo>
                    <a:pt x="2" y="29"/>
                  </a:lnTo>
                  <a:lnTo>
                    <a:pt x="9" y="23"/>
                  </a:lnTo>
                  <a:lnTo>
                    <a:pt x="18" y="18"/>
                  </a:lnTo>
                  <a:lnTo>
                    <a:pt x="31" y="12"/>
                  </a:lnTo>
                  <a:lnTo>
                    <a:pt x="45" y="7"/>
                  </a:lnTo>
                  <a:lnTo>
                    <a:pt x="62" y="3"/>
                  </a:lnTo>
                  <a:lnTo>
                    <a:pt x="79" y="1"/>
                  </a:lnTo>
                  <a:lnTo>
                    <a:pt x="9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48"/>
            <p:cNvSpPr/>
            <p:nvPr/>
          </p:nvSpPr>
          <p:spPr>
            <a:xfrm>
              <a:off x="3648" y="2082"/>
              <a:ext cx="18" cy="406"/>
            </a:xfrm>
            <a:custGeom>
              <a:rect b="b" l="l" r="r" t="t"/>
              <a:pathLst>
                <a:path extrusionOk="0" h="4865" w="183">
                  <a:moveTo>
                    <a:pt x="173" y="0"/>
                  </a:moveTo>
                  <a:lnTo>
                    <a:pt x="100" y="4687"/>
                  </a:lnTo>
                  <a:lnTo>
                    <a:pt x="101" y="4711"/>
                  </a:lnTo>
                  <a:lnTo>
                    <a:pt x="103" y="4736"/>
                  </a:lnTo>
                  <a:lnTo>
                    <a:pt x="107" y="4760"/>
                  </a:lnTo>
                  <a:lnTo>
                    <a:pt x="114" y="4783"/>
                  </a:lnTo>
                  <a:lnTo>
                    <a:pt x="124" y="4806"/>
                  </a:lnTo>
                  <a:lnTo>
                    <a:pt x="139" y="4826"/>
                  </a:lnTo>
                  <a:lnTo>
                    <a:pt x="159" y="4846"/>
                  </a:lnTo>
                  <a:lnTo>
                    <a:pt x="183" y="4865"/>
                  </a:lnTo>
                  <a:lnTo>
                    <a:pt x="161" y="4856"/>
                  </a:lnTo>
                  <a:lnTo>
                    <a:pt x="139" y="4848"/>
                  </a:lnTo>
                  <a:lnTo>
                    <a:pt x="120" y="4839"/>
                  </a:lnTo>
                  <a:lnTo>
                    <a:pt x="102" y="4828"/>
                  </a:lnTo>
                  <a:lnTo>
                    <a:pt x="85" y="4817"/>
                  </a:lnTo>
                  <a:lnTo>
                    <a:pt x="70" y="4806"/>
                  </a:lnTo>
                  <a:lnTo>
                    <a:pt x="57" y="4792"/>
                  </a:lnTo>
                  <a:lnTo>
                    <a:pt x="45" y="4780"/>
                  </a:lnTo>
                  <a:lnTo>
                    <a:pt x="35" y="4765"/>
                  </a:lnTo>
                  <a:lnTo>
                    <a:pt x="25" y="4751"/>
                  </a:lnTo>
                  <a:lnTo>
                    <a:pt x="17" y="4736"/>
                  </a:lnTo>
                  <a:lnTo>
                    <a:pt x="11" y="4721"/>
                  </a:lnTo>
                  <a:lnTo>
                    <a:pt x="6" y="4705"/>
                  </a:lnTo>
                  <a:lnTo>
                    <a:pt x="3" y="4689"/>
                  </a:lnTo>
                  <a:lnTo>
                    <a:pt x="1" y="4672"/>
                  </a:lnTo>
                  <a:lnTo>
                    <a:pt x="0" y="4655"/>
                  </a:lnTo>
                  <a:lnTo>
                    <a:pt x="87" y="220"/>
                  </a:lnTo>
                  <a:lnTo>
                    <a:pt x="90" y="173"/>
                  </a:lnTo>
                  <a:lnTo>
                    <a:pt x="97" y="133"/>
                  </a:lnTo>
                  <a:lnTo>
                    <a:pt x="106" y="102"/>
                  </a:lnTo>
                  <a:lnTo>
                    <a:pt x="118" y="76"/>
                  </a:lnTo>
                  <a:lnTo>
                    <a:pt x="130" y="56"/>
                  </a:lnTo>
                  <a:lnTo>
                    <a:pt x="144" y="36"/>
                  </a:lnTo>
                  <a:lnTo>
                    <a:pt x="159" y="18"/>
                  </a:lnTo>
                  <a:lnTo>
                    <a:pt x="17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48"/>
            <p:cNvSpPr/>
            <p:nvPr/>
          </p:nvSpPr>
          <p:spPr>
            <a:xfrm>
              <a:off x="3658" y="2070"/>
              <a:ext cx="164" cy="426"/>
            </a:xfrm>
            <a:custGeom>
              <a:rect b="b" l="l" r="r" t="t"/>
              <a:pathLst>
                <a:path extrusionOk="0" h="5117" w="1640">
                  <a:moveTo>
                    <a:pt x="73" y="154"/>
                  </a:moveTo>
                  <a:lnTo>
                    <a:pt x="0" y="4841"/>
                  </a:lnTo>
                  <a:lnTo>
                    <a:pt x="1" y="4865"/>
                  </a:lnTo>
                  <a:lnTo>
                    <a:pt x="3" y="4890"/>
                  </a:lnTo>
                  <a:lnTo>
                    <a:pt x="7" y="4914"/>
                  </a:lnTo>
                  <a:lnTo>
                    <a:pt x="14" y="4937"/>
                  </a:lnTo>
                  <a:lnTo>
                    <a:pt x="24" y="4960"/>
                  </a:lnTo>
                  <a:lnTo>
                    <a:pt x="39" y="4980"/>
                  </a:lnTo>
                  <a:lnTo>
                    <a:pt x="59" y="5000"/>
                  </a:lnTo>
                  <a:lnTo>
                    <a:pt x="83" y="5019"/>
                  </a:lnTo>
                  <a:lnTo>
                    <a:pt x="111" y="5026"/>
                  </a:lnTo>
                  <a:lnTo>
                    <a:pt x="141" y="5032"/>
                  </a:lnTo>
                  <a:lnTo>
                    <a:pt x="173" y="5039"/>
                  </a:lnTo>
                  <a:lnTo>
                    <a:pt x="208" y="5047"/>
                  </a:lnTo>
                  <a:lnTo>
                    <a:pt x="245" y="5054"/>
                  </a:lnTo>
                  <a:lnTo>
                    <a:pt x="283" y="5061"/>
                  </a:lnTo>
                  <a:lnTo>
                    <a:pt x="323" y="5068"/>
                  </a:lnTo>
                  <a:lnTo>
                    <a:pt x="364" y="5075"/>
                  </a:lnTo>
                  <a:lnTo>
                    <a:pt x="407" y="5082"/>
                  </a:lnTo>
                  <a:lnTo>
                    <a:pt x="451" y="5087"/>
                  </a:lnTo>
                  <a:lnTo>
                    <a:pt x="497" y="5093"/>
                  </a:lnTo>
                  <a:lnTo>
                    <a:pt x="543" y="5098"/>
                  </a:lnTo>
                  <a:lnTo>
                    <a:pt x="590" y="5104"/>
                  </a:lnTo>
                  <a:lnTo>
                    <a:pt x="639" y="5108"/>
                  </a:lnTo>
                  <a:lnTo>
                    <a:pt x="688" y="5111"/>
                  </a:lnTo>
                  <a:lnTo>
                    <a:pt x="736" y="5114"/>
                  </a:lnTo>
                  <a:lnTo>
                    <a:pt x="786" y="5116"/>
                  </a:lnTo>
                  <a:lnTo>
                    <a:pt x="837" y="5117"/>
                  </a:lnTo>
                  <a:lnTo>
                    <a:pt x="887" y="5117"/>
                  </a:lnTo>
                  <a:lnTo>
                    <a:pt x="938" y="5117"/>
                  </a:lnTo>
                  <a:lnTo>
                    <a:pt x="988" y="5115"/>
                  </a:lnTo>
                  <a:lnTo>
                    <a:pt x="1038" y="5112"/>
                  </a:lnTo>
                  <a:lnTo>
                    <a:pt x="1087" y="5108"/>
                  </a:lnTo>
                  <a:lnTo>
                    <a:pt x="1137" y="5104"/>
                  </a:lnTo>
                  <a:lnTo>
                    <a:pt x="1186" y="5096"/>
                  </a:lnTo>
                  <a:lnTo>
                    <a:pt x="1234" y="5089"/>
                  </a:lnTo>
                  <a:lnTo>
                    <a:pt x="1281" y="5080"/>
                  </a:lnTo>
                  <a:lnTo>
                    <a:pt x="1328" y="5069"/>
                  </a:lnTo>
                  <a:lnTo>
                    <a:pt x="1374" y="5057"/>
                  </a:lnTo>
                  <a:lnTo>
                    <a:pt x="1418" y="5044"/>
                  </a:lnTo>
                  <a:lnTo>
                    <a:pt x="1462" y="5028"/>
                  </a:lnTo>
                  <a:lnTo>
                    <a:pt x="1504" y="5011"/>
                  </a:lnTo>
                  <a:lnTo>
                    <a:pt x="1539" y="4993"/>
                  </a:lnTo>
                  <a:lnTo>
                    <a:pt x="1569" y="4971"/>
                  </a:lnTo>
                  <a:lnTo>
                    <a:pt x="1592" y="4946"/>
                  </a:lnTo>
                  <a:lnTo>
                    <a:pt x="1611" y="4918"/>
                  </a:lnTo>
                  <a:lnTo>
                    <a:pt x="1624" y="4887"/>
                  </a:lnTo>
                  <a:lnTo>
                    <a:pt x="1633" y="4854"/>
                  </a:lnTo>
                  <a:lnTo>
                    <a:pt x="1638" y="4819"/>
                  </a:lnTo>
                  <a:lnTo>
                    <a:pt x="1640" y="4782"/>
                  </a:lnTo>
                  <a:lnTo>
                    <a:pt x="1640" y="310"/>
                  </a:lnTo>
                  <a:lnTo>
                    <a:pt x="1638" y="285"/>
                  </a:lnTo>
                  <a:lnTo>
                    <a:pt x="1632" y="261"/>
                  </a:lnTo>
                  <a:lnTo>
                    <a:pt x="1623" y="236"/>
                  </a:lnTo>
                  <a:lnTo>
                    <a:pt x="1611" y="214"/>
                  </a:lnTo>
                  <a:lnTo>
                    <a:pt x="1595" y="192"/>
                  </a:lnTo>
                  <a:lnTo>
                    <a:pt x="1578" y="172"/>
                  </a:lnTo>
                  <a:lnTo>
                    <a:pt x="1559" y="155"/>
                  </a:lnTo>
                  <a:lnTo>
                    <a:pt x="1538" y="141"/>
                  </a:lnTo>
                  <a:lnTo>
                    <a:pt x="1506" y="128"/>
                  </a:lnTo>
                  <a:lnTo>
                    <a:pt x="1471" y="115"/>
                  </a:lnTo>
                  <a:lnTo>
                    <a:pt x="1436" y="103"/>
                  </a:lnTo>
                  <a:lnTo>
                    <a:pt x="1399" y="92"/>
                  </a:lnTo>
                  <a:lnTo>
                    <a:pt x="1361" y="80"/>
                  </a:lnTo>
                  <a:lnTo>
                    <a:pt x="1322" y="70"/>
                  </a:lnTo>
                  <a:lnTo>
                    <a:pt x="1281" y="60"/>
                  </a:lnTo>
                  <a:lnTo>
                    <a:pt x="1241" y="52"/>
                  </a:lnTo>
                  <a:lnTo>
                    <a:pt x="1199" y="44"/>
                  </a:lnTo>
                  <a:lnTo>
                    <a:pt x="1156" y="37"/>
                  </a:lnTo>
                  <a:lnTo>
                    <a:pt x="1114" y="29"/>
                  </a:lnTo>
                  <a:lnTo>
                    <a:pt x="1070" y="24"/>
                  </a:lnTo>
                  <a:lnTo>
                    <a:pt x="1026" y="19"/>
                  </a:lnTo>
                  <a:lnTo>
                    <a:pt x="981" y="14"/>
                  </a:lnTo>
                  <a:lnTo>
                    <a:pt x="936" y="10"/>
                  </a:lnTo>
                  <a:lnTo>
                    <a:pt x="890" y="7"/>
                  </a:lnTo>
                  <a:lnTo>
                    <a:pt x="844" y="5"/>
                  </a:lnTo>
                  <a:lnTo>
                    <a:pt x="798" y="3"/>
                  </a:lnTo>
                  <a:lnTo>
                    <a:pt x="752" y="1"/>
                  </a:lnTo>
                  <a:lnTo>
                    <a:pt x="706" y="0"/>
                  </a:lnTo>
                  <a:lnTo>
                    <a:pt x="659" y="1"/>
                  </a:lnTo>
                  <a:lnTo>
                    <a:pt x="613" y="1"/>
                  </a:lnTo>
                  <a:lnTo>
                    <a:pt x="567" y="4"/>
                  </a:lnTo>
                  <a:lnTo>
                    <a:pt x="521" y="6"/>
                  </a:lnTo>
                  <a:lnTo>
                    <a:pt x="475" y="9"/>
                  </a:lnTo>
                  <a:lnTo>
                    <a:pt x="431" y="13"/>
                  </a:lnTo>
                  <a:lnTo>
                    <a:pt x="386" y="17"/>
                  </a:lnTo>
                  <a:lnTo>
                    <a:pt x="341" y="22"/>
                  </a:lnTo>
                  <a:lnTo>
                    <a:pt x="297" y="28"/>
                  </a:lnTo>
                  <a:lnTo>
                    <a:pt x="255" y="35"/>
                  </a:lnTo>
                  <a:lnTo>
                    <a:pt x="212" y="42"/>
                  </a:lnTo>
                  <a:lnTo>
                    <a:pt x="170" y="50"/>
                  </a:lnTo>
                  <a:lnTo>
                    <a:pt x="156" y="54"/>
                  </a:lnTo>
                  <a:lnTo>
                    <a:pt x="144" y="63"/>
                  </a:lnTo>
                  <a:lnTo>
                    <a:pt x="133" y="74"/>
                  </a:lnTo>
                  <a:lnTo>
                    <a:pt x="123" y="87"/>
                  </a:lnTo>
                  <a:lnTo>
                    <a:pt x="111" y="102"/>
                  </a:lnTo>
                  <a:lnTo>
                    <a:pt x="100" y="118"/>
                  </a:lnTo>
                  <a:lnTo>
                    <a:pt x="87" y="136"/>
                  </a:lnTo>
                  <a:lnTo>
                    <a:pt x="73" y="154"/>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48"/>
            <p:cNvSpPr/>
            <p:nvPr/>
          </p:nvSpPr>
          <p:spPr>
            <a:xfrm>
              <a:off x="3658" y="2073"/>
              <a:ext cx="22" cy="416"/>
            </a:xfrm>
            <a:custGeom>
              <a:rect b="b" l="l" r="r" t="t"/>
              <a:pathLst>
                <a:path extrusionOk="0" h="4990" w="223">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4" y="4989"/>
                  </a:lnTo>
                  <a:lnTo>
                    <a:pt x="155" y="4990"/>
                  </a:lnTo>
                  <a:lnTo>
                    <a:pt x="192" y="4989"/>
                  </a:lnTo>
                  <a:lnTo>
                    <a:pt x="175" y="4935"/>
                  </a:lnTo>
                  <a:lnTo>
                    <a:pt x="162" y="4880"/>
                  </a:lnTo>
                  <a:lnTo>
                    <a:pt x="152" y="4825"/>
                  </a:lnTo>
                  <a:lnTo>
                    <a:pt x="143" y="4771"/>
                  </a:lnTo>
                  <a:lnTo>
                    <a:pt x="137" y="4717"/>
                  </a:lnTo>
                  <a:lnTo>
                    <a:pt x="132" y="4664"/>
                  </a:lnTo>
                  <a:lnTo>
                    <a:pt x="130" y="4613"/>
                  </a:lnTo>
                  <a:lnTo>
                    <a:pt x="129" y="4564"/>
                  </a:lnTo>
                  <a:lnTo>
                    <a:pt x="187" y="249"/>
                  </a:lnTo>
                  <a:lnTo>
                    <a:pt x="187" y="198"/>
                  </a:lnTo>
                  <a:lnTo>
                    <a:pt x="186" y="155"/>
                  </a:lnTo>
                  <a:lnTo>
                    <a:pt x="186" y="117"/>
                  </a:lnTo>
                  <a:lnTo>
                    <a:pt x="187" y="84"/>
                  </a:lnTo>
                  <a:lnTo>
                    <a:pt x="191" y="56"/>
                  </a:lnTo>
                  <a:lnTo>
                    <a:pt x="197" y="33"/>
                  </a:lnTo>
                  <a:lnTo>
                    <a:pt x="208" y="14"/>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48"/>
            <p:cNvSpPr/>
            <p:nvPr/>
          </p:nvSpPr>
          <p:spPr>
            <a:xfrm>
              <a:off x="3657" y="2073"/>
              <a:ext cx="23" cy="416"/>
            </a:xfrm>
            <a:custGeom>
              <a:rect b="b" l="l" r="r" t="t"/>
              <a:pathLst>
                <a:path extrusionOk="0" h="4990" w="224">
                  <a:moveTo>
                    <a:pt x="74" y="116"/>
                  </a:moveTo>
                  <a:lnTo>
                    <a:pt x="0" y="4803"/>
                  </a:lnTo>
                  <a:lnTo>
                    <a:pt x="0" y="4816"/>
                  </a:lnTo>
                  <a:lnTo>
                    <a:pt x="0" y="4831"/>
                  </a:lnTo>
                  <a:lnTo>
                    <a:pt x="0" y="4846"/>
                  </a:lnTo>
                  <a:lnTo>
                    <a:pt x="2" y="4863"/>
                  </a:lnTo>
                  <a:lnTo>
                    <a:pt x="4" y="4879"/>
                  </a:lnTo>
                  <a:lnTo>
                    <a:pt x="7" y="4896"/>
                  </a:lnTo>
                  <a:lnTo>
                    <a:pt x="12" y="4911"/>
                  </a:lnTo>
                  <a:lnTo>
                    <a:pt x="19" y="4927"/>
                  </a:lnTo>
                  <a:lnTo>
                    <a:pt x="28" y="4941"/>
                  </a:lnTo>
                  <a:lnTo>
                    <a:pt x="40" y="4955"/>
                  </a:lnTo>
                  <a:lnTo>
                    <a:pt x="55" y="4966"/>
                  </a:lnTo>
                  <a:lnTo>
                    <a:pt x="75" y="4977"/>
                  </a:lnTo>
                  <a:lnTo>
                    <a:pt x="97" y="4984"/>
                  </a:lnTo>
                  <a:lnTo>
                    <a:pt x="124" y="4989"/>
                  </a:lnTo>
                  <a:lnTo>
                    <a:pt x="156" y="4990"/>
                  </a:lnTo>
                  <a:lnTo>
                    <a:pt x="193" y="4989"/>
                  </a:lnTo>
                  <a:lnTo>
                    <a:pt x="148" y="4970"/>
                  </a:lnTo>
                  <a:lnTo>
                    <a:pt x="113" y="4945"/>
                  </a:lnTo>
                  <a:lnTo>
                    <a:pt x="87" y="4914"/>
                  </a:lnTo>
                  <a:lnTo>
                    <a:pt x="69" y="4878"/>
                  </a:lnTo>
                  <a:lnTo>
                    <a:pt x="56" y="4839"/>
                  </a:lnTo>
                  <a:lnTo>
                    <a:pt x="48" y="4795"/>
                  </a:lnTo>
                  <a:lnTo>
                    <a:pt x="45" y="4749"/>
                  </a:lnTo>
                  <a:lnTo>
                    <a:pt x="44" y="4701"/>
                  </a:lnTo>
                  <a:lnTo>
                    <a:pt x="119" y="217"/>
                  </a:lnTo>
                  <a:lnTo>
                    <a:pt x="121" y="168"/>
                  </a:lnTo>
                  <a:lnTo>
                    <a:pt x="129" y="128"/>
                  </a:lnTo>
                  <a:lnTo>
                    <a:pt x="140" y="95"/>
                  </a:lnTo>
                  <a:lnTo>
                    <a:pt x="154" y="68"/>
                  </a:lnTo>
                  <a:lnTo>
                    <a:pt x="169" y="46"/>
                  </a:lnTo>
                  <a:lnTo>
                    <a:pt x="187" y="28"/>
                  </a:lnTo>
                  <a:lnTo>
                    <a:pt x="206" y="13"/>
                  </a:lnTo>
                  <a:lnTo>
                    <a:pt x="224" y="0"/>
                  </a:lnTo>
                  <a:lnTo>
                    <a:pt x="196" y="4"/>
                  </a:lnTo>
                  <a:lnTo>
                    <a:pt x="172" y="12"/>
                  </a:lnTo>
                  <a:lnTo>
                    <a:pt x="152" y="24"/>
                  </a:lnTo>
                  <a:lnTo>
                    <a:pt x="135" y="38"/>
                  </a:lnTo>
                  <a:lnTo>
                    <a:pt x="118" y="55"/>
                  </a:lnTo>
                  <a:lnTo>
                    <a:pt x="104" y="73"/>
                  </a:lnTo>
                  <a:lnTo>
                    <a:pt x="89" y="94"/>
                  </a:lnTo>
                  <a:lnTo>
                    <a:pt x="74" y="116"/>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48"/>
            <p:cNvSpPr/>
            <p:nvPr/>
          </p:nvSpPr>
          <p:spPr>
            <a:xfrm>
              <a:off x="3658" y="2073"/>
              <a:ext cx="22" cy="416"/>
            </a:xfrm>
            <a:custGeom>
              <a:rect b="b" l="l" r="r" t="t"/>
              <a:pathLst>
                <a:path extrusionOk="0" h="4993"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3"/>
                  </a:lnTo>
                  <a:lnTo>
                    <a:pt x="3" y="4878"/>
                  </a:lnTo>
                  <a:lnTo>
                    <a:pt x="6" y="4895"/>
                  </a:lnTo>
                  <a:lnTo>
                    <a:pt x="11" y="4911"/>
                  </a:lnTo>
                  <a:lnTo>
                    <a:pt x="19" y="4927"/>
                  </a:lnTo>
                  <a:lnTo>
                    <a:pt x="28" y="4941"/>
                  </a:lnTo>
                  <a:lnTo>
                    <a:pt x="41" y="4955"/>
                  </a:lnTo>
                  <a:lnTo>
                    <a:pt x="57" y="4967"/>
                  </a:lnTo>
                  <a:lnTo>
                    <a:pt x="76" y="4978"/>
                  </a:lnTo>
                  <a:lnTo>
                    <a:pt x="99" y="4985"/>
                  </a:lnTo>
                  <a:lnTo>
                    <a:pt x="127" y="4991"/>
                  </a:lnTo>
                  <a:lnTo>
                    <a:pt x="159" y="4993"/>
                  </a:lnTo>
                  <a:lnTo>
                    <a:pt x="196" y="4993"/>
                  </a:lnTo>
                  <a:lnTo>
                    <a:pt x="171" y="4948"/>
                  </a:lnTo>
                  <a:lnTo>
                    <a:pt x="152" y="4900"/>
                  </a:lnTo>
                  <a:lnTo>
                    <a:pt x="137" y="4850"/>
                  </a:lnTo>
                  <a:lnTo>
                    <a:pt x="125" y="4800"/>
                  </a:lnTo>
                  <a:lnTo>
                    <a:pt x="117" y="4748"/>
                  </a:lnTo>
                  <a:lnTo>
                    <a:pt x="110" y="4697"/>
                  </a:lnTo>
                  <a:lnTo>
                    <a:pt x="107" y="4646"/>
                  </a:lnTo>
                  <a:lnTo>
                    <a:pt x="106" y="4598"/>
                  </a:lnTo>
                  <a:lnTo>
                    <a:pt x="113" y="4132"/>
                  </a:lnTo>
                  <a:lnTo>
                    <a:pt x="119" y="3780"/>
                  </a:lnTo>
                  <a:lnTo>
                    <a:pt x="123" y="3473"/>
                  </a:lnTo>
                  <a:lnTo>
                    <a:pt x="128" y="3143"/>
                  </a:lnTo>
                  <a:lnTo>
                    <a:pt x="133" y="2723"/>
                  </a:lnTo>
                  <a:lnTo>
                    <a:pt x="141" y="2144"/>
                  </a:lnTo>
                  <a:lnTo>
                    <a:pt x="152" y="1340"/>
                  </a:lnTo>
                  <a:lnTo>
                    <a:pt x="167" y="240"/>
                  </a:lnTo>
                  <a:lnTo>
                    <a:pt x="168" y="190"/>
                  </a:lnTo>
                  <a:lnTo>
                    <a:pt x="170" y="148"/>
                  </a:lnTo>
                  <a:lnTo>
                    <a:pt x="172" y="111"/>
                  </a:lnTo>
                  <a:lnTo>
                    <a:pt x="178" y="79"/>
                  </a:lnTo>
                  <a:lnTo>
                    <a:pt x="184" y="54"/>
                  </a:lnTo>
                  <a:lnTo>
                    <a:pt x="193" y="32"/>
                  </a:lnTo>
                  <a:lnTo>
                    <a:pt x="205"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48"/>
            <p:cNvSpPr/>
            <p:nvPr/>
          </p:nvSpPr>
          <p:spPr>
            <a:xfrm>
              <a:off x="3658" y="2073"/>
              <a:ext cx="22" cy="416"/>
            </a:xfrm>
            <a:custGeom>
              <a:rect b="b" l="l" r="r" t="t"/>
              <a:pathLst>
                <a:path extrusionOk="0" h="4998"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2"/>
                  </a:lnTo>
                  <a:lnTo>
                    <a:pt x="4" y="4878"/>
                  </a:lnTo>
                  <a:lnTo>
                    <a:pt x="7" y="4895"/>
                  </a:lnTo>
                  <a:lnTo>
                    <a:pt x="13" y="4911"/>
                  </a:lnTo>
                  <a:lnTo>
                    <a:pt x="20" y="4927"/>
                  </a:lnTo>
                  <a:lnTo>
                    <a:pt x="30" y="4941"/>
                  </a:lnTo>
                  <a:lnTo>
                    <a:pt x="43" y="4956"/>
                  </a:lnTo>
                  <a:lnTo>
                    <a:pt x="59" y="4968"/>
                  </a:lnTo>
                  <a:lnTo>
                    <a:pt x="79" y="4979"/>
                  </a:lnTo>
                  <a:lnTo>
                    <a:pt x="102" y="4987"/>
                  </a:lnTo>
                  <a:lnTo>
                    <a:pt x="130" y="4993"/>
                  </a:lnTo>
                  <a:lnTo>
                    <a:pt x="162" y="4997"/>
                  </a:lnTo>
                  <a:lnTo>
                    <a:pt x="199" y="4998"/>
                  </a:lnTo>
                  <a:lnTo>
                    <a:pt x="168" y="4961"/>
                  </a:lnTo>
                  <a:lnTo>
                    <a:pt x="143" y="4920"/>
                  </a:lnTo>
                  <a:lnTo>
                    <a:pt x="123" y="4875"/>
                  </a:lnTo>
                  <a:lnTo>
                    <a:pt x="107" y="4827"/>
                  </a:lnTo>
                  <a:lnTo>
                    <a:pt x="96" y="4779"/>
                  </a:lnTo>
                  <a:lnTo>
                    <a:pt x="89" y="4729"/>
                  </a:lnTo>
                  <a:lnTo>
                    <a:pt x="85" y="4679"/>
                  </a:lnTo>
                  <a:lnTo>
                    <a:pt x="84" y="4630"/>
                  </a:lnTo>
                  <a:lnTo>
                    <a:pt x="92" y="4160"/>
                  </a:lnTo>
                  <a:lnTo>
                    <a:pt x="98" y="3806"/>
                  </a:lnTo>
                  <a:lnTo>
                    <a:pt x="103" y="3496"/>
                  </a:lnTo>
                  <a:lnTo>
                    <a:pt x="108" y="3164"/>
                  </a:lnTo>
                  <a:lnTo>
                    <a:pt x="115" y="2741"/>
                  </a:lnTo>
                  <a:lnTo>
                    <a:pt x="124" y="2156"/>
                  </a:lnTo>
                  <a:lnTo>
                    <a:pt x="136" y="1344"/>
                  </a:lnTo>
                  <a:lnTo>
                    <a:pt x="152" y="233"/>
                  </a:lnTo>
                  <a:lnTo>
                    <a:pt x="153" y="183"/>
                  </a:lnTo>
                  <a:lnTo>
                    <a:pt x="156" y="142"/>
                  </a:lnTo>
                  <a:lnTo>
                    <a:pt x="161" y="105"/>
                  </a:lnTo>
                  <a:lnTo>
                    <a:pt x="169" y="75"/>
                  </a:lnTo>
                  <a:lnTo>
                    <a:pt x="179" y="51"/>
                  </a:lnTo>
                  <a:lnTo>
                    <a:pt x="191" y="31"/>
                  </a:lnTo>
                  <a:lnTo>
                    <a:pt x="204"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666B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48"/>
            <p:cNvSpPr/>
            <p:nvPr/>
          </p:nvSpPr>
          <p:spPr>
            <a:xfrm>
              <a:off x="3658" y="2073"/>
              <a:ext cx="22" cy="417"/>
            </a:xfrm>
            <a:custGeom>
              <a:rect b="b" l="l" r="r" t="t"/>
              <a:pathLst>
                <a:path extrusionOk="0" h="5001"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2" y="4862"/>
                  </a:lnTo>
                  <a:lnTo>
                    <a:pt x="4" y="4878"/>
                  </a:lnTo>
                  <a:lnTo>
                    <a:pt x="8" y="4895"/>
                  </a:lnTo>
                  <a:lnTo>
                    <a:pt x="14" y="4910"/>
                  </a:lnTo>
                  <a:lnTo>
                    <a:pt x="21" y="4926"/>
                  </a:lnTo>
                  <a:lnTo>
                    <a:pt x="31" y="4941"/>
                  </a:lnTo>
                  <a:lnTo>
                    <a:pt x="44" y="4955"/>
                  </a:lnTo>
                  <a:lnTo>
                    <a:pt x="62" y="4967"/>
                  </a:lnTo>
                  <a:lnTo>
                    <a:pt x="81" y="4979"/>
                  </a:lnTo>
                  <a:lnTo>
                    <a:pt x="105" y="4988"/>
                  </a:lnTo>
                  <a:lnTo>
                    <a:pt x="133" y="4995"/>
                  </a:lnTo>
                  <a:lnTo>
                    <a:pt x="165" y="4999"/>
                  </a:lnTo>
                  <a:lnTo>
                    <a:pt x="203" y="5001"/>
                  </a:lnTo>
                  <a:lnTo>
                    <a:pt x="165" y="4973"/>
                  </a:lnTo>
                  <a:lnTo>
                    <a:pt x="134" y="4939"/>
                  </a:lnTo>
                  <a:lnTo>
                    <a:pt x="109" y="4900"/>
                  </a:lnTo>
                  <a:lnTo>
                    <a:pt x="91" y="4856"/>
                  </a:lnTo>
                  <a:lnTo>
                    <a:pt x="78" y="4811"/>
                  </a:lnTo>
                  <a:lnTo>
                    <a:pt x="69" y="4763"/>
                  </a:lnTo>
                  <a:lnTo>
                    <a:pt x="64" y="4714"/>
                  </a:lnTo>
                  <a:lnTo>
                    <a:pt x="63" y="4665"/>
                  </a:lnTo>
                  <a:lnTo>
                    <a:pt x="71" y="4191"/>
                  </a:lnTo>
                  <a:lnTo>
                    <a:pt x="77" y="3832"/>
                  </a:lnTo>
                  <a:lnTo>
                    <a:pt x="82" y="3519"/>
                  </a:lnTo>
                  <a:lnTo>
                    <a:pt x="87" y="3184"/>
                  </a:lnTo>
                  <a:lnTo>
                    <a:pt x="94" y="2756"/>
                  </a:lnTo>
                  <a:lnTo>
                    <a:pt x="104" y="2166"/>
                  </a:lnTo>
                  <a:lnTo>
                    <a:pt x="118" y="1346"/>
                  </a:lnTo>
                  <a:lnTo>
                    <a:pt x="136" y="224"/>
                  </a:lnTo>
                  <a:lnTo>
                    <a:pt x="138" y="175"/>
                  </a:lnTo>
                  <a:lnTo>
                    <a:pt x="143" y="134"/>
                  </a:lnTo>
                  <a:lnTo>
                    <a:pt x="150" y="99"/>
                  </a:lnTo>
                  <a:lnTo>
                    <a:pt x="161" y="71"/>
                  </a:lnTo>
                  <a:lnTo>
                    <a:pt x="173" y="48"/>
                  </a:lnTo>
                  <a:lnTo>
                    <a:pt x="188" y="29"/>
                  </a:lnTo>
                  <a:lnTo>
                    <a:pt x="204" y="13"/>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57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48"/>
            <p:cNvSpPr/>
            <p:nvPr/>
          </p:nvSpPr>
          <p:spPr>
            <a:xfrm>
              <a:off x="3658" y="2073"/>
              <a:ext cx="22" cy="417"/>
            </a:xfrm>
            <a:custGeom>
              <a:rect b="b" l="l" r="r" t="t"/>
              <a:pathLst>
                <a:path extrusionOk="0" h="5006" w="223">
                  <a:moveTo>
                    <a:pt x="73" y="116"/>
                  </a:moveTo>
                  <a:lnTo>
                    <a:pt x="0" y="4803"/>
                  </a:lnTo>
                  <a:lnTo>
                    <a:pt x="0" y="4816"/>
                  </a:lnTo>
                  <a:lnTo>
                    <a:pt x="0" y="4831"/>
                  </a:lnTo>
                  <a:lnTo>
                    <a:pt x="1" y="4845"/>
                  </a:lnTo>
                  <a:lnTo>
                    <a:pt x="3" y="4862"/>
                  </a:lnTo>
                  <a:lnTo>
                    <a:pt x="5" y="4877"/>
                  </a:lnTo>
                  <a:lnTo>
                    <a:pt x="10" y="4894"/>
                  </a:lnTo>
                  <a:lnTo>
                    <a:pt x="16" y="4910"/>
                  </a:lnTo>
                  <a:lnTo>
                    <a:pt x="24" y="4926"/>
                  </a:lnTo>
                  <a:lnTo>
                    <a:pt x="35" y="4941"/>
                  </a:lnTo>
                  <a:lnTo>
                    <a:pt x="49" y="4955"/>
                  </a:lnTo>
                  <a:lnTo>
                    <a:pt x="66" y="4968"/>
                  </a:lnTo>
                  <a:lnTo>
                    <a:pt x="86" y="4980"/>
                  </a:lnTo>
                  <a:lnTo>
                    <a:pt x="110" y="4989"/>
                  </a:lnTo>
                  <a:lnTo>
                    <a:pt x="139" y="4997"/>
                  </a:lnTo>
                  <a:lnTo>
                    <a:pt x="171" y="5002"/>
                  </a:lnTo>
                  <a:lnTo>
                    <a:pt x="209" y="5006"/>
                  </a:lnTo>
                  <a:lnTo>
                    <a:pt x="185" y="4996"/>
                  </a:lnTo>
                  <a:lnTo>
                    <a:pt x="163" y="4986"/>
                  </a:lnTo>
                  <a:lnTo>
                    <a:pt x="143" y="4973"/>
                  </a:lnTo>
                  <a:lnTo>
                    <a:pt x="126" y="4959"/>
                  </a:lnTo>
                  <a:lnTo>
                    <a:pt x="110" y="4942"/>
                  </a:lnTo>
                  <a:lnTo>
                    <a:pt x="97" y="4925"/>
                  </a:lnTo>
                  <a:lnTo>
                    <a:pt x="85" y="4906"/>
                  </a:lnTo>
                  <a:lnTo>
                    <a:pt x="75" y="4886"/>
                  </a:lnTo>
                  <a:lnTo>
                    <a:pt x="67" y="4866"/>
                  </a:lnTo>
                  <a:lnTo>
                    <a:pt x="60" y="4843"/>
                  </a:lnTo>
                  <a:lnTo>
                    <a:pt x="54" y="4821"/>
                  </a:lnTo>
                  <a:lnTo>
                    <a:pt x="50" y="4797"/>
                  </a:lnTo>
                  <a:lnTo>
                    <a:pt x="47" y="4774"/>
                  </a:lnTo>
                  <a:lnTo>
                    <a:pt x="45" y="4750"/>
                  </a:lnTo>
                  <a:lnTo>
                    <a:pt x="43" y="4725"/>
                  </a:lnTo>
                  <a:lnTo>
                    <a:pt x="43" y="4701"/>
                  </a:lnTo>
                  <a:lnTo>
                    <a:pt x="119" y="217"/>
                  </a:lnTo>
                  <a:lnTo>
                    <a:pt x="121" y="168"/>
                  </a:lnTo>
                  <a:lnTo>
                    <a:pt x="128" y="128"/>
                  </a:lnTo>
                  <a:lnTo>
                    <a:pt x="139" y="95"/>
                  </a:lnTo>
                  <a:lnTo>
                    <a:pt x="153" y="68"/>
                  </a:lnTo>
                  <a:lnTo>
                    <a:pt x="168" y="46"/>
                  </a:lnTo>
                  <a:lnTo>
                    <a:pt x="187" y="28"/>
                  </a:lnTo>
                  <a:lnTo>
                    <a:pt x="205" y="13"/>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48"/>
            <p:cNvSpPr/>
            <p:nvPr/>
          </p:nvSpPr>
          <p:spPr>
            <a:xfrm>
              <a:off x="3684" y="2434"/>
              <a:ext cx="129" cy="45"/>
            </a:xfrm>
            <a:custGeom>
              <a:rect b="b" l="l" r="r" t="t"/>
              <a:pathLst>
                <a:path extrusionOk="0" h="537" w="1291">
                  <a:moveTo>
                    <a:pt x="0" y="165"/>
                  </a:moveTo>
                  <a:lnTo>
                    <a:pt x="4" y="136"/>
                  </a:lnTo>
                  <a:lnTo>
                    <a:pt x="16" y="111"/>
                  </a:lnTo>
                  <a:lnTo>
                    <a:pt x="36" y="89"/>
                  </a:lnTo>
                  <a:lnTo>
                    <a:pt x="63" y="69"/>
                  </a:lnTo>
                  <a:lnTo>
                    <a:pt x="94" y="53"/>
                  </a:lnTo>
                  <a:lnTo>
                    <a:pt x="132" y="39"/>
                  </a:lnTo>
                  <a:lnTo>
                    <a:pt x="174" y="27"/>
                  </a:lnTo>
                  <a:lnTo>
                    <a:pt x="218" y="18"/>
                  </a:lnTo>
                  <a:lnTo>
                    <a:pt x="265" y="11"/>
                  </a:lnTo>
                  <a:lnTo>
                    <a:pt x="314" y="6"/>
                  </a:lnTo>
                  <a:lnTo>
                    <a:pt x="363" y="2"/>
                  </a:lnTo>
                  <a:lnTo>
                    <a:pt x="412" y="1"/>
                  </a:lnTo>
                  <a:lnTo>
                    <a:pt x="461" y="0"/>
                  </a:lnTo>
                  <a:lnTo>
                    <a:pt x="508" y="1"/>
                  </a:lnTo>
                  <a:lnTo>
                    <a:pt x="552" y="3"/>
                  </a:lnTo>
                  <a:lnTo>
                    <a:pt x="592" y="5"/>
                  </a:lnTo>
                  <a:lnTo>
                    <a:pt x="635" y="8"/>
                  </a:lnTo>
                  <a:lnTo>
                    <a:pt x="677" y="11"/>
                  </a:lnTo>
                  <a:lnTo>
                    <a:pt x="716" y="14"/>
                  </a:lnTo>
                  <a:lnTo>
                    <a:pt x="756" y="18"/>
                  </a:lnTo>
                  <a:lnTo>
                    <a:pt x="795" y="23"/>
                  </a:lnTo>
                  <a:lnTo>
                    <a:pt x="830" y="27"/>
                  </a:lnTo>
                  <a:lnTo>
                    <a:pt x="867" y="33"/>
                  </a:lnTo>
                  <a:lnTo>
                    <a:pt x="903" y="38"/>
                  </a:lnTo>
                  <a:lnTo>
                    <a:pt x="939" y="45"/>
                  </a:lnTo>
                  <a:lnTo>
                    <a:pt x="973" y="54"/>
                  </a:lnTo>
                  <a:lnTo>
                    <a:pt x="1008" y="63"/>
                  </a:lnTo>
                  <a:lnTo>
                    <a:pt x="1042" y="73"/>
                  </a:lnTo>
                  <a:lnTo>
                    <a:pt x="1076" y="85"/>
                  </a:lnTo>
                  <a:lnTo>
                    <a:pt x="1110" y="97"/>
                  </a:lnTo>
                  <a:lnTo>
                    <a:pt x="1143" y="112"/>
                  </a:lnTo>
                  <a:lnTo>
                    <a:pt x="1177" y="128"/>
                  </a:lnTo>
                  <a:lnTo>
                    <a:pt x="1199" y="141"/>
                  </a:lnTo>
                  <a:lnTo>
                    <a:pt x="1220" y="156"/>
                  </a:lnTo>
                  <a:lnTo>
                    <a:pt x="1241" y="174"/>
                  </a:lnTo>
                  <a:lnTo>
                    <a:pt x="1258" y="193"/>
                  </a:lnTo>
                  <a:lnTo>
                    <a:pt x="1272" y="214"/>
                  </a:lnTo>
                  <a:lnTo>
                    <a:pt x="1283" y="236"/>
                  </a:lnTo>
                  <a:lnTo>
                    <a:pt x="1290" y="259"/>
                  </a:lnTo>
                  <a:lnTo>
                    <a:pt x="1291" y="281"/>
                  </a:lnTo>
                  <a:lnTo>
                    <a:pt x="1281" y="329"/>
                  </a:lnTo>
                  <a:lnTo>
                    <a:pt x="1263" y="370"/>
                  </a:lnTo>
                  <a:lnTo>
                    <a:pt x="1238" y="407"/>
                  </a:lnTo>
                  <a:lnTo>
                    <a:pt x="1205" y="437"/>
                  </a:lnTo>
                  <a:lnTo>
                    <a:pt x="1167" y="462"/>
                  </a:lnTo>
                  <a:lnTo>
                    <a:pt x="1124" y="483"/>
                  </a:lnTo>
                  <a:lnTo>
                    <a:pt x="1077" y="500"/>
                  </a:lnTo>
                  <a:lnTo>
                    <a:pt x="1027" y="512"/>
                  </a:lnTo>
                  <a:lnTo>
                    <a:pt x="977" y="523"/>
                  </a:lnTo>
                  <a:lnTo>
                    <a:pt x="926" y="529"/>
                  </a:lnTo>
                  <a:lnTo>
                    <a:pt x="875" y="533"/>
                  </a:lnTo>
                  <a:lnTo>
                    <a:pt x="826" y="536"/>
                  </a:lnTo>
                  <a:lnTo>
                    <a:pt x="781" y="537"/>
                  </a:lnTo>
                  <a:lnTo>
                    <a:pt x="739" y="536"/>
                  </a:lnTo>
                  <a:lnTo>
                    <a:pt x="701" y="535"/>
                  </a:lnTo>
                  <a:lnTo>
                    <a:pt x="670" y="534"/>
                  </a:lnTo>
                  <a:lnTo>
                    <a:pt x="652" y="533"/>
                  </a:lnTo>
                  <a:lnTo>
                    <a:pt x="633" y="532"/>
                  </a:lnTo>
                  <a:lnTo>
                    <a:pt x="613" y="530"/>
                  </a:lnTo>
                  <a:lnTo>
                    <a:pt x="591" y="528"/>
                  </a:lnTo>
                  <a:lnTo>
                    <a:pt x="568" y="526"/>
                  </a:lnTo>
                  <a:lnTo>
                    <a:pt x="544" y="523"/>
                  </a:lnTo>
                  <a:lnTo>
                    <a:pt x="518" y="519"/>
                  </a:lnTo>
                  <a:lnTo>
                    <a:pt x="492" y="515"/>
                  </a:lnTo>
                  <a:lnTo>
                    <a:pt x="465" y="510"/>
                  </a:lnTo>
                  <a:lnTo>
                    <a:pt x="438" y="506"/>
                  </a:lnTo>
                  <a:lnTo>
                    <a:pt x="410" y="500"/>
                  </a:lnTo>
                  <a:lnTo>
                    <a:pt x="382" y="494"/>
                  </a:lnTo>
                  <a:lnTo>
                    <a:pt x="354" y="486"/>
                  </a:lnTo>
                  <a:lnTo>
                    <a:pt x="326" y="479"/>
                  </a:lnTo>
                  <a:lnTo>
                    <a:pt x="299" y="470"/>
                  </a:lnTo>
                  <a:lnTo>
                    <a:pt x="271" y="460"/>
                  </a:lnTo>
                  <a:lnTo>
                    <a:pt x="244" y="450"/>
                  </a:lnTo>
                  <a:lnTo>
                    <a:pt x="218" y="439"/>
                  </a:lnTo>
                  <a:lnTo>
                    <a:pt x="192" y="427"/>
                  </a:lnTo>
                  <a:lnTo>
                    <a:pt x="167" y="414"/>
                  </a:lnTo>
                  <a:lnTo>
                    <a:pt x="144" y="399"/>
                  </a:lnTo>
                  <a:lnTo>
                    <a:pt x="122" y="385"/>
                  </a:lnTo>
                  <a:lnTo>
                    <a:pt x="101" y="368"/>
                  </a:lnTo>
                  <a:lnTo>
                    <a:pt x="82" y="351"/>
                  </a:lnTo>
                  <a:lnTo>
                    <a:pt x="65" y="332"/>
                  </a:lnTo>
                  <a:lnTo>
                    <a:pt x="49" y="312"/>
                  </a:lnTo>
                  <a:lnTo>
                    <a:pt x="34" y="292"/>
                  </a:lnTo>
                  <a:lnTo>
                    <a:pt x="23" y="269"/>
                  </a:lnTo>
                  <a:lnTo>
                    <a:pt x="13" y="245"/>
                  </a:lnTo>
                  <a:lnTo>
                    <a:pt x="6" y="220"/>
                  </a:lnTo>
                  <a:lnTo>
                    <a:pt x="2" y="193"/>
                  </a:lnTo>
                  <a:lnTo>
                    <a:pt x="0" y="165"/>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48"/>
            <p:cNvSpPr/>
            <p:nvPr/>
          </p:nvSpPr>
          <p:spPr>
            <a:xfrm>
              <a:off x="3685" y="2434"/>
              <a:ext cx="126" cy="43"/>
            </a:xfrm>
            <a:custGeom>
              <a:rect b="b" l="l" r="r" t="t"/>
              <a:pathLst>
                <a:path extrusionOk="0" h="509" w="1259">
                  <a:moveTo>
                    <a:pt x="0" y="155"/>
                  </a:moveTo>
                  <a:lnTo>
                    <a:pt x="5" y="128"/>
                  </a:lnTo>
                  <a:lnTo>
                    <a:pt x="17" y="104"/>
                  </a:lnTo>
                  <a:lnTo>
                    <a:pt x="38" y="84"/>
                  </a:lnTo>
                  <a:lnTo>
                    <a:pt x="64" y="66"/>
                  </a:lnTo>
                  <a:lnTo>
                    <a:pt x="96" y="51"/>
                  </a:lnTo>
                  <a:lnTo>
                    <a:pt x="132" y="37"/>
                  </a:lnTo>
                  <a:lnTo>
                    <a:pt x="172" y="26"/>
                  </a:lnTo>
                  <a:lnTo>
                    <a:pt x="215" y="17"/>
                  </a:lnTo>
                  <a:lnTo>
                    <a:pt x="261" y="10"/>
                  </a:lnTo>
                  <a:lnTo>
                    <a:pt x="309" y="6"/>
                  </a:lnTo>
                  <a:lnTo>
                    <a:pt x="357" y="2"/>
                  </a:lnTo>
                  <a:lnTo>
                    <a:pt x="405" y="0"/>
                  </a:lnTo>
                  <a:lnTo>
                    <a:pt x="451" y="0"/>
                  </a:lnTo>
                  <a:lnTo>
                    <a:pt x="496" y="0"/>
                  </a:lnTo>
                  <a:lnTo>
                    <a:pt x="539" y="2"/>
                  </a:lnTo>
                  <a:lnTo>
                    <a:pt x="578" y="4"/>
                  </a:lnTo>
                  <a:lnTo>
                    <a:pt x="619" y="7"/>
                  </a:lnTo>
                  <a:lnTo>
                    <a:pt x="659" y="10"/>
                  </a:lnTo>
                  <a:lnTo>
                    <a:pt x="698" y="14"/>
                  </a:lnTo>
                  <a:lnTo>
                    <a:pt x="736" y="17"/>
                  </a:lnTo>
                  <a:lnTo>
                    <a:pt x="773" y="22"/>
                  </a:lnTo>
                  <a:lnTo>
                    <a:pt x="809" y="27"/>
                  </a:lnTo>
                  <a:lnTo>
                    <a:pt x="846" y="31"/>
                  </a:lnTo>
                  <a:lnTo>
                    <a:pt x="881" y="37"/>
                  </a:lnTo>
                  <a:lnTo>
                    <a:pt x="916" y="43"/>
                  </a:lnTo>
                  <a:lnTo>
                    <a:pt x="949" y="51"/>
                  </a:lnTo>
                  <a:lnTo>
                    <a:pt x="984" y="60"/>
                  </a:lnTo>
                  <a:lnTo>
                    <a:pt x="1017" y="69"/>
                  </a:lnTo>
                  <a:lnTo>
                    <a:pt x="1050" y="80"/>
                  </a:lnTo>
                  <a:lnTo>
                    <a:pt x="1082" y="92"/>
                  </a:lnTo>
                  <a:lnTo>
                    <a:pt x="1115" y="105"/>
                  </a:lnTo>
                  <a:lnTo>
                    <a:pt x="1147" y="120"/>
                  </a:lnTo>
                  <a:lnTo>
                    <a:pt x="1169" y="132"/>
                  </a:lnTo>
                  <a:lnTo>
                    <a:pt x="1189" y="148"/>
                  </a:lnTo>
                  <a:lnTo>
                    <a:pt x="1208" y="164"/>
                  </a:lnTo>
                  <a:lnTo>
                    <a:pt x="1227" y="183"/>
                  </a:lnTo>
                  <a:lnTo>
                    <a:pt x="1241" y="204"/>
                  </a:lnTo>
                  <a:lnTo>
                    <a:pt x="1252" y="225"/>
                  </a:lnTo>
                  <a:lnTo>
                    <a:pt x="1258" y="246"/>
                  </a:lnTo>
                  <a:lnTo>
                    <a:pt x="1259" y="269"/>
                  </a:lnTo>
                  <a:lnTo>
                    <a:pt x="1251" y="314"/>
                  </a:lnTo>
                  <a:lnTo>
                    <a:pt x="1234" y="352"/>
                  </a:lnTo>
                  <a:lnTo>
                    <a:pt x="1209" y="385"/>
                  </a:lnTo>
                  <a:lnTo>
                    <a:pt x="1178" y="413"/>
                  </a:lnTo>
                  <a:lnTo>
                    <a:pt x="1140" y="437"/>
                  </a:lnTo>
                  <a:lnTo>
                    <a:pt x="1099" y="456"/>
                  </a:lnTo>
                  <a:lnTo>
                    <a:pt x="1054" y="472"/>
                  </a:lnTo>
                  <a:lnTo>
                    <a:pt x="1006" y="484"/>
                  </a:lnTo>
                  <a:lnTo>
                    <a:pt x="956" y="495"/>
                  </a:lnTo>
                  <a:lnTo>
                    <a:pt x="907" y="501"/>
                  </a:lnTo>
                  <a:lnTo>
                    <a:pt x="857" y="506"/>
                  </a:lnTo>
                  <a:lnTo>
                    <a:pt x="809" y="508"/>
                  </a:lnTo>
                  <a:lnTo>
                    <a:pt x="764" y="509"/>
                  </a:lnTo>
                  <a:lnTo>
                    <a:pt x="723" y="509"/>
                  </a:lnTo>
                  <a:lnTo>
                    <a:pt x="685" y="509"/>
                  </a:lnTo>
                  <a:lnTo>
                    <a:pt x="654" y="508"/>
                  </a:lnTo>
                  <a:lnTo>
                    <a:pt x="617" y="506"/>
                  </a:lnTo>
                  <a:lnTo>
                    <a:pt x="574" y="502"/>
                  </a:lnTo>
                  <a:lnTo>
                    <a:pt x="528" y="497"/>
                  </a:lnTo>
                  <a:lnTo>
                    <a:pt x="477" y="490"/>
                  </a:lnTo>
                  <a:lnTo>
                    <a:pt x="424" y="480"/>
                  </a:lnTo>
                  <a:lnTo>
                    <a:pt x="369" y="468"/>
                  </a:lnTo>
                  <a:lnTo>
                    <a:pt x="314" y="453"/>
                  </a:lnTo>
                  <a:lnTo>
                    <a:pt x="260" y="436"/>
                  </a:lnTo>
                  <a:lnTo>
                    <a:pt x="208" y="415"/>
                  </a:lnTo>
                  <a:lnTo>
                    <a:pt x="161" y="390"/>
                  </a:lnTo>
                  <a:lnTo>
                    <a:pt x="116" y="362"/>
                  </a:lnTo>
                  <a:lnTo>
                    <a:pt x="77" y="330"/>
                  </a:lnTo>
                  <a:lnTo>
                    <a:pt x="45" y="294"/>
                  </a:lnTo>
                  <a:lnTo>
                    <a:pt x="20" y="252"/>
                  </a:lnTo>
                  <a:lnTo>
                    <a:pt x="5" y="206"/>
                  </a:lnTo>
                  <a:lnTo>
                    <a:pt x="0" y="155"/>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48"/>
            <p:cNvSpPr/>
            <p:nvPr/>
          </p:nvSpPr>
          <p:spPr>
            <a:xfrm>
              <a:off x="3687" y="2434"/>
              <a:ext cx="122" cy="41"/>
            </a:xfrm>
            <a:custGeom>
              <a:rect b="b" l="l" r="r" t="t"/>
              <a:pathLst>
                <a:path extrusionOk="0" h="483" w="1225">
                  <a:moveTo>
                    <a:pt x="0" y="143"/>
                  </a:moveTo>
                  <a:lnTo>
                    <a:pt x="5" y="118"/>
                  </a:lnTo>
                  <a:lnTo>
                    <a:pt x="18" y="96"/>
                  </a:lnTo>
                  <a:lnTo>
                    <a:pt x="37" y="77"/>
                  </a:lnTo>
                  <a:lnTo>
                    <a:pt x="63" y="60"/>
                  </a:lnTo>
                  <a:lnTo>
                    <a:pt x="94" y="46"/>
                  </a:lnTo>
                  <a:lnTo>
                    <a:pt x="129" y="33"/>
                  </a:lnTo>
                  <a:lnTo>
                    <a:pt x="169" y="23"/>
                  </a:lnTo>
                  <a:lnTo>
                    <a:pt x="211" y="15"/>
                  </a:lnTo>
                  <a:lnTo>
                    <a:pt x="255" y="9"/>
                  </a:lnTo>
                  <a:lnTo>
                    <a:pt x="301" y="4"/>
                  </a:lnTo>
                  <a:lnTo>
                    <a:pt x="348" y="1"/>
                  </a:lnTo>
                  <a:lnTo>
                    <a:pt x="394" y="0"/>
                  </a:lnTo>
                  <a:lnTo>
                    <a:pt x="438" y="0"/>
                  </a:lnTo>
                  <a:lnTo>
                    <a:pt x="482" y="0"/>
                  </a:lnTo>
                  <a:lnTo>
                    <a:pt x="523" y="2"/>
                  </a:lnTo>
                  <a:lnTo>
                    <a:pt x="560" y="4"/>
                  </a:lnTo>
                  <a:lnTo>
                    <a:pt x="600" y="7"/>
                  </a:lnTo>
                  <a:lnTo>
                    <a:pt x="639" y="10"/>
                  </a:lnTo>
                  <a:lnTo>
                    <a:pt x="677" y="13"/>
                  </a:lnTo>
                  <a:lnTo>
                    <a:pt x="715" y="17"/>
                  </a:lnTo>
                  <a:lnTo>
                    <a:pt x="751" y="21"/>
                  </a:lnTo>
                  <a:lnTo>
                    <a:pt x="786" y="25"/>
                  </a:lnTo>
                  <a:lnTo>
                    <a:pt x="821" y="30"/>
                  </a:lnTo>
                  <a:lnTo>
                    <a:pt x="856" y="35"/>
                  </a:lnTo>
                  <a:lnTo>
                    <a:pt x="891" y="41"/>
                  </a:lnTo>
                  <a:lnTo>
                    <a:pt x="924" y="49"/>
                  </a:lnTo>
                  <a:lnTo>
                    <a:pt x="957" y="57"/>
                  </a:lnTo>
                  <a:lnTo>
                    <a:pt x="989" y="66"/>
                  </a:lnTo>
                  <a:lnTo>
                    <a:pt x="1022" y="77"/>
                  </a:lnTo>
                  <a:lnTo>
                    <a:pt x="1053" y="88"/>
                  </a:lnTo>
                  <a:lnTo>
                    <a:pt x="1085" y="101"/>
                  </a:lnTo>
                  <a:lnTo>
                    <a:pt x="1116" y="116"/>
                  </a:lnTo>
                  <a:lnTo>
                    <a:pt x="1137" y="126"/>
                  </a:lnTo>
                  <a:lnTo>
                    <a:pt x="1157" y="140"/>
                  </a:lnTo>
                  <a:lnTo>
                    <a:pt x="1175" y="155"/>
                  </a:lnTo>
                  <a:lnTo>
                    <a:pt x="1192" y="173"/>
                  </a:lnTo>
                  <a:lnTo>
                    <a:pt x="1206" y="191"/>
                  </a:lnTo>
                  <a:lnTo>
                    <a:pt x="1217" y="211"/>
                  </a:lnTo>
                  <a:lnTo>
                    <a:pt x="1223" y="231"/>
                  </a:lnTo>
                  <a:lnTo>
                    <a:pt x="1225" y="251"/>
                  </a:lnTo>
                  <a:lnTo>
                    <a:pt x="1217" y="293"/>
                  </a:lnTo>
                  <a:lnTo>
                    <a:pt x="1201" y="329"/>
                  </a:lnTo>
                  <a:lnTo>
                    <a:pt x="1176" y="360"/>
                  </a:lnTo>
                  <a:lnTo>
                    <a:pt x="1146" y="387"/>
                  </a:lnTo>
                  <a:lnTo>
                    <a:pt x="1110" y="410"/>
                  </a:lnTo>
                  <a:lnTo>
                    <a:pt x="1070" y="429"/>
                  </a:lnTo>
                  <a:lnTo>
                    <a:pt x="1026" y="444"/>
                  </a:lnTo>
                  <a:lnTo>
                    <a:pt x="980" y="456"/>
                  </a:lnTo>
                  <a:lnTo>
                    <a:pt x="932" y="466"/>
                  </a:lnTo>
                  <a:lnTo>
                    <a:pt x="883" y="473"/>
                  </a:lnTo>
                  <a:lnTo>
                    <a:pt x="835" y="478"/>
                  </a:lnTo>
                  <a:lnTo>
                    <a:pt x="788" y="481"/>
                  </a:lnTo>
                  <a:lnTo>
                    <a:pt x="744" y="482"/>
                  </a:lnTo>
                  <a:lnTo>
                    <a:pt x="703" y="483"/>
                  </a:lnTo>
                  <a:lnTo>
                    <a:pt x="666" y="483"/>
                  </a:lnTo>
                  <a:lnTo>
                    <a:pt x="633" y="482"/>
                  </a:lnTo>
                  <a:lnTo>
                    <a:pt x="597" y="480"/>
                  </a:lnTo>
                  <a:lnTo>
                    <a:pt x="555" y="476"/>
                  </a:lnTo>
                  <a:lnTo>
                    <a:pt x="508" y="470"/>
                  </a:lnTo>
                  <a:lnTo>
                    <a:pt x="460" y="463"/>
                  </a:lnTo>
                  <a:lnTo>
                    <a:pt x="407" y="452"/>
                  </a:lnTo>
                  <a:lnTo>
                    <a:pt x="354" y="441"/>
                  </a:lnTo>
                  <a:lnTo>
                    <a:pt x="301" y="426"/>
                  </a:lnTo>
                  <a:lnTo>
                    <a:pt x="248" y="409"/>
                  </a:lnTo>
                  <a:lnTo>
                    <a:pt x="198" y="388"/>
                  </a:lnTo>
                  <a:lnTo>
                    <a:pt x="152" y="365"/>
                  </a:lnTo>
                  <a:lnTo>
                    <a:pt x="109" y="337"/>
                  </a:lnTo>
                  <a:lnTo>
                    <a:pt x="72" y="307"/>
                  </a:lnTo>
                  <a:lnTo>
                    <a:pt x="42" y="272"/>
                  </a:lnTo>
                  <a:lnTo>
                    <a:pt x="19" y="234"/>
                  </a:lnTo>
                  <a:lnTo>
                    <a:pt x="4" y="190"/>
                  </a:lnTo>
                  <a:lnTo>
                    <a:pt x="0" y="143"/>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48"/>
            <p:cNvSpPr/>
            <p:nvPr/>
          </p:nvSpPr>
          <p:spPr>
            <a:xfrm>
              <a:off x="3689" y="2435"/>
              <a:ext cx="118" cy="38"/>
            </a:xfrm>
            <a:custGeom>
              <a:rect b="b" l="l" r="r" t="t"/>
              <a:pathLst>
                <a:path extrusionOk="0" h="455" w="1187">
                  <a:moveTo>
                    <a:pt x="0" y="135"/>
                  </a:moveTo>
                  <a:lnTo>
                    <a:pt x="5" y="112"/>
                  </a:lnTo>
                  <a:lnTo>
                    <a:pt x="17" y="91"/>
                  </a:lnTo>
                  <a:lnTo>
                    <a:pt x="36" y="72"/>
                  </a:lnTo>
                  <a:lnTo>
                    <a:pt x="62" y="57"/>
                  </a:lnTo>
                  <a:lnTo>
                    <a:pt x="91" y="43"/>
                  </a:lnTo>
                  <a:lnTo>
                    <a:pt x="126" y="32"/>
                  </a:lnTo>
                  <a:lnTo>
                    <a:pt x="164" y="23"/>
                  </a:lnTo>
                  <a:lnTo>
                    <a:pt x="205" y="16"/>
                  </a:lnTo>
                  <a:lnTo>
                    <a:pt x="248" y="9"/>
                  </a:lnTo>
                  <a:lnTo>
                    <a:pt x="292" y="5"/>
                  </a:lnTo>
                  <a:lnTo>
                    <a:pt x="337" y="2"/>
                  </a:lnTo>
                  <a:lnTo>
                    <a:pt x="382" y="0"/>
                  </a:lnTo>
                  <a:lnTo>
                    <a:pt x="425" y="0"/>
                  </a:lnTo>
                  <a:lnTo>
                    <a:pt x="466" y="0"/>
                  </a:lnTo>
                  <a:lnTo>
                    <a:pt x="506" y="1"/>
                  </a:lnTo>
                  <a:lnTo>
                    <a:pt x="541" y="3"/>
                  </a:lnTo>
                  <a:lnTo>
                    <a:pt x="579" y="6"/>
                  </a:lnTo>
                  <a:lnTo>
                    <a:pt x="616" y="9"/>
                  </a:lnTo>
                  <a:lnTo>
                    <a:pt x="654" y="12"/>
                  </a:lnTo>
                  <a:lnTo>
                    <a:pt x="690" y="16"/>
                  </a:lnTo>
                  <a:lnTo>
                    <a:pt x="726" y="20"/>
                  </a:lnTo>
                  <a:lnTo>
                    <a:pt x="760" y="24"/>
                  </a:lnTo>
                  <a:lnTo>
                    <a:pt x="794" y="29"/>
                  </a:lnTo>
                  <a:lnTo>
                    <a:pt x="829" y="34"/>
                  </a:lnTo>
                  <a:lnTo>
                    <a:pt x="862" y="40"/>
                  </a:lnTo>
                  <a:lnTo>
                    <a:pt x="896" y="48"/>
                  </a:lnTo>
                  <a:lnTo>
                    <a:pt x="928" y="56"/>
                  </a:lnTo>
                  <a:lnTo>
                    <a:pt x="960" y="64"/>
                  </a:lnTo>
                  <a:lnTo>
                    <a:pt x="993" y="73"/>
                  </a:lnTo>
                  <a:lnTo>
                    <a:pt x="1023" y="85"/>
                  </a:lnTo>
                  <a:lnTo>
                    <a:pt x="1053" y="96"/>
                  </a:lnTo>
                  <a:lnTo>
                    <a:pt x="1084" y="110"/>
                  </a:lnTo>
                  <a:lnTo>
                    <a:pt x="1103" y="120"/>
                  </a:lnTo>
                  <a:lnTo>
                    <a:pt x="1123" y="132"/>
                  </a:lnTo>
                  <a:lnTo>
                    <a:pt x="1141" y="148"/>
                  </a:lnTo>
                  <a:lnTo>
                    <a:pt x="1157" y="164"/>
                  </a:lnTo>
                  <a:lnTo>
                    <a:pt x="1170" y="181"/>
                  </a:lnTo>
                  <a:lnTo>
                    <a:pt x="1181" y="200"/>
                  </a:lnTo>
                  <a:lnTo>
                    <a:pt x="1187" y="218"/>
                  </a:lnTo>
                  <a:lnTo>
                    <a:pt x="1187" y="238"/>
                  </a:lnTo>
                  <a:lnTo>
                    <a:pt x="1180" y="276"/>
                  </a:lnTo>
                  <a:lnTo>
                    <a:pt x="1164" y="309"/>
                  </a:lnTo>
                  <a:lnTo>
                    <a:pt x="1142" y="338"/>
                  </a:lnTo>
                  <a:lnTo>
                    <a:pt x="1112" y="363"/>
                  </a:lnTo>
                  <a:lnTo>
                    <a:pt x="1079" y="385"/>
                  </a:lnTo>
                  <a:lnTo>
                    <a:pt x="1040" y="403"/>
                  </a:lnTo>
                  <a:lnTo>
                    <a:pt x="998" y="417"/>
                  </a:lnTo>
                  <a:lnTo>
                    <a:pt x="953" y="430"/>
                  </a:lnTo>
                  <a:lnTo>
                    <a:pt x="906" y="438"/>
                  </a:lnTo>
                  <a:lnTo>
                    <a:pt x="859" y="445"/>
                  </a:lnTo>
                  <a:lnTo>
                    <a:pt x="812" y="450"/>
                  </a:lnTo>
                  <a:lnTo>
                    <a:pt x="766" y="453"/>
                  </a:lnTo>
                  <a:lnTo>
                    <a:pt x="723" y="454"/>
                  </a:lnTo>
                  <a:lnTo>
                    <a:pt x="682" y="455"/>
                  </a:lnTo>
                  <a:lnTo>
                    <a:pt x="644" y="454"/>
                  </a:lnTo>
                  <a:lnTo>
                    <a:pt x="611" y="453"/>
                  </a:lnTo>
                  <a:lnTo>
                    <a:pt x="576" y="451"/>
                  </a:lnTo>
                  <a:lnTo>
                    <a:pt x="534" y="448"/>
                  </a:lnTo>
                  <a:lnTo>
                    <a:pt x="489" y="442"/>
                  </a:lnTo>
                  <a:lnTo>
                    <a:pt x="441" y="436"/>
                  </a:lnTo>
                  <a:lnTo>
                    <a:pt x="390" y="426"/>
                  </a:lnTo>
                  <a:lnTo>
                    <a:pt x="338" y="414"/>
                  </a:lnTo>
                  <a:lnTo>
                    <a:pt x="286" y="401"/>
                  </a:lnTo>
                  <a:lnTo>
                    <a:pt x="235" y="384"/>
                  </a:lnTo>
                  <a:lnTo>
                    <a:pt x="187" y="364"/>
                  </a:lnTo>
                  <a:lnTo>
                    <a:pt x="142" y="343"/>
                  </a:lnTo>
                  <a:lnTo>
                    <a:pt x="101" y="317"/>
                  </a:lnTo>
                  <a:lnTo>
                    <a:pt x="66" y="288"/>
                  </a:lnTo>
                  <a:lnTo>
                    <a:pt x="36" y="256"/>
                  </a:lnTo>
                  <a:lnTo>
                    <a:pt x="15" y="219"/>
                  </a:lnTo>
                  <a:lnTo>
                    <a:pt x="3" y="179"/>
                  </a:lnTo>
                  <a:lnTo>
                    <a:pt x="0" y="135"/>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4" name="Google Shape;1304;p48"/>
            <p:cNvSpPr/>
            <p:nvPr/>
          </p:nvSpPr>
          <p:spPr>
            <a:xfrm>
              <a:off x="3690" y="2435"/>
              <a:ext cx="116" cy="35"/>
            </a:xfrm>
            <a:custGeom>
              <a:rect b="b" l="l" r="r" t="t"/>
              <a:pathLst>
                <a:path extrusionOk="0" h="429" w="1157">
                  <a:moveTo>
                    <a:pt x="0" y="125"/>
                  </a:moveTo>
                  <a:lnTo>
                    <a:pt x="6" y="104"/>
                  </a:lnTo>
                  <a:lnTo>
                    <a:pt x="19" y="84"/>
                  </a:lnTo>
                  <a:lnTo>
                    <a:pt x="38" y="67"/>
                  </a:lnTo>
                  <a:lnTo>
                    <a:pt x="64" y="52"/>
                  </a:lnTo>
                  <a:lnTo>
                    <a:pt x="93" y="39"/>
                  </a:lnTo>
                  <a:lnTo>
                    <a:pt x="127" y="29"/>
                  </a:lnTo>
                  <a:lnTo>
                    <a:pt x="164" y="21"/>
                  </a:lnTo>
                  <a:lnTo>
                    <a:pt x="204" y="14"/>
                  </a:lnTo>
                  <a:lnTo>
                    <a:pt x="246" y="8"/>
                  </a:lnTo>
                  <a:lnTo>
                    <a:pt x="289" y="4"/>
                  </a:lnTo>
                  <a:lnTo>
                    <a:pt x="332" y="2"/>
                  </a:lnTo>
                  <a:lnTo>
                    <a:pt x="376" y="0"/>
                  </a:lnTo>
                  <a:lnTo>
                    <a:pt x="417" y="0"/>
                  </a:lnTo>
                  <a:lnTo>
                    <a:pt x="457" y="1"/>
                  </a:lnTo>
                  <a:lnTo>
                    <a:pt x="495" y="2"/>
                  </a:lnTo>
                  <a:lnTo>
                    <a:pt x="529" y="4"/>
                  </a:lnTo>
                  <a:lnTo>
                    <a:pt x="566" y="6"/>
                  </a:lnTo>
                  <a:lnTo>
                    <a:pt x="601" y="9"/>
                  </a:lnTo>
                  <a:lnTo>
                    <a:pt x="637" y="12"/>
                  </a:lnTo>
                  <a:lnTo>
                    <a:pt x="673" y="16"/>
                  </a:lnTo>
                  <a:lnTo>
                    <a:pt x="707" y="19"/>
                  </a:lnTo>
                  <a:lnTo>
                    <a:pt x="741" y="23"/>
                  </a:lnTo>
                  <a:lnTo>
                    <a:pt x="774" y="27"/>
                  </a:lnTo>
                  <a:lnTo>
                    <a:pt x="808" y="32"/>
                  </a:lnTo>
                  <a:lnTo>
                    <a:pt x="841" y="38"/>
                  </a:lnTo>
                  <a:lnTo>
                    <a:pt x="873" y="45"/>
                  </a:lnTo>
                  <a:lnTo>
                    <a:pt x="905" y="52"/>
                  </a:lnTo>
                  <a:lnTo>
                    <a:pt x="936" y="60"/>
                  </a:lnTo>
                  <a:lnTo>
                    <a:pt x="967" y="69"/>
                  </a:lnTo>
                  <a:lnTo>
                    <a:pt x="997" y="79"/>
                  </a:lnTo>
                  <a:lnTo>
                    <a:pt x="1026" y="90"/>
                  </a:lnTo>
                  <a:lnTo>
                    <a:pt x="1055" y="103"/>
                  </a:lnTo>
                  <a:lnTo>
                    <a:pt x="1074" y="112"/>
                  </a:lnTo>
                  <a:lnTo>
                    <a:pt x="1093" y="124"/>
                  </a:lnTo>
                  <a:lnTo>
                    <a:pt x="1111" y="138"/>
                  </a:lnTo>
                  <a:lnTo>
                    <a:pt x="1126" y="153"/>
                  </a:lnTo>
                  <a:lnTo>
                    <a:pt x="1139" y="170"/>
                  </a:lnTo>
                  <a:lnTo>
                    <a:pt x="1149" y="187"/>
                  </a:lnTo>
                  <a:lnTo>
                    <a:pt x="1155" y="205"/>
                  </a:lnTo>
                  <a:lnTo>
                    <a:pt x="1157" y="224"/>
                  </a:lnTo>
                  <a:lnTo>
                    <a:pt x="1150" y="258"/>
                  </a:lnTo>
                  <a:lnTo>
                    <a:pt x="1135" y="289"/>
                  </a:lnTo>
                  <a:lnTo>
                    <a:pt x="1113" y="316"/>
                  </a:lnTo>
                  <a:lnTo>
                    <a:pt x="1085" y="339"/>
                  </a:lnTo>
                  <a:lnTo>
                    <a:pt x="1052" y="359"/>
                  </a:lnTo>
                  <a:lnTo>
                    <a:pt x="1015" y="376"/>
                  </a:lnTo>
                  <a:lnTo>
                    <a:pt x="973" y="390"/>
                  </a:lnTo>
                  <a:lnTo>
                    <a:pt x="931" y="402"/>
                  </a:lnTo>
                  <a:lnTo>
                    <a:pt x="886" y="411"/>
                  </a:lnTo>
                  <a:lnTo>
                    <a:pt x="840" y="417"/>
                  </a:lnTo>
                  <a:lnTo>
                    <a:pt x="795" y="422"/>
                  </a:lnTo>
                  <a:lnTo>
                    <a:pt x="750" y="426"/>
                  </a:lnTo>
                  <a:lnTo>
                    <a:pt x="707" y="428"/>
                  </a:lnTo>
                  <a:lnTo>
                    <a:pt x="666" y="429"/>
                  </a:lnTo>
                  <a:lnTo>
                    <a:pt x="630" y="428"/>
                  </a:lnTo>
                  <a:lnTo>
                    <a:pt x="597" y="427"/>
                  </a:lnTo>
                  <a:lnTo>
                    <a:pt x="562" y="424"/>
                  </a:lnTo>
                  <a:lnTo>
                    <a:pt x="520" y="421"/>
                  </a:lnTo>
                  <a:lnTo>
                    <a:pt x="475" y="415"/>
                  </a:lnTo>
                  <a:lnTo>
                    <a:pt x="428" y="409"/>
                  </a:lnTo>
                  <a:lnTo>
                    <a:pt x="378" y="400"/>
                  </a:lnTo>
                  <a:lnTo>
                    <a:pt x="327" y="388"/>
                  </a:lnTo>
                  <a:lnTo>
                    <a:pt x="276" y="375"/>
                  </a:lnTo>
                  <a:lnTo>
                    <a:pt x="227" y="358"/>
                  </a:lnTo>
                  <a:lnTo>
                    <a:pt x="180" y="340"/>
                  </a:lnTo>
                  <a:lnTo>
                    <a:pt x="136" y="319"/>
                  </a:lnTo>
                  <a:lnTo>
                    <a:pt x="96" y="295"/>
                  </a:lnTo>
                  <a:lnTo>
                    <a:pt x="63" y="267"/>
                  </a:lnTo>
                  <a:lnTo>
                    <a:pt x="34" y="237"/>
                  </a:lnTo>
                  <a:lnTo>
                    <a:pt x="14" y="203"/>
                  </a:lnTo>
                  <a:lnTo>
                    <a:pt x="2" y="166"/>
                  </a:lnTo>
                  <a:lnTo>
                    <a:pt x="0" y="125"/>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5" name="Google Shape;1305;p48"/>
            <p:cNvSpPr/>
            <p:nvPr/>
          </p:nvSpPr>
          <p:spPr>
            <a:xfrm>
              <a:off x="3691" y="2435"/>
              <a:ext cx="113" cy="34"/>
            </a:xfrm>
            <a:custGeom>
              <a:rect b="b" l="l" r="r" t="t"/>
              <a:pathLst>
                <a:path extrusionOk="0" h="405" w="1123">
                  <a:moveTo>
                    <a:pt x="0" y="114"/>
                  </a:moveTo>
                  <a:lnTo>
                    <a:pt x="6" y="94"/>
                  </a:lnTo>
                  <a:lnTo>
                    <a:pt x="19" y="77"/>
                  </a:lnTo>
                  <a:lnTo>
                    <a:pt x="39" y="62"/>
                  </a:lnTo>
                  <a:lnTo>
                    <a:pt x="63" y="49"/>
                  </a:lnTo>
                  <a:lnTo>
                    <a:pt x="92" y="37"/>
                  </a:lnTo>
                  <a:lnTo>
                    <a:pt x="125" y="27"/>
                  </a:lnTo>
                  <a:lnTo>
                    <a:pt x="162" y="20"/>
                  </a:lnTo>
                  <a:lnTo>
                    <a:pt x="200" y="14"/>
                  </a:lnTo>
                  <a:lnTo>
                    <a:pt x="241" y="8"/>
                  </a:lnTo>
                  <a:lnTo>
                    <a:pt x="283" y="4"/>
                  </a:lnTo>
                  <a:lnTo>
                    <a:pt x="324" y="2"/>
                  </a:lnTo>
                  <a:lnTo>
                    <a:pt x="366" y="0"/>
                  </a:lnTo>
                  <a:lnTo>
                    <a:pt x="405" y="0"/>
                  </a:lnTo>
                  <a:lnTo>
                    <a:pt x="444" y="0"/>
                  </a:lnTo>
                  <a:lnTo>
                    <a:pt x="480" y="1"/>
                  </a:lnTo>
                  <a:lnTo>
                    <a:pt x="512" y="3"/>
                  </a:lnTo>
                  <a:lnTo>
                    <a:pt x="547" y="5"/>
                  </a:lnTo>
                  <a:lnTo>
                    <a:pt x="581" y="8"/>
                  </a:lnTo>
                  <a:lnTo>
                    <a:pt x="616" y="11"/>
                  </a:lnTo>
                  <a:lnTo>
                    <a:pt x="649" y="15"/>
                  </a:lnTo>
                  <a:lnTo>
                    <a:pt x="684" y="18"/>
                  </a:lnTo>
                  <a:lnTo>
                    <a:pt x="718" y="22"/>
                  </a:lnTo>
                  <a:lnTo>
                    <a:pt x="750" y="26"/>
                  </a:lnTo>
                  <a:lnTo>
                    <a:pt x="783" y="31"/>
                  </a:lnTo>
                  <a:lnTo>
                    <a:pt x="815" y="36"/>
                  </a:lnTo>
                  <a:lnTo>
                    <a:pt x="847" y="43"/>
                  </a:lnTo>
                  <a:lnTo>
                    <a:pt x="878" y="50"/>
                  </a:lnTo>
                  <a:lnTo>
                    <a:pt x="909" y="57"/>
                  </a:lnTo>
                  <a:lnTo>
                    <a:pt x="939" y="66"/>
                  </a:lnTo>
                  <a:lnTo>
                    <a:pt x="968" y="76"/>
                  </a:lnTo>
                  <a:lnTo>
                    <a:pt x="996" y="86"/>
                  </a:lnTo>
                  <a:lnTo>
                    <a:pt x="1023" y="97"/>
                  </a:lnTo>
                  <a:lnTo>
                    <a:pt x="1042" y="106"/>
                  </a:lnTo>
                  <a:lnTo>
                    <a:pt x="1060" y="117"/>
                  </a:lnTo>
                  <a:lnTo>
                    <a:pt x="1077" y="131"/>
                  </a:lnTo>
                  <a:lnTo>
                    <a:pt x="1093" y="145"/>
                  </a:lnTo>
                  <a:lnTo>
                    <a:pt x="1106" y="161"/>
                  </a:lnTo>
                  <a:lnTo>
                    <a:pt x="1115" y="177"/>
                  </a:lnTo>
                  <a:lnTo>
                    <a:pt x="1121" y="195"/>
                  </a:lnTo>
                  <a:lnTo>
                    <a:pt x="1123" y="211"/>
                  </a:lnTo>
                  <a:lnTo>
                    <a:pt x="1116" y="242"/>
                  </a:lnTo>
                  <a:lnTo>
                    <a:pt x="1102" y="270"/>
                  </a:lnTo>
                  <a:lnTo>
                    <a:pt x="1080" y="294"/>
                  </a:lnTo>
                  <a:lnTo>
                    <a:pt x="1054" y="316"/>
                  </a:lnTo>
                  <a:lnTo>
                    <a:pt x="1022" y="334"/>
                  </a:lnTo>
                  <a:lnTo>
                    <a:pt x="986" y="350"/>
                  </a:lnTo>
                  <a:lnTo>
                    <a:pt x="947" y="363"/>
                  </a:lnTo>
                  <a:lnTo>
                    <a:pt x="905" y="375"/>
                  </a:lnTo>
                  <a:lnTo>
                    <a:pt x="861" y="384"/>
                  </a:lnTo>
                  <a:lnTo>
                    <a:pt x="817" y="391"/>
                  </a:lnTo>
                  <a:lnTo>
                    <a:pt x="772" y="397"/>
                  </a:lnTo>
                  <a:lnTo>
                    <a:pt x="728" y="401"/>
                  </a:lnTo>
                  <a:lnTo>
                    <a:pt x="687" y="403"/>
                  </a:lnTo>
                  <a:lnTo>
                    <a:pt x="646" y="404"/>
                  </a:lnTo>
                  <a:lnTo>
                    <a:pt x="610" y="405"/>
                  </a:lnTo>
                  <a:lnTo>
                    <a:pt x="577" y="404"/>
                  </a:lnTo>
                  <a:lnTo>
                    <a:pt x="542" y="401"/>
                  </a:lnTo>
                  <a:lnTo>
                    <a:pt x="501" y="397"/>
                  </a:lnTo>
                  <a:lnTo>
                    <a:pt x="456" y="391"/>
                  </a:lnTo>
                  <a:lnTo>
                    <a:pt x="410" y="383"/>
                  </a:lnTo>
                  <a:lnTo>
                    <a:pt x="361" y="374"/>
                  </a:lnTo>
                  <a:lnTo>
                    <a:pt x="312" y="362"/>
                  </a:lnTo>
                  <a:lnTo>
                    <a:pt x="263" y="349"/>
                  </a:lnTo>
                  <a:lnTo>
                    <a:pt x="215" y="333"/>
                  </a:lnTo>
                  <a:lnTo>
                    <a:pt x="170" y="315"/>
                  </a:lnTo>
                  <a:lnTo>
                    <a:pt x="127" y="294"/>
                  </a:lnTo>
                  <a:lnTo>
                    <a:pt x="89" y="271"/>
                  </a:lnTo>
                  <a:lnTo>
                    <a:pt x="57" y="245"/>
                  </a:lnTo>
                  <a:lnTo>
                    <a:pt x="30" y="217"/>
                  </a:lnTo>
                  <a:lnTo>
                    <a:pt x="12" y="185"/>
                  </a:lnTo>
                  <a:lnTo>
                    <a:pt x="1" y="151"/>
                  </a:lnTo>
                  <a:lnTo>
                    <a:pt x="0" y="114"/>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6" name="Google Shape;1306;p48"/>
            <p:cNvSpPr/>
            <p:nvPr/>
          </p:nvSpPr>
          <p:spPr>
            <a:xfrm>
              <a:off x="3693" y="2435"/>
              <a:ext cx="109" cy="31"/>
            </a:xfrm>
            <a:custGeom>
              <a:rect b="b" l="l" r="r" t="t"/>
              <a:pathLst>
                <a:path extrusionOk="0" h="376" w="1090">
                  <a:moveTo>
                    <a:pt x="0" y="105"/>
                  </a:moveTo>
                  <a:lnTo>
                    <a:pt x="7" y="86"/>
                  </a:lnTo>
                  <a:lnTo>
                    <a:pt x="21" y="71"/>
                  </a:lnTo>
                  <a:lnTo>
                    <a:pt x="39" y="56"/>
                  </a:lnTo>
                  <a:lnTo>
                    <a:pt x="63" y="44"/>
                  </a:lnTo>
                  <a:lnTo>
                    <a:pt x="92" y="33"/>
                  </a:lnTo>
                  <a:lnTo>
                    <a:pt x="124" y="25"/>
                  </a:lnTo>
                  <a:lnTo>
                    <a:pt x="160" y="18"/>
                  </a:lnTo>
                  <a:lnTo>
                    <a:pt x="197" y="12"/>
                  </a:lnTo>
                  <a:lnTo>
                    <a:pt x="237" y="7"/>
                  </a:lnTo>
                  <a:lnTo>
                    <a:pt x="277" y="4"/>
                  </a:lnTo>
                  <a:lnTo>
                    <a:pt x="317" y="2"/>
                  </a:lnTo>
                  <a:lnTo>
                    <a:pt x="357" y="0"/>
                  </a:lnTo>
                  <a:lnTo>
                    <a:pt x="396" y="0"/>
                  </a:lnTo>
                  <a:lnTo>
                    <a:pt x="433" y="1"/>
                  </a:lnTo>
                  <a:lnTo>
                    <a:pt x="467" y="2"/>
                  </a:lnTo>
                  <a:lnTo>
                    <a:pt x="498" y="3"/>
                  </a:lnTo>
                  <a:lnTo>
                    <a:pt x="531" y="5"/>
                  </a:lnTo>
                  <a:lnTo>
                    <a:pt x="564" y="7"/>
                  </a:lnTo>
                  <a:lnTo>
                    <a:pt x="598" y="11"/>
                  </a:lnTo>
                  <a:lnTo>
                    <a:pt x="630" y="13"/>
                  </a:lnTo>
                  <a:lnTo>
                    <a:pt x="664" y="16"/>
                  </a:lnTo>
                  <a:lnTo>
                    <a:pt x="696" y="20"/>
                  </a:lnTo>
                  <a:lnTo>
                    <a:pt x="728" y="24"/>
                  </a:lnTo>
                  <a:lnTo>
                    <a:pt x="760" y="28"/>
                  </a:lnTo>
                  <a:lnTo>
                    <a:pt x="792" y="33"/>
                  </a:lnTo>
                  <a:lnTo>
                    <a:pt x="823" y="40"/>
                  </a:lnTo>
                  <a:lnTo>
                    <a:pt x="854" y="46"/>
                  </a:lnTo>
                  <a:lnTo>
                    <a:pt x="884" y="53"/>
                  </a:lnTo>
                  <a:lnTo>
                    <a:pt x="913" y="61"/>
                  </a:lnTo>
                  <a:lnTo>
                    <a:pt x="941" y="70"/>
                  </a:lnTo>
                  <a:lnTo>
                    <a:pt x="968" y="80"/>
                  </a:lnTo>
                  <a:lnTo>
                    <a:pt x="994" y="90"/>
                  </a:lnTo>
                  <a:lnTo>
                    <a:pt x="1011" y="99"/>
                  </a:lnTo>
                  <a:lnTo>
                    <a:pt x="1029" y="109"/>
                  </a:lnTo>
                  <a:lnTo>
                    <a:pt x="1045" y="121"/>
                  </a:lnTo>
                  <a:lnTo>
                    <a:pt x="1060" y="135"/>
                  </a:lnTo>
                  <a:lnTo>
                    <a:pt x="1072" y="149"/>
                  </a:lnTo>
                  <a:lnTo>
                    <a:pt x="1083" y="164"/>
                  </a:lnTo>
                  <a:lnTo>
                    <a:pt x="1088" y="179"/>
                  </a:lnTo>
                  <a:lnTo>
                    <a:pt x="1090" y="194"/>
                  </a:lnTo>
                  <a:lnTo>
                    <a:pt x="1083" y="222"/>
                  </a:lnTo>
                  <a:lnTo>
                    <a:pt x="1069" y="248"/>
                  </a:lnTo>
                  <a:lnTo>
                    <a:pt x="1049" y="270"/>
                  </a:lnTo>
                  <a:lnTo>
                    <a:pt x="1024" y="290"/>
                  </a:lnTo>
                  <a:lnTo>
                    <a:pt x="993" y="308"/>
                  </a:lnTo>
                  <a:lnTo>
                    <a:pt x="959" y="322"/>
                  </a:lnTo>
                  <a:lnTo>
                    <a:pt x="921" y="336"/>
                  </a:lnTo>
                  <a:lnTo>
                    <a:pt x="880" y="346"/>
                  </a:lnTo>
                  <a:lnTo>
                    <a:pt x="839" y="355"/>
                  </a:lnTo>
                  <a:lnTo>
                    <a:pt x="795" y="362"/>
                  </a:lnTo>
                  <a:lnTo>
                    <a:pt x="752" y="368"/>
                  </a:lnTo>
                  <a:lnTo>
                    <a:pt x="709" y="372"/>
                  </a:lnTo>
                  <a:lnTo>
                    <a:pt x="668" y="375"/>
                  </a:lnTo>
                  <a:lnTo>
                    <a:pt x="628" y="376"/>
                  </a:lnTo>
                  <a:lnTo>
                    <a:pt x="592" y="376"/>
                  </a:lnTo>
                  <a:lnTo>
                    <a:pt x="558" y="375"/>
                  </a:lnTo>
                  <a:lnTo>
                    <a:pt x="523" y="373"/>
                  </a:lnTo>
                  <a:lnTo>
                    <a:pt x="482" y="370"/>
                  </a:lnTo>
                  <a:lnTo>
                    <a:pt x="439" y="365"/>
                  </a:lnTo>
                  <a:lnTo>
                    <a:pt x="393" y="357"/>
                  </a:lnTo>
                  <a:lnTo>
                    <a:pt x="346" y="348"/>
                  </a:lnTo>
                  <a:lnTo>
                    <a:pt x="298" y="337"/>
                  </a:lnTo>
                  <a:lnTo>
                    <a:pt x="250" y="324"/>
                  </a:lnTo>
                  <a:lnTo>
                    <a:pt x="203" y="309"/>
                  </a:lnTo>
                  <a:lnTo>
                    <a:pt x="160" y="291"/>
                  </a:lnTo>
                  <a:lnTo>
                    <a:pt x="119" y="271"/>
                  </a:lnTo>
                  <a:lnTo>
                    <a:pt x="84" y="250"/>
                  </a:lnTo>
                  <a:lnTo>
                    <a:pt x="52" y="226"/>
                  </a:lnTo>
                  <a:lnTo>
                    <a:pt x="28" y="199"/>
                  </a:lnTo>
                  <a:lnTo>
                    <a:pt x="10" y="170"/>
                  </a:lnTo>
                  <a:lnTo>
                    <a:pt x="0" y="139"/>
                  </a:lnTo>
                  <a:lnTo>
                    <a:pt x="0" y="105"/>
                  </a:lnTo>
                  <a:close/>
                </a:path>
              </a:pathLst>
            </a:custGeom>
            <a:solidFill>
              <a:srgbClr val="9E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7" name="Google Shape;1307;p48"/>
            <p:cNvSpPr/>
            <p:nvPr/>
          </p:nvSpPr>
          <p:spPr>
            <a:xfrm>
              <a:off x="3694" y="2435"/>
              <a:ext cx="105" cy="29"/>
            </a:xfrm>
            <a:custGeom>
              <a:rect b="b" l="l" r="r" t="t"/>
              <a:pathLst>
                <a:path extrusionOk="0" h="350" w="1054">
                  <a:moveTo>
                    <a:pt x="1" y="94"/>
                  </a:moveTo>
                  <a:lnTo>
                    <a:pt x="9" y="78"/>
                  </a:lnTo>
                  <a:lnTo>
                    <a:pt x="22" y="63"/>
                  </a:lnTo>
                  <a:lnTo>
                    <a:pt x="40" y="51"/>
                  </a:lnTo>
                  <a:lnTo>
                    <a:pt x="64" y="41"/>
                  </a:lnTo>
                  <a:lnTo>
                    <a:pt x="92" y="31"/>
                  </a:lnTo>
                  <a:lnTo>
                    <a:pt x="123" y="23"/>
                  </a:lnTo>
                  <a:lnTo>
                    <a:pt x="158" y="17"/>
                  </a:lnTo>
                  <a:lnTo>
                    <a:pt x="195" y="11"/>
                  </a:lnTo>
                  <a:lnTo>
                    <a:pt x="232" y="7"/>
                  </a:lnTo>
                  <a:lnTo>
                    <a:pt x="272" y="4"/>
                  </a:lnTo>
                  <a:lnTo>
                    <a:pt x="310" y="2"/>
                  </a:lnTo>
                  <a:lnTo>
                    <a:pt x="348" y="0"/>
                  </a:lnTo>
                  <a:lnTo>
                    <a:pt x="386" y="0"/>
                  </a:lnTo>
                  <a:lnTo>
                    <a:pt x="420" y="0"/>
                  </a:lnTo>
                  <a:lnTo>
                    <a:pt x="453" y="1"/>
                  </a:lnTo>
                  <a:lnTo>
                    <a:pt x="482" y="2"/>
                  </a:lnTo>
                  <a:lnTo>
                    <a:pt x="514" y="4"/>
                  </a:lnTo>
                  <a:lnTo>
                    <a:pt x="545" y="6"/>
                  </a:lnTo>
                  <a:lnTo>
                    <a:pt x="578" y="10"/>
                  </a:lnTo>
                  <a:lnTo>
                    <a:pt x="609" y="12"/>
                  </a:lnTo>
                  <a:lnTo>
                    <a:pt x="642" y="15"/>
                  </a:lnTo>
                  <a:lnTo>
                    <a:pt x="674" y="19"/>
                  </a:lnTo>
                  <a:lnTo>
                    <a:pt x="705" y="22"/>
                  </a:lnTo>
                  <a:lnTo>
                    <a:pt x="737" y="27"/>
                  </a:lnTo>
                  <a:lnTo>
                    <a:pt x="768" y="32"/>
                  </a:lnTo>
                  <a:lnTo>
                    <a:pt x="799" y="37"/>
                  </a:lnTo>
                  <a:lnTo>
                    <a:pt x="829" y="44"/>
                  </a:lnTo>
                  <a:lnTo>
                    <a:pt x="858" y="50"/>
                  </a:lnTo>
                  <a:lnTo>
                    <a:pt x="887" y="57"/>
                  </a:lnTo>
                  <a:lnTo>
                    <a:pt x="914" y="65"/>
                  </a:lnTo>
                  <a:lnTo>
                    <a:pt x="941" y="75"/>
                  </a:lnTo>
                  <a:lnTo>
                    <a:pt x="965" y="84"/>
                  </a:lnTo>
                  <a:lnTo>
                    <a:pt x="981" y="92"/>
                  </a:lnTo>
                  <a:lnTo>
                    <a:pt x="998" y="102"/>
                  </a:lnTo>
                  <a:lnTo>
                    <a:pt x="1014" y="113"/>
                  </a:lnTo>
                  <a:lnTo>
                    <a:pt x="1028" y="125"/>
                  </a:lnTo>
                  <a:lnTo>
                    <a:pt x="1040" y="139"/>
                  </a:lnTo>
                  <a:lnTo>
                    <a:pt x="1048" y="152"/>
                  </a:lnTo>
                  <a:lnTo>
                    <a:pt x="1053" y="166"/>
                  </a:lnTo>
                  <a:lnTo>
                    <a:pt x="1054" y="180"/>
                  </a:lnTo>
                  <a:lnTo>
                    <a:pt x="1049" y="205"/>
                  </a:lnTo>
                  <a:lnTo>
                    <a:pt x="1037" y="228"/>
                  </a:lnTo>
                  <a:lnTo>
                    <a:pt x="1018" y="248"/>
                  </a:lnTo>
                  <a:lnTo>
                    <a:pt x="994" y="266"/>
                  </a:lnTo>
                  <a:lnTo>
                    <a:pt x="965" y="283"/>
                  </a:lnTo>
                  <a:lnTo>
                    <a:pt x="932" y="296"/>
                  </a:lnTo>
                  <a:lnTo>
                    <a:pt x="897" y="309"/>
                  </a:lnTo>
                  <a:lnTo>
                    <a:pt x="858" y="319"/>
                  </a:lnTo>
                  <a:lnTo>
                    <a:pt x="818" y="328"/>
                  </a:lnTo>
                  <a:lnTo>
                    <a:pt x="776" y="336"/>
                  </a:lnTo>
                  <a:lnTo>
                    <a:pt x="733" y="341"/>
                  </a:lnTo>
                  <a:lnTo>
                    <a:pt x="693" y="345"/>
                  </a:lnTo>
                  <a:lnTo>
                    <a:pt x="652" y="348"/>
                  </a:lnTo>
                  <a:lnTo>
                    <a:pt x="613" y="350"/>
                  </a:lnTo>
                  <a:lnTo>
                    <a:pt x="577" y="350"/>
                  </a:lnTo>
                  <a:lnTo>
                    <a:pt x="543" y="349"/>
                  </a:lnTo>
                  <a:lnTo>
                    <a:pt x="508" y="347"/>
                  </a:lnTo>
                  <a:lnTo>
                    <a:pt x="467" y="344"/>
                  </a:lnTo>
                  <a:lnTo>
                    <a:pt x="424" y="338"/>
                  </a:lnTo>
                  <a:lnTo>
                    <a:pt x="378" y="330"/>
                  </a:lnTo>
                  <a:lnTo>
                    <a:pt x="332" y="321"/>
                  </a:lnTo>
                  <a:lnTo>
                    <a:pt x="285" y="311"/>
                  </a:lnTo>
                  <a:lnTo>
                    <a:pt x="239" y="297"/>
                  </a:lnTo>
                  <a:lnTo>
                    <a:pt x="195" y="283"/>
                  </a:lnTo>
                  <a:lnTo>
                    <a:pt x="152" y="266"/>
                  </a:lnTo>
                  <a:lnTo>
                    <a:pt x="113" y="248"/>
                  </a:lnTo>
                  <a:lnTo>
                    <a:pt x="79" y="227"/>
                  </a:lnTo>
                  <a:lnTo>
                    <a:pt x="49" y="204"/>
                  </a:lnTo>
                  <a:lnTo>
                    <a:pt x="26" y="179"/>
                  </a:lnTo>
                  <a:lnTo>
                    <a:pt x="10" y="153"/>
                  </a:lnTo>
                  <a:lnTo>
                    <a:pt x="0" y="124"/>
                  </a:lnTo>
                  <a:lnTo>
                    <a:pt x="1" y="94"/>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8" name="Google Shape;1308;p48"/>
            <p:cNvSpPr/>
            <p:nvPr/>
          </p:nvSpPr>
          <p:spPr>
            <a:xfrm>
              <a:off x="3695" y="2435"/>
              <a:ext cx="103" cy="27"/>
            </a:xfrm>
            <a:custGeom>
              <a:rect b="b" l="l" r="r" t="t"/>
              <a:pathLst>
                <a:path extrusionOk="0" h="323" w="1022">
                  <a:moveTo>
                    <a:pt x="2" y="82"/>
                  </a:moveTo>
                  <a:lnTo>
                    <a:pt x="10" y="68"/>
                  </a:lnTo>
                  <a:lnTo>
                    <a:pt x="23" y="55"/>
                  </a:lnTo>
                  <a:lnTo>
                    <a:pt x="42" y="44"/>
                  </a:lnTo>
                  <a:lnTo>
                    <a:pt x="66" y="33"/>
                  </a:lnTo>
                  <a:lnTo>
                    <a:pt x="92" y="25"/>
                  </a:lnTo>
                  <a:lnTo>
                    <a:pt x="123" y="19"/>
                  </a:lnTo>
                  <a:lnTo>
                    <a:pt x="156" y="13"/>
                  </a:lnTo>
                  <a:lnTo>
                    <a:pt x="192" y="9"/>
                  </a:lnTo>
                  <a:lnTo>
                    <a:pt x="228" y="4"/>
                  </a:lnTo>
                  <a:lnTo>
                    <a:pt x="265" y="2"/>
                  </a:lnTo>
                  <a:lnTo>
                    <a:pt x="303" y="0"/>
                  </a:lnTo>
                  <a:lnTo>
                    <a:pt x="339" y="0"/>
                  </a:lnTo>
                  <a:lnTo>
                    <a:pt x="374" y="0"/>
                  </a:lnTo>
                  <a:lnTo>
                    <a:pt x="407" y="0"/>
                  </a:lnTo>
                  <a:lnTo>
                    <a:pt x="438" y="1"/>
                  </a:lnTo>
                  <a:lnTo>
                    <a:pt x="465" y="3"/>
                  </a:lnTo>
                  <a:lnTo>
                    <a:pt x="495" y="4"/>
                  </a:lnTo>
                  <a:lnTo>
                    <a:pt x="526" y="6"/>
                  </a:lnTo>
                  <a:lnTo>
                    <a:pt x="557" y="9"/>
                  </a:lnTo>
                  <a:lnTo>
                    <a:pt x="588" y="12"/>
                  </a:lnTo>
                  <a:lnTo>
                    <a:pt x="620" y="15"/>
                  </a:lnTo>
                  <a:lnTo>
                    <a:pt x="651" y="18"/>
                  </a:lnTo>
                  <a:lnTo>
                    <a:pt x="682" y="22"/>
                  </a:lnTo>
                  <a:lnTo>
                    <a:pt x="713" y="26"/>
                  </a:lnTo>
                  <a:lnTo>
                    <a:pt x="744" y="30"/>
                  </a:lnTo>
                  <a:lnTo>
                    <a:pt x="774" y="35"/>
                  </a:lnTo>
                  <a:lnTo>
                    <a:pt x="803" y="42"/>
                  </a:lnTo>
                  <a:lnTo>
                    <a:pt x="831" y="48"/>
                  </a:lnTo>
                  <a:lnTo>
                    <a:pt x="858" y="55"/>
                  </a:lnTo>
                  <a:lnTo>
                    <a:pt x="885" y="62"/>
                  </a:lnTo>
                  <a:lnTo>
                    <a:pt x="909" y="71"/>
                  </a:lnTo>
                  <a:lnTo>
                    <a:pt x="933" y="80"/>
                  </a:lnTo>
                  <a:lnTo>
                    <a:pt x="949" y="86"/>
                  </a:lnTo>
                  <a:lnTo>
                    <a:pt x="964" y="94"/>
                  </a:lnTo>
                  <a:lnTo>
                    <a:pt x="980" y="105"/>
                  </a:lnTo>
                  <a:lnTo>
                    <a:pt x="995" y="115"/>
                  </a:lnTo>
                  <a:lnTo>
                    <a:pt x="1006" y="128"/>
                  </a:lnTo>
                  <a:lnTo>
                    <a:pt x="1015" y="140"/>
                  </a:lnTo>
                  <a:lnTo>
                    <a:pt x="1021" y="153"/>
                  </a:lnTo>
                  <a:lnTo>
                    <a:pt x="1022" y="166"/>
                  </a:lnTo>
                  <a:lnTo>
                    <a:pt x="1016" y="188"/>
                  </a:lnTo>
                  <a:lnTo>
                    <a:pt x="1004" y="207"/>
                  </a:lnTo>
                  <a:lnTo>
                    <a:pt x="986" y="225"/>
                  </a:lnTo>
                  <a:lnTo>
                    <a:pt x="963" y="241"/>
                  </a:lnTo>
                  <a:lnTo>
                    <a:pt x="935" y="256"/>
                  </a:lnTo>
                  <a:lnTo>
                    <a:pt x="903" y="269"/>
                  </a:lnTo>
                  <a:lnTo>
                    <a:pt x="869" y="281"/>
                  </a:lnTo>
                  <a:lnTo>
                    <a:pt x="831" y="291"/>
                  </a:lnTo>
                  <a:lnTo>
                    <a:pt x="792" y="300"/>
                  </a:lnTo>
                  <a:lnTo>
                    <a:pt x="752" y="308"/>
                  </a:lnTo>
                  <a:lnTo>
                    <a:pt x="711" y="313"/>
                  </a:lnTo>
                  <a:lnTo>
                    <a:pt x="671" y="318"/>
                  </a:lnTo>
                  <a:lnTo>
                    <a:pt x="631" y="321"/>
                  </a:lnTo>
                  <a:lnTo>
                    <a:pt x="593" y="322"/>
                  </a:lnTo>
                  <a:lnTo>
                    <a:pt x="557" y="323"/>
                  </a:lnTo>
                  <a:lnTo>
                    <a:pt x="523" y="322"/>
                  </a:lnTo>
                  <a:lnTo>
                    <a:pt x="487" y="320"/>
                  </a:lnTo>
                  <a:lnTo>
                    <a:pt x="448" y="317"/>
                  </a:lnTo>
                  <a:lnTo>
                    <a:pt x="405" y="311"/>
                  </a:lnTo>
                  <a:lnTo>
                    <a:pt x="360" y="304"/>
                  </a:lnTo>
                  <a:lnTo>
                    <a:pt x="315" y="294"/>
                  </a:lnTo>
                  <a:lnTo>
                    <a:pt x="269" y="284"/>
                  </a:lnTo>
                  <a:lnTo>
                    <a:pt x="224" y="271"/>
                  </a:lnTo>
                  <a:lnTo>
                    <a:pt x="182" y="257"/>
                  </a:lnTo>
                  <a:lnTo>
                    <a:pt x="141" y="240"/>
                  </a:lnTo>
                  <a:lnTo>
                    <a:pt x="103" y="223"/>
                  </a:lnTo>
                  <a:lnTo>
                    <a:pt x="70" y="203"/>
                  </a:lnTo>
                  <a:lnTo>
                    <a:pt x="42" y="182"/>
                  </a:lnTo>
                  <a:lnTo>
                    <a:pt x="21" y="160"/>
                  </a:lnTo>
                  <a:lnTo>
                    <a:pt x="6" y="136"/>
                  </a:lnTo>
                  <a:lnTo>
                    <a:pt x="0" y="110"/>
                  </a:lnTo>
                  <a:lnTo>
                    <a:pt x="2" y="82"/>
                  </a:lnTo>
                  <a:close/>
                </a:path>
              </a:pathLst>
            </a:custGeom>
            <a:solidFill>
              <a:srgbClr val="A8B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9" name="Google Shape;1309;p48"/>
            <p:cNvSpPr/>
            <p:nvPr/>
          </p:nvSpPr>
          <p:spPr>
            <a:xfrm>
              <a:off x="3697" y="2435"/>
              <a:ext cx="99" cy="25"/>
            </a:xfrm>
            <a:custGeom>
              <a:rect b="b" l="l" r="r" t="t"/>
              <a:pathLst>
                <a:path extrusionOk="0" h="299" w="988">
                  <a:moveTo>
                    <a:pt x="3" y="75"/>
                  </a:moveTo>
                  <a:lnTo>
                    <a:pt x="11" y="62"/>
                  </a:lnTo>
                  <a:lnTo>
                    <a:pt x="24" y="51"/>
                  </a:lnTo>
                  <a:lnTo>
                    <a:pt x="43" y="41"/>
                  </a:lnTo>
                  <a:lnTo>
                    <a:pt x="65" y="32"/>
                  </a:lnTo>
                  <a:lnTo>
                    <a:pt x="91" y="25"/>
                  </a:lnTo>
                  <a:lnTo>
                    <a:pt x="121" y="19"/>
                  </a:lnTo>
                  <a:lnTo>
                    <a:pt x="153" y="14"/>
                  </a:lnTo>
                  <a:lnTo>
                    <a:pt x="187" y="10"/>
                  </a:lnTo>
                  <a:lnTo>
                    <a:pt x="222" y="5"/>
                  </a:lnTo>
                  <a:lnTo>
                    <a:pt x="258" y="3"/>
                  </a:lnTo>
                  <a:lnTo>
                    <a:pt x="295" y="2"/>
                  </a:lnTo>
                  <a:lnTo>
                    <a:pt x="329" y="1"/>
                  </a:lnTo>
                  <a:lnTo>
                    <a:pt x="363" y="0"/>
                  </a:lnTo>
                  <a:lnTo>
                    <a:pt x="395" y="1"/>
                  </a:lnTo>
                  <a:lnTo>
                    <a:pt x="424" y="2"/>
                  </a:lnTo>
                  <a:lnTo>
                    <a:pt x="450" y="3"/>
                  </a:lnTo>
                  <a:lnTo>
                    <a:pt x="478" y="4"/>
                  </a:lnTo>
                  <a:lnTo>
                    <a:pt x="507" y="6"/>
                  </a:lnTo>
                  <a:lnTo>
                    <a:pt x="537" y="9"/>
                  </a:lnTo>
                  <a:lnTo>
                    <a:pt x="566" y="12"/>
                  </a:lnTo>
                  <a:lnTo>
                    <a:pt x="596" y="14"/>
                  </a:lnTo>
                  <a:lnTo>
                    <a:pt x="627" y="18"/>
                  </a:lnTo>
                  <a:lnTo>
                    <a:pt x="658" y="21"/>
                  </a:lnTo>
                  <a:lnTo>
                    <a:pt x="688" y="25"/>
                  </a:lnTo>
                  <a:lnTo>
                    <a:pt x="717" y="29"/>
                  </a:lnTo>
                  <a:lnTo>
                    <a:pt x="748" y="34"/>
                  </a:lnTo>
                  <a:lnTo>
                    <a:pt x="776" y="40"/>
                  </a:lnTo>
                  <a:lnTo>
                    <a:pt x="805" y="46"/>
                  </a:lnTo>
                  <a:lnTo>
                    <a:pt x="831" y="52"/>
                  </a:lnTo>
                  <a:lnTo>
                    <a:pt x="857" y="59"/>
                  </a:lnTo>
                  <a:lnTo>
                    <a:pt x="881" y="67"/>
                  </a:lnTo>
                  <a:lnTo>
                    <a:pt x="903" y="75"/>
                  </a:lnTo>
                  <a:lnTo>
                    <a:pt x="918" y="80"/>
                  </a:lnTo>
                  <a:lnTo>
                    <a:pt x="932" y="88"/>
                  </a:lnTo>
                  <a:lnTo>
                    <a:pt x="946" y="97"/>
                  </a:lnTo>
                  <a:lnTo>
                    <a:pt x="960" y="107"/>
                  </a:lnTo>
                  <a:lnTo>
                    <a:pt x="972" y="117"/>
                  </a:lnTo>
                  <a:lnTo>
                    <a:pt x="981" y="130"/>
                  </a:lnTo>
                  <a:lnTo>
                    <a:pt x="987" y="141"/>
                  </a:lnTo>
                  <a:lnTo>
                    <a:pt x="988" y="153"/>
                  </a:lnTo>
                  <a:lnTo>
                    <a:pt x="983" y="171"/>
                  </a:lnTo>
                  <a:lnTo>
                    <a:pt x="972" y="189"/>
                  </a:lnTo>
                  <a:lnTo>
                    <a:pt x="954" y="204"/>
                  </a:lnTo>
                  <a:lnTo>
                    <a:pt x="932" y="219"/>
                  </a:lnTo>
                  <a:lnTo>
                    <a:pt x="905" y="232"/>
                  </a:lnTo>
                  <a:lnTo>
                    <a:pt x="876" y="245"/>
                  </a:lnTo>
                  <a:lnTo>
                    <a:pt x="842" y="255"/>
                  </a:lnTo>
                  <a:lnTo>
                    <a:pt x="806" y="265"/>
                  </a:lnTo>
                  <a:lnTo>
                    <a:pt x="768" y="274"/>
                  </a:lnTo>
                  <a:lnTo>
                    <a:pt x="730" y="281"/>
                  </a:lnTo>
                  <a:lnTo>
                    <a:pt x="689" y="287"/>
                  </a:lnTo>
                  <a:lnTo>
                    <a:pt x="650" y="292"/>
                  </a:lnTo>
                  <a:lnTo>
                    <a:pt x="611" y="295"/>
                  </a:lnTo>
                  <a:lnTo>
                    <a:pt x="573" y="298"/>
                  </a:lnTo>
                  <a:lnTo>
                    <a:pt x="537" y="299"/>
                  </a:lnTo>
                  <a:lnTo>
                    <a:pt x="503" y="299"/>
                  </a:lnTo>
                  <a:lnTo>
                    <a:pt x="467" y="297"/>
                  </a:lnTo>
                  <a:lnTo>
                    <a:pt x="429" y="293"/>
                  </a:lnTo>
                  <a:lnTo>
                    <a:pt x="387" y="287"/>
                  </a:lnTo>
                  <a:lnTo>
                    <a:pt x="344" y="280"/>
                  </a:lnTo>
                  <a:lnTo>
                    <a:pt x="300" y="270"/>
                  </a:lnTo>
                  <a:lnTo>
                    <a:pt x="256" y="259"/>
                  </a:lnTo>
                  <a:lnTo>
                    <a:pt x="212" y="247"/>
                  </a:lnTo>
                  <a:lnTo>
                    <a:pt x="171" y="232"/>
                  </a:lnTo>
                  <a:lnTo>
                    <a:pt x="131" y="217"/>
                  </a:lnTo>
                  <a:lnTo>
                    <a:pt x="95" y="200"/>
                  </a:lnTo>
                  <a:lnTo>
                    <a:pt x="64" y="182"/>
                  </a:lnTo>
                  <a:lnTo>
                    <a:pt x="37" y="163"/>
                  </a:lnTo>
                  <a:lnTo>
                    <a:pt x="18" y="142"/>
                  </a:lnTo>
                  <a:lnTo>
                    <a:pt x="5" y="121"/>
                  </a:lnTo>
                  <a:lnTo>
                    <a:pt x="0" y="99"/>
                  </a:lnTo>
                  <a:lnTo>
                    <a:pt x="3" y="75"/>
                  </a:lnTo>
                  <a:close/>
                </a:path>
              </a:pathLst>
            </a:custGeom>
            <a:solidFill>
              <a:srgbClr val="AD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0" name="Google Shape;1310;p48"/>
            <p:cNvSpPr/>
            <p:nvPr/>
          </p:nvSpPr>
          <p:spPr>
            <a:xfrm>
              <a:off x="3698" y="2436"/>
              <a:ext cx="96" cy="22"/>
            </a:xfrm>
            <a:custGeom>
              <a:rect b="b" l="l" r="r" t="t"/>
              <a:pathLst>
                <a:path extrusionOk="0" h="272" w="955">
                  <a:moveTo>
                    <a:pt x="5" y="65"/>
                  </a:moveTo>
                  <a:lnTo>
                    <a:pt x="13" y="53"/>
                  </a:lnTo>
                  <a:lnTo>
                    <a:pt x="27" y="43"/>
                  </a:lnTo>
                  <a:lnTo>
                    <a:pt x="44" y="35"/>
                  </a:lnTo>
                  <a:lnTo>
                    <a:pt x="66" y="27"/>
                  </a:lnTo>
                  <a:lnTo>
                    <a:pt x="93" y="21"/>
                  </a:lnTo>
                  <a:lnTo>
                    <a:pt x="121" y="15"/>
                  </a:lnTo>
                  <a:lnTo>
                    <a:pt x="152" y="11"/>
                  </a:lnTo>
                  <a:lnTo>
                    <a:pt x="185" y="8"/>
                  </a:lnTo>
                  <a:lnTo>
                    <a:pt x="219" y="5"/>
                  </a:lnTo>
                  <a:lnTo>
                    <a:pt x="253" y="2"/>
                  </a:lnTo>
                  <a:lnTo>
                    <a:pt x="288" y="1"/>
                  </a:lnTo>
                  <a:lnTo>
                    <a:pt x="321" y="1"/>
                  </a:lnTo>
                  <a:lnTo>
                    <a:pt x="354" y="0"/>
                  </a:lnTo>
                  <a:lnTo>
                    <a:pt x="384" y="1"/>
                  </a:lnTo>
                  <a:lnTo>
                    <a:pt x="412" y="1"/>
                  </a:lnTo>
                  <a:lnTo>
                    <a:pt x="437" y="2"/>
                  </a:lnTo>
                  <a:lnTo>
                    <a:pt x="464" y="3"/>
                  </a:lnTo>
                  <a:lnTo>
                    <a:pt x="491" y="6"/>
                  </a:lnTo>
                  <a:lnTo>
                    <a:pt x="519" y="7"/>
                  </a:lnTo>
                  <a:lnTo>
                    <a:pt x="548" y="9"/>
                  </a:lnTo>
                  <a:lnTo>
                    <a:pt x="577" y="12"/>
                  </a:lnTo>
                  <a:lnTo>
                    <a:pt x="608" y="15"/>
                  </a:lnTo>
                  <a:lnTo>
                    <a:pt x="637" y="18"/>
                  </a:lnTo>
                  <a:lnTo>
                    <a:pt x="667" y="22"/>
                  </a:lnTo>
                  <a:lnTo>
                    <a:pt x="696" y="26"/>
                  </a:lnTo>
                  <a:lnTo>
                    <a:pt x="725" y="30"/>
                  </a:lnTo>
                  <a:lnTo>
                    <a:pt x="753" y="36"/>
                  </a:lnTo>
                  <a:lnTo>
                    <a:pt x="780" y="41"/>
                  </a:lnTo>
                  <a:lnTo>
                    <a:pt x="806" y="47"/>
                  </a:lnTo>
                  <a:lnTo>
                    <a:pt x="829" y="53"/>
                  </a:lnTo>
                  <a:lnTo>
                    <a:pt x="853" y="59"/>
                  </a:lnTo>
                  <a:lnTo>
                    <a:pt x="873" y="67"/>
                  </a:lnTo>
                  <a:lnTo>
                    <a:pt x="887" y="72"/>
                  </a:lnTo>
                  <a:lnTo>
                    <a:pt x="902" y="79"/>
                  </a:lnTo>
                  <a:lnTo>
                    <a:pt x="916" y="87"/>
                  </a:lnTo>
                  <a:lnTo>
                    <a:pt x="929" y="97"/>
                  </a:lnTo>
                  <a:lnTo>
                    <a:pt x="940" y="107"/>
                  </a:lnTo>
                  <a:lnTo>
                    <a:pt x="949" y="117"/>
                  </a:lnTo>
                  <a:lnTo>
                    <a:pt x="954" y="128"/>
                  </a:lnTo>
                  <a:lnTo>
                    <a:pt x="955" y="138"/>
                  </a:lnTo>
                  <a:lnTo>
                    <a:pt x="951" y="153"/>
                  </a:lnTo>
                  <a:lnTo>
                    <a:pt x="940" y="167"/>
                  </a:lnTo>
                  <a:lnTo>
                    <a:pt x="925" y="180"/>
                  </a:lnTo>
                  <a:lnTo>
                    <a:pt x="904" y="193"/>
                  </a:lnTo>
                  <a:lnTo>
                    <a:pt x="879" y="205"/>
                  </a:lnTo>
                  <a:lnTo>
                    <a:pt x="850" y="216"/>
                  </a:lnTo>
                  <a:lnTo>
                    <a:pt x="818" y="226"/>
                  </a:lnTo>
                  <a:lnTo>
                    <a:pt x="784" y="235"/>
                  </a:lnTo>
                  <a:lnTo>
                    <a:pt x="748" y="245"/>
                  </a:lnTo>
                  <a:lnTo>
                    <a:pt x="711" y="252"/>
                  </a:lnTo>
                  <a:lnTo>
                    <a:pt x="672" y="258"/>
                  </a:lnTo>
                  <a:lnTo>
                    <a:pt x="634" y="263"/>
                  </a:lnTo>
                  <a:lnTo>
                    <a:pt x="596" y="267"/>
                  </a:lnTo>
                  <a:lnTo>
                    <a:pt x="558" y="270"/>
                  </a:lnTo>
                  <a:lnTo>
                    <a:pt x="521" y="272"/>
                  </a:lnTo>
                  <a:lnTo>
                    <a:pt x="488" y="272"/>
                  </a:lnTo>
                  <a:lnTo>
                    <a:pt x="452" y="270"/>
                  </a:lnTo>
                  <a:lnTo>
                    <a:pt x="414" y="265"/>
                  </a:lnTo>
                  <a:lnTo>
                    <a:pt x="372" y="259"/>
                  </a:lnTo>
                  <a:lnTo>
                    <a:pt x="329" y="252"/>
                  </a:lnTo>
                  <a:lnTo>
                    <a:pt x="287" y="243"/>
                  </a:lnTo>
                  <a:lnTo>
                    <a:pt x="243" y="231"/>
                  </a:lnTo>
                  <a:lnTo>
                    <a:pt x="201" y="220"/>
                  </a:lnTo>
                  <a:lnTo>
                    <a:pt x="161" y="206"/>
                  </a:lnTo>
                  <a:lnTo>
                    <a:pt x="123" y="192"/>
                  </a:lnTo>
                  <a:lnTo>
                    <a:pt x="90" y="176"/>
                  </a:lnTo>
                  <a:lnTo>
                    <a:pt x="59" y="160"/>
                  </a:lnTo>
                  <a:lnTo>
                    <a:pt x="35" y="142"/>
                  </a:lnTo>
                  <a:lnTo>
                    <a:pt x="16" y="124"/>
                  </a:lnTo>
                  <a:lnTo>
                    <a:pt x="4" y="104"/>
                  </a:lnTo>
                  <a:lnTo>
                    <a:pt x="0" y="84"/>
                  </a:lnTo>
                  <a:lnTo>
                    <a:pt x="5" y="65"/>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48"/>
            <p:cNvSpPr/>
            <p:nvPr/>
          </p:nvSpPr>
          <p:spPr>
            <a:xfrm>
              <a:off x="3700" y="2436"/>
              <a:ext cx="92" cy="20"/>
            </a:xfrm>
            <a:custGeom>
              <a:rect b="b" l="l" r="r" t="t"/>
              <a:pathLst>
                <a:path extrusionOk="0" h="245" w="920">
                  <a:moveTo>
                    <a:pt x="5" y="54"/>
                  </a:moveTo>
                  <a:lnTo>
                    <a:pt x="14" y="45"/>
                  </a:lnTo>
                  <a:lnTo>
                    <a:pt x="28" y="37"/>
                  </a:lnTo>
                  <a:lnTo>
                    <a:pt x="46" y="29"/>
                  </a:lnTo>
                  <a:lnTo>
                    <a:pt x="67" y="23"/>
                  </a:lnTo>
                  <a:lnTo>
                    <a:pt x="93" y="18"/>
                  </a:lnTo>
                  <a:lnTo>
                    <a:pt x="120" y="14"/>
                  </a:lnTo>
                  <a:lnTo>
                    <a:pt x="151" y="10"/>
                  </a:lnTo>
                  <a:lnTo>
                    <a:pt x="182" y="7"/>
                  </a:lnTo>
                  <a:lnTo>
                    <a:pt x="215" y="5"/>
                  </a:lnTo>
                  <a:lnTo>
                    <a:pt x="247" y="2"/>
                  </a:lnTo>
                  <a:lnTo>
                    <a:pt x="280" y="1"/>
                  </a:lnTo>
                  <a:lnTo>
                    <a:pt x="312" y="1"/>
                  </a:lnTo>
                  <a:lnTo>
                    <a:pt x="343" y="0"/>
                  </a:lnTo>
                  <a:lnTo>
                    <a:pt x="371" y="1"/>
                  </a:lnTo>
                  <a:lnTo>
                    <a:pt x="398" y="1"/>
                  </a:lnTo>
                  <a:lnTo>
                    <a:pt x="421" y="2"/>
                  </a:lnTo>
                  <a:lnTo>
                    <a:pt x="445" y="3"/>
                  </a:lnTo>
                  <a:lnTo>
                    <a:pt x="472" y="6"/>
                  </a:lnTo>
                  <a:lnTo>
                    <a:pt x="498" y="8"/>
                  </a:lnTo>
                  <a:lnTo>
                    <a:pt x="527" y="10"/>
                  </a:lnTo>
                  <a:lnTo>
                    <a:pt x="555" y="13"/>
                  </a:lnTo>
                  <a:lnTo>
                    <a:pt x="585" y="15"/>
                  </a:lnTo>
                  <a:lnTo>
                    <a:pt x="614" y="18"/>
                  </a:lnTo>
                  <a:lnTo>
                    <a:pt x="642" y="22"/>
                  </a:lnTo>
                  <a:lnTo>
                    <a:pt x="671" y="25"/>
                  </a:lnTo>
                  <a:lnTo>
                    <a:pt x="700" y="29"/>
                  </a:lnTo>
                  <a:lnTo>
                    <a:pt x="727" y="35"/>
                  </a:lnTo>
                  <a:lnTo>
                    <a:pt x="753" y="39"/>
                  </a:lnTo>
                  <a:lnTo>
                    <a:pt x="778" y="44"/>
                  </a:lnTo>
                  <a:lnTo>
                    <a:pt x="801" y="49"/>
                  </a:lnTo>
                  <a:lnTo>
                    <a:pt x="823" y="55"/>
                  </a:lnTo>
                  <a:lnTo>
                    <a:pt x="842" y="61"/>
                  </a:lnTo>
                  <a:lnTo>
                    <a:pt x="855" y="67"/>
                  </a:lnTo>
                  <a:lnTo>
                    <a:pt x="869" y="73"/>
                  </a:lnTo>
                  <a:lnTo>
                    <a:pt x="883" y="80"/>
                  </a:lnTo>
                  <a:lnTo>
                    <a:pt x="896" y="88"/>
                  </a:lnTo>
                  <a:lnTo>
                    <a:pt x="906" y="98"/>
                  </a:lnTo>
                  <a:lnTo>
                    <a:pt x="914" y="107"/>
                  </a:lnTo>
                  <a:lnTo>
                    <a:pt x="919" y="116"/>
                  </a:lnTo>
                  <a:lnTo>
                    <a:pt x="920" y="126"/>
                  </a:lnTo>
                  <a:lnTo>
                    <a:pt x="916" y="137"/>
                  </a:lnTo>
                  <a:lnTo>
                    <a:pt x="907" y="148"/>
                  </a:lnTo>
                  <a:lnTo>
                    <a:pt x="892" y="160"/>
                  </a:lnTo>
                  <a:lnTo>
                    <a:pt x="872" y="170"/>
                  </a:lnTo>
                  <a:lnTo>
                    <a:pt x="849" y="180"/>
                  </a:lnTo>
                  <a:lnTo>
                    <a:pt x="822" y="191"/>
                  </a:lnTo>
                  <a:lnTo>
                    <a:pt x="791" y="200"/>
                  </a:lnTo>
                  <a:lnTo>
                    <a:pt x="759" y="209"/>
                  </a:lnTo>
                  <a:lnTo>
                    <a:pt x="724" y="218"/>
                  </a:lnTo>
                  <a:lnTo>
                    <a:pt x="687" y="225"/>
                  </a:lnTo>
                  <a:lnTo>
                    <a:pt x="651" y="231"/>
                  </a:lnTo>
                  <a:lnTo>
                    <a:pt x="614" y="236"/>
                  </a:lnTo>
                  <a:lnTo>
                    <a:pt x="577" y="241"/>
                  </a:lnTo>
                  <a:lnTo>
                    <a:pt x="539" y="244"/>
                  </a:lnTo>
                  <a:lnTo>
                    <a:pt x="503" y="245"/>
                  </a:lnTo>
                  <a:lnTo>
                    <a:pt x="469" y="245"/>
                  </a:lnTo>
                  <a:lnTo>
                    <a:pt x="433" y="244"/>
                  </a:lnTo>
                  <a:lnTo>
                    <a:pt x="396" y="239"/>
                  </a:lnTo>
                  <a:lnTo>
                    <a:pt x="355" y="234"/>
                  </a:lnTo>
                  <a:lnTo>
                    <a:pt x="313" y="226"/>
                  </a:lnTo>
                  <a:lnTo>
                    <a:pt x="272" y="218"/>
                  </a:lnTo>
                  <a:lnTo>
                    <a:pt x="230" y="207"/>
                  </a:lnTo>
                  <a:lnTo>
                    <a:pt x="189" y="195"/>
                  </a:lnTo>
                  <a:lnTo>
                    <a:pt x="151" y="182"/>
                  </a:lnTo>
                  <a:lnTo>
                    <a:pt x="114" y="168"/>
                  </a:lnTo>
                  <a:lnTo>
                    <a:pt x="82" y="153"/>
                  </a:lnTo>
                  <a:lnTo>
                    <a:pt x="53" y="137"/>
                  </a:lnTo>
                  <a:lnTo>
                    <a:pt x="31" y="121"/>
                  </a:lnTo>
                  <a:lnTo>
                    <a:pt x="14" y="105"/>
                  </a:lnTo>
                  <a:lnTo>
                    <a:pt x="2" y="88"/>
                  </a:lnTo>
                  <a:lnTo>
                    <a:pt x="0" y="71"/>
                  </a:lnTo>
                  <a:lnTo>
                    <a:pt x="5" y="54"/>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48"/>
            <p:cNvSpPr/>
            <p:nvPr/>
          </p:nvSpPr>
          <p:spPr>
            <a:xfrm>
              <a:off x="3701" y="2436"/>
              <a:ext cx="89" cy="18"/>
            </a:xfrm>
            <a:custGeom>
              <a:rect b="b" l="l" r="r" t="t"/>
              <a:pathLst>
                <a:path extrusionOk="0" h="220" w="891">
                  <a:moveTo>
                    <a:pt x="6" y="45"/>
                  </a:moveTo>
                  <a:lnTo>
                    <a:pt x="15" y="37"/>
                  </a:lnTo>
                  <a:lnTo>
                    <a:pt x="29" y="30"/>
                  </a:lnTo>
                  <a:lnTo>
                    <a:pt x="47" y="24"/>
                  </a:lnTo>
                  <a:lnTo>
                    <a:pt x="69" y="19"/>
                  </a:lnTo>
                  <a:lnTo>
                    <a:pt x="94" y="14"/>
                  </a:lnTo>
                  <a:lnTo>
                    <a:pt x="120" y="11"/>
                  </a:lnTo>
                  <a:lnTo>
                    <a:pt x="150" y="8"/>
                  </a:lnTo>
                  <a:lnTo>
                    <a:pt x="180" y="5"/>
                  </a:lnTo>
                  <a:lnTo>
                    <a:pt x="212" y="3"/>
                  </a:lnTo>
                  <a:lnTo>
                    <a:pt x="243" y="1"/>
                  </a:lnTo>
                  <a:lnTo>
                    <a:pt x="274" y="1"/>
                  </a:lnTo>
                  <a:lnTo>
                    <a:pt x="304" y="0"/>
                  </a:lnTo>
                  <a:lnTo>
                    <a:pt x="333" y="0"/>
                  </a:lnTo>
                  <a:lnTo>
                    <a:pt x="360" y="1"/>
                  </a:lnTo>
                  <a:lnTo>
                    <a:pt x="385" y="1"/>
                  </a:lnTo>
                  <a:lnTo>
                    <a:pt x="406" y="2"/>
                  </a:lnTo>
                  <a:lnTo>
                    <a:pt x="428" y="3"/>
                  </a:lnTo>
                  <a:lnTo>
                    <a:pt x="454" y="6"/>
                  </a:lnTo>
                  <a:lnTo>
                    <a:pt x="479" y="7"/>
                  </a:lnTo>
                  <a:lnTo>
                    <a:pt x="507" y="9"/>
                  </a:lnTo>
                  <a:lnTo>
                    <a:pt x="534" y="12"/>
                  </a:lnTo>
                  <a:lnTo>
                    <a:pt x="563" y="14"/>
                  </a:lnTo>
                  <a:lnTo>
                    <a:pt x="592" y="17"/>
                  </a:lnTo>
                  <a:lnTo>
                    <a:pt x="620" y="20"/>
                  </a:lnTo>
                  <a:lnTo>
                    <a:pt x="648" y="23"/>
                  </a:lnTo>
                  <a:lnTo>
                    <a:pt x="676" y="27"/>
                  </a:lnTo>
                  <a:lnTo>
                    <a:pt x="703" y="31"/>
                  </a:lnTo>
                  <a:lnTo>
                    <a:pt x="729" y="36"/>
                  </a:lnTo>
                  <a:lnTo>
                    <a:pt x="754" y="40"/>
                  </a:lnTo>
                  <a:lnTo>
                    <a:pt x="776" y="45"/>
                  </a:lnTo>
                  <a:lnTo>
                    <a:pt x="797" y="49"/>
                  </a:lnTo>
                  <a:lnTo>
                    <a:pt x="816" y="54"/>
                  </a:lnTo>
                  <a:lnTo>
                    <a:pt x="828" y="58"/>
                  </a:lnTo>
                  <a:lnTo>
                    <a:pt x="840" y="65"/>
                  </a:lnTo>
                  <a:lnTo>
                    <a:pt x="853" y="72"/>
                  </a:lnTo>
                  <a:lnTo>
                    <a:pt x="865" y="79"/>
                  </a:lnTo>
                  <a:lnTo>
                    <a:pt x="876" y="87"/>
                  </a:lnTo>
                  <a:lnTo>
                    <a:pt x="884" y="96"/>
                  </a:lnTo>
                  <a:lnTo>
                    <a:pt x="890" y="104"/>
                  </a:lnTo>
                  <a:lnTo>
                    <a:pt x="891" y="111"/>
                  </a:lnTo>
                  <a:lnTo>
                    <a:pt x="887" y="119"/>
                  </a:lnTo>
                  <a:lnTo>
                    <a:pt x="878" y="128"/>
                  </a:lnTo>
                  <a:lnTo>
                    <a:pt x="863" y="137"/>
                  </a:lnTo>
                  <a:lnTo>
                    <a:pt x="845" y="146"/>
                  </a:lnTo>
                  <a:lnTo>
                    <a:pt x="823" y="156"/>
                  </a:lnTo>
                  <a:lnTo>
                    <a:pt x="797" y="165"/>
                  </a:lnTo>
                  <a:lnTo>
                    <a:pt x="768" y="174"/>
                  </a:lnTo>
                  <a:lnTo>
                    <a:pt x="736" y="183"/>
                  </a:lnTo>
                  <a:lnTo>
                    <a:pt x="703" y="191"/>
                  </a:lnTo>
                  <a:lnTo>
                    <a:pt x="668" y="198"/>
                  </a:lnTo>
                  <a:lnTo>
                    <a:pt x="632" y="204"/>
                  </a:lnTo>
                  <a:lnTo>
                    <a:pt x="596" y="211"/>
                  </a:lnTo>
                  <a:lnTo>
                    <a:pt x="560" y="215"/>
                  </a:lnTo>
                  <a:lnTo>
                    <a:pt x="523" y="218"/>
                  </a:lnTo>
                  <a:lnTo>
                    <a:pt x="487" y="220"/>
                  </a:lnTo>
                  <a:lnTo>
                    <a:pt x="453" y="220"/>
                  </a:lnTo>
                  <a:lnTo>
                    <a:pt x="417" y="218"/>
                  </a:lnTo>
                  <a:lnTo>
                    <a:pt x="380" y="214"/>
                  </a:lnTo>
                  <a:lnTo>
                    <a:pt x="340" y="207"/>
                  </a:lnTo>
                  <a:lnTo>
                    <a:pt x="299" y="200"/>
                  </a:lnTo>
                  <a:lnTo>
                    <a:pt x="258" y="191"/>
                  </a:lnTo>
                  <a:lnTo>
                    <a:pt x="217" y="180"/>
                  </a:lnTo>
                  <a:lnTo>
                    <a:pt x="178" y="169"/>
                  </a:lnTo>
                  <a:lnTo>
                    <a:pt x="141" y="157"/>
                  </a:lnTo>
                  <a:lnTo>
                    <a:pt x="106" y="143"/>
                  </a:lnTo>
                  <a:lnTo>
                    <a:pt x="75" y="130"/>
                  </a:lnTo>
                  <a:lnTo>
                    <a:pt x="48" y="115"/>
                  </a:lnTo>
                  <a:lnTo>
                    <a:pt x="27" y="101"/>
                  </a:lnTo>
                  <a:lnTo>
                    <a:pt x="11" y="86"/>
                  </a:lnTo>
                  <a:lnTo>
                    <a:pt x="2" y="72"/>
                  </a:lnTo>
                  <a:lnTo>
                    <a:pt x="0" y="58"/>
                  </a:lnTo>
                  <a:lnTo>
                    <a:pt x="6" y="45"/>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48"/>
            <p:cNvSpPr/>
            <p:nvPr/>
          </p:nvSpPr>
          <p:spPr>
            <a:xfrm>
              <a:off x="3677" y="2475"/>
              <a:ext cx="142" cy="19"/>
            </a:xfrm>
            <a:custGeom>
              <a:rect b="b" l="l" r="r" t="t"/>
              <a:pathLst>
                <a:path extrusionOk="0" h="219" w="1419">
                  <a:moveTo>
                    <a:pt x="39" y="158"/>
                  </a:moveTo>
                  <a:lnTo>
                    <a:pt x="81" y="167"/>
                  </a:lnTo>
                  <a:lnTo>
                    <a:pt x="124" y="175"/>
                  </a:lnTo>
                  <a:lnTo>
                    <a:pt x="166" y="183"/>
                  </a:lnTo>
                  <a:lnTo>
                    <a:pt x="211" y="189"/>
                  </a:lnTo>
                  <a:lnTo>
                    <a:pt x="255" y="195"/>
                  </a:lnTo>
                  <a:lnTo>
                    <a:pt x="300" y="200"/>
                  </a:lnTo>
                  <a:lnTo>
                    <a:pt x="346" y="206"/>
                  </a:lnTo>
                  <a:lnTo>
                    <a:pt x="392" y="210"/>
                  </a:lnTo>
                  <a:lnTo>
                    <a:pt x="438" y="213"/>
                  </a:lnTo>
                  <a:lnTo>
                    <a:pt x="484" y="215"/>
                  </a:lnTo>
                  <a:lnTo>
                    <a:pt x="530" y="217"/>
                  </a:lnTo>
                  <a:lnTo>
                    <a:pt x="577" y="218"/>
                  </a:lnTo>
                  <a:lnTo>
                    <a:pt x="623" y="219"/>
                  </a:lnTo>
                  <a:lnTo>
                    <a:pt x="667" y="219"/>
                  </a:lnTo>
                  <a:lnTo>
                    <a:pt x="713" y="218"/>
                  </a:lnTo>
                  <a:lnTo>
                    <a:pt x="757" y="217"/>
                  </a:lnTo>
                  <a:lnTo>
                    <a:pt x="801" y="215"/>
                  </a:lnTo>
                  <a:lnTo>
                    <a:pt x="844" y="213"/>
                  </a:lnTo>
                  <a:lnTo>
                    <a:pt x="885" y="210"/>
                  </a:lnTo>
                  <a:lnTo>
                    <a:pt x="927" y="206"/>
                  </a:lnTo>
                  <a:lnTo>
                    <a:pt x="966" y="201"/>
                  </a:lnTo>
                  <a:lnTo>
                    <a:pt x="1005" y="196"/>
                  </a:lnTo>
                  <a:lnTo>
                    <a:pt x="1042" y="191"/>
                  </a:lnTo>
                  <a:lnTo>
                    <a:pt x="1079" y="185"/>
                  </a:lnTo>
                  <a:lnTo>
                    <a:pt x="1114" y="178"/>
                  </a:lnTo>
                  <a:lnTo>
                    <a:pt x="1146" y="170"/>
                  </a:lnTo>
                  <a:lnTo>
                    <a:pt x="1178" y="162"/>
                  </a:lnTo>
                  <a:lnTo>
                    <a:pt x="1206" y="154"/>
                  </a:lnTo>
                  <a:lnTo>
                    <a:pt x="1233" y="145"/>
                  </a:lnTo>
                  <a:lnTo>
                    <a:pt x="1259" y="134"/>
                  </a:lnTo>
                  <a:lnTo>
                    <a:pt x="1282" y="125"/>
                  </a:lnTo>
                  <a:lnTo>
                    <a:pt x="1303" y="114"/>
                  </a:lnTo>
                  <a:lnTo>
                    <a:pt x="1321" y="103"/>
                  </a:lnTo>
                  <a:lnTo>
                    <a:pt x="1338" y="92"/>
                  </a:lnTo>
                  <a:lnTo>
                    <a:pt x="1356" y="79"/>
                  </a:lnTo>
                  <a:lnTo>
                    <a:pt x="1373" y="65"/>
                  </a:lnTo>
                  <a:lnTo>
                    <a:pt x="1388" y="49"/>
                  </a:lnTo>
                  <a:lnTo>
                    <a:pt x="1401" y="34"/>
                  </a:lnTo>
                  <a:lnTo>
                    <a:pt x="1412" y="17"/>
                  </a:lnTo>
                  <a:lnTo>
                    <a:pt x="1419" y="0"/>
                  </a:lnTo>
                  <a:lnTo>
                    <a:pt x="1407" y="15"/>
                  </a:lnTo>
                  <a:lnTo>
                    <a:pt x="1393" y="29"/>
                  </a:lnTo>
                  <a:lnTo>
                    <a:pt x="1378" y="42"/>
                  </a:lnTo>
                  <a:lnTo>
                    <a:pt x="1362" y="53"/>
                  </a:lnTo>
                  <a:lnTo>
                    <a:pt x="1344" y="64"/>
                  </a:lnTo>
                  <a:lnTo>
                    <a:pt x="1326" y="72"/>
                  </a:lnTo>
                  <a:lnTo>
                    <a:pt x="1308" y="80"/>
                  </a:lnTo>
                  <a:lnTo>
                    <a:pt x="1288" y="87"/>
                  </a:lnTo>
                  <a:lnTo>
                    <a:pt x="1254" y="96"/>
                  </a:lnTo>
                  <a:lnTo>
                    <a:pt x="1217" y="104"/>
                  </a:lnTo>
                  <a:lnTo>
                    <a:pt x="1179" y="112"/>
                  </a:lnTo>
                  <a:lnTo>
                    <a:pt x="1139" y="120"/>
                  </a:lnTo>
                  <a:lnTo>
                    <a:pt x="1098" y="126"/>
                  </a:lnTo>
                  <a:lnTo>
                    <a:pt x="1056" y="131"/>
                  </a:lnTo>
                  <a:lnTo>
                    <a:pt x="1013" y="137"/>
                  </a:lnTo>
                  <a:lnTo>
                    <a:pt x="968" y="141"/>
                  </a:lnTo>
                  <a:lnTo>
                    <a:pt x="923" y="146"/>
                  </a:lnTo>
                  <a:lnTo>
                    <a:pt x="878" y="149"/>
                  </a:lnTo>
                  <a:lnTo>
                    <a:pt x="832" y="152"/>
                  </a:lnTo>
                  <a:lnTo>
                    <a:pt x="786" y="154"/>
                  </a:lnTo>
                  <a:lnTo>
                    <a:pt x="740" y="155"/>
                  </a:lnTo>
                  <a:lnTo>
                    <a:pt x="692" y="156"/>
                  </a:lnTo>
                  <a:lnTo>
                    <a:pt x="645" y="156"/>
                  </a:lnTo>
                  <a:lnTo>
                    <a:pt x="599" y="156"/>
                  </a:lnTo>
                  <a:lnTo>
                    <a:pt x="553" y="156"/>
                  </a:lnTo>
                  <a:lnTo>
                    <a:pt x="507" y="154"/>
                  </a:lnTo>
                  <a:lnTo>
                    <a:pt x="462" y="152"/>
                  </a:lnTo>
                  <a:lnTo>
                    <a:pt x="417" y="150"/>
                  </a:lnTo>
                  <a:lnTo>
                    <a:pt x="374" y="147"/>
                  </a:lnTo>
                  <a:lnTo>
                    <a:pt x="332" y="144"/>
                  </a:lnTo>
                  <a:lnTo>
                    <a:pt x="290" y="139"/>
                  </a:lnTo>
                  <a:lnTo>
                    <a:pt x="251" y="135"/>
                  </a:lnTo>
                  <a:lnTo>
                    <a:pt x="213" y="130"/>
                  </a:lnTo>
                  <a:lnTo>
                    <a:pt x="176" y="125"/>
                  </a:lnTo>
                  <a:lnTo>
                    <a:pt x="141" y="119"/>
                  </a:lnTo>
                  <a:lnTo>
                    <a:pt x="108" y="111"/>
                  </a:lnTo>
                  <a:lnTo>
                    <a:pt x="78" y="105"/>
                  </a:lnTo>
                  <a:lnTo>
                    <a:pt x="49" y="98"/>
                  </a:lnTo>
                  <a:lnTo>
                    <a:pt x="23" y="90"/>
                  </a:lnTo>
                  <a:lnTo>
                    <a:pt x="0" y="81"/>
                  </a:lnTo>
                  <a:lnTo>
                    <a:pt x="2" y="90"/>
                  </a:lnTo>
                  <a:lnTo>
                    <a:pt x="5" y="101"/>
                  </a:lnTo>
                  <a:lnTo>
                    <a:pt x="9" y="112"/>
                  </a:lnTo>
                  <a:lnTo>
                    <a:pt x="14" y="125"/>
                  </a:lnTo>
                  <a:lnTo>
                    <a:pt x="19" y="136"/>
                  </a:lnTo>
                  <a:lnTo>
                    <a:pt x="25" y="147"/>
                  </a:lnTo>
                  <a:lnTo>
                    <a:pt x="32" y="154"/>
                  </a:lnTo>
                  <a:lnTo>
                    <a:pt x="39" y="158"/>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48"/>
            <p:cNvSpPr/>
            <p:nvPr/>
          </p:nvSpPr>
          <p:spPr>
            <a:xfrm>
              <a:off x="3778" y="2470"/>
              <a:ext cx="26" cy="5"/>
            </a:xfrm>
            <a:custGeom>
              <a:rect b="b" l="l" r="r" t="t"/>
              <a:pathLst>
                <a:path extrusionOk="0" h="68" w="253">
                  <a:moveTo>
                    <a:pt x="22" y="0"/>
                  </a:moveTo>
                  <a:lnTo>
                    <a:pt x="229" y="8"/>
                  </a:lnTo>
                  <a:lnTo>
                    <a:pt x="238" y="10"/>
                  </a:lnTo>
                  <a:lnTo>
                    <a:pt x="246" y="15"/>
                  </a:lnTo>
                  <a:lnTo>
                    <a:pt x="251" y="22"/>
                  </a:lnTo>
                  <a:lnTo>
                    <a:pt x="253" y="32"/>
                  </a:lnTo>
                  <a:lnTo>
                    <a:pt x="253" y="45"/>
                  </a:lnTo>
                  <a:lnTo>
                    <a:pt x="251" y="53"/>
                  </a:lnTo>
                  <a:lnTo>
                    <a:pt x="247" y="60"/>
                  </a:lnTo>
                  <a:lnTo>
                    <a:pt x="240" y="66"/>
                  </a:lnTo>
                  <a:lnTo>
                    <a:pt x="231" y="68"/>
                  </a:lnTo>
                  <a:lnTo>
                    <a:pt x="24" y="62"/>
                  </a:lnTo>
                  <a:lnTo>
                    <a:pt x="14" y="60"/>
                  </a:lnTo>
                  <a:lnTo>
                    <a:pt x="7" y="54"/>
                  </a:lnTo>
                  <a:lnTo>
                    <a:pt x="2" y="46"/>
                  </a:lnTo>
                  <a:lnTo>
                    <a:pt x="0" y="35"/>
                  </a:lnTo>
                  <a:lnTo>
                    <a:pt x="0" y="25"/>
                  </a:lnTo>
                  <a:lnTo>
                    <a:pt x="2" y="15"/>
                  </a:lnTo>
                  <a:lnTo>
                    <a:pt x="7" y="8"/>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5" name="Google Shape;1315;p48"/>
            <p:cNvSpPr/>
            <p:nvPr/>
          </p:nvSpPr>
          <p:spPr>
            <a:xfrm>
              <a:off x="3713" y="2106"/>
              <a:ext cx="25" cy="6"/>
            </a:xfrm>
            <a:custGeom>
              <a:rect b="b" l="l" r="r" t="t"/>
              <a:pathLst>
                <a:path extrusionOk="0" h="77" w="252">
                  <a:moveTo>
                    <a:pt x="22" y="0"/>
                  </a:moveTo>
                  <a:lnTo>
                    <a:pt x="228" y="15"/>
                  </a:lnTo>
                  <a:lnTo>
                    <a:pt x="238" y="18"/>
                  </a:lnTo>
                  <a:lnTo>
                    <a:pt x="246" y="24"/>
                  </a:lnTo>
                  <a:lnTo>
                    <a:pt x="250" y="32"/>
                  </a:lnTo>
                  <a:lnTo>
                    <a:pt x="252" y="43"/>
                  </a:lnTo>
                  <a:lnTo>
                    <a:pt x="252" y="55"/>
                  </a:lnTo>
                  <a:lnTo>
                    <a:pt x="250" y="63"/>
                  </a:lnTo>
                  <a:lnTo>
                    <a:pt x="246" y="71"/>
                  </a:lnTo>
                  <a:lnTo>
                    <a:pt x="239" y="75"/>
                  </a:lnTo>
                  <a:lnTo>
                    <a:pt x="231" y="77"/>
                  </a:lnTo>
                  <a:lnTo>
                    <a:pt x="25" y="62"/>
                  </a:lnTo>
                  <a:lnTo>
                    <a:pt x="15" y="59"/>
                  </a:lnTo>
                  <a:lnTo>
                    <a:pt x="7" y="53"/>
                  </a:lnTo>
                  <a:lnTo>
                    <a:pt x="2" y="45"/>
                  </a:lnTo>
                  <a:lnTo>
                    <a:pt x="0" y="34"/>
                  </a:lnTo>
                  <a:lnTo>
                    <a:pt x="0" y="22"/>
                  </a:lnTo>
                  <a:lnTo>
                    <a:pt x="2" y="14"/>
                  </a:lnTo>
                  <a:lnTo>
                    <a:pt x="7" y="7"/>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6" name="Google Shape;1316;p48"/>
            <p:cNvSpPr/>
            <p:nvPr/>
          </p:nvSpPr>
          <p:spPr>
            <a:xfrm>
              <a:off x="3713" y="2116"/>
              <a:ext cx="25" cy="6"/>
            </a:xfrm>
            <a:custGeom>
              <a:rect b="b" l="l" r="r" t="t"/>
              <a:pathLst>
                <a:path extrusionOk="0" h="77" w="254">
                  <a:moveTo>
                    <a:pt x="23" y="0"/>
                  </a:moveTo>
                  <a:lnTo>
                    <a:pt x="229" y="16"/>
                  </a:lnTo>
                  <a:lnTo>
                    <a:pt x="239" y="19"/>
                  </a:lnTo>
                  <a:lnTo>
                    <a:pt x="246" y="24"/>
                  </a:lnTo>
                  <a:lnTo>
                    <a:pt x="251" y="32"/>
                  </a:lnTo>
                  <a:lnTo>
                    <a:pt x="254" y="43"/>
                  </a:lnTo>
                  <a:lnTo>
                    <a:pt x="254" y="55"/>
                  </a:lnTo>
                  <a:lnTo>
                    <a:pt x="251" y="63"/>
                  </a:lnTo>
                  <a:lnTo>
                    <a:pt x="247" y="71"/>
                  </a:lnTo>
                  <a:lnTo>
                    <a:pt x="240" y="75"/>
                  </a:lnTo>
                  <a:lnTo>
                    <a:pt x="231" y="77"/>
                  </a:lnTo>
                  <a:lnTo>
                    <a:pt x="25" y="62"/>
                  </a:lnTo>
                  <a:lnTo>
                    <a:pt x="15" y="59"/>
                  </a:lnTo>
                  <a:lnTo>
                    <a:pt x="8" y="53"/>
                  </a:lnTo>
                  <a:lnTo>
                    <a:pt x="2" y="46"/>
                  </a:lnTo>
                  <a:lnTo>
                    <a:pt x="0" y="35"/>
                  </a:lnTo>
                  <a:lnTo>
                    <a:pt x="0" y="23"/>
                  </a:lnTo>
                  <a:lnTo>
                    <a:pt x="2" y="14"/>
                  </a:lnTo>
                  <a:lnTo>
                    <a:pt x="8" y="6"/>
                  </a:lnTo>
                  <a:lnTo>
                    <a:pt x="15" y="2"/>
                  </a:lnTo>
                  <a:lnTo>
                    <a:pt x="2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7" name="Google Shape;1317;p48"/>
            <p:cNvSpPr/>
            <p:nvPr/>
          </p:nvSpPr>
          <p:spPr>
            <a:xfrm>
              <a:off x="3713" y="2126"/>
              <a:ext cx="25" cy="6"/>
            </a:xfrm>
            <a:custGeom>
              <a:rect b="b" l="l" r="r" t="t"/>
              <a:pathLst>
                <a:path extrusionOk="0" h="77" w="253">
                  <a:moveTo>
                    <a:pt x="22" y="0"/>
                  </a:moveTo>
                  <a:lnTo>
                    <a:pt x="228" y="15"/>
                  </a:lnTo>
                  <a:lnTo>
                    <a:pt x="238" y="18"/>
                  </a:lnTo>
                  <a:lnTo>
                    <a:pt x="246" y="24"/>
                  </a:lnTo>
                  <a:lnTo>
                    <a:pt x="251" y="31"/>
                  </a:lnTo>
                  <a:lnTo>
                    <a:pt x="253" y="42"/>
                  </a:lnTo>
                  <a:lnTo>
                    <a:pt x="253" y="54"/>
                  </a:lnTo>
                  <a:lnTo>
                    <a:pt x="251" y="62"/>
                  </a:lnTo>
                  <a:lnTo>
                    <a:pt x="246" y="70"/>
                  </a:lnTo>
                  <a:lnTo>
                    <a:pt x="239" y="75"/>
                  </a:lnTo>
                  <a:lnTo>
                    <a:pt x="231" y="77"/>
                  </a:lnTo>
                  <a:lnTo>
                    <a:pt x="25" y="62"/>
                  </a:lnTo>
                  <a:lnTo>
                    <a:pt x="15" y="59"/>
                  </a:lnTo>
                  <a:lnTo>
                    <a:pt x="7" y="53"/>
                  </a:lnTo>
                  <a:lnTo>
                    <a:pt x="3" y="45"/>
                  </a:lnTo>
                  <a:lnTo>
                    <a:pt x="0" y="34"/>
                  </a:lnTo>
                  <a:lnTo>
                    <a:pt x="0" y="22"/>
                  </a:lnTo>
                  <a:lnTo>
                    <a:pt x="3" y="14"/>
                  </a:lnTo>
                  <a:lnTo>
                    <a:pt x="7" y="6"/>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48"/>
            <p:cNvSpPr/>
            <p:nvPr/>
          </p:nvSpPr>
          <p:spPr>
            <a:xfrm>
              <a:off x="3677" y="2476"/>
              <a:ext cx="142" cy="18"/>
            </a:xfrm>
            <a:custGeom>
              <a:rect b="b" l="l" r="r" t="t"/>
              <a:pathLst>
                <a:path extrusionOk="0" h="220" w="1414">
                  <a:moveTo>
                    <a:pt x="34" y="158"/>
                  </a:moveTo>
                  <a:lnTo>
                    <a:pt x="76" y="167"/>
                  </a:lnTo>
                  <a:lnTo>
                    <a:pt x="119" y="176"/>
                  </a:lnTo>
                  <a:lnTo>
                    <a:pt x="161" y="183"/>
                  </a:lnTo>
                  <a:lnTo>
                    <a:pt x="206" y="189"/>
                  </a:lnTo>
                  <a:lnTo>
                    <a:pt x="250" y="195"/>
                  </a:lnTo>
                  <a:lnTo>
                    <a:pt x="295" y="202"/>
                  </a:lnTo>
                  <a:lnTo>
                    <a:pt x="341" y="206"/>
                  </a:lnTo>
                  <a:lnTo>
                    <a:pt x="387" y="210"/>
                  </a:lnTo>
                  <a:lnTo>
                    <a:pt x="433" y="213"/>
                  </a:lnTo>
                  <a:lnTo>
                    <a:pt x="479" y="216"/>
                  </a:lnTo>
                  <a:lnTo>
                    <a:pt x="525" y="218"/>
                  </a:lnTo>
                  <a:lnTo>
                    <a:pt x="572" y="219"/>
                  </a:lnTo>
                  <a:lnTo>
                    <a:pt x="618" y="220"/>
                  </a:lnTo>
                  <a:lnTo>
                    <a:pt x="662" y="220"/>
                  </a:lnTo>
                  <a:lnTo>
                    <a:pt x="708" y="219"/>
                  </a:lnTo>
                  <a:lnTo>
                    <a:pt x="752" y="218"/>
                  </a:lnTo>
                  <a:lnTo>
                    <a:pt x="796" y="216"/>
                  </a:lnTo>
                  <a:lnTo>
                    <a:pt x="839" y="213"/>
                  </a:lnTo>
                  <a:lnTo>
                    <a:pt x="880" y="210"/>
                  </a:lnTo>
                  <a:lnTo>
                    <a:pt x="922" y="206"/>
                  </a:lnTo>
                  <a:lnTo>
                    <a:pt x="961" y="202"/>
                  </a:lnTo>
                  <a:lnTo>
                    <a:pt x="1000" y="196"/>
                  </a:lnTo>
                  <a:lnTo>
                    <a:pt x="1037" y="191"/>
                  </a:lnTo>
                  <a:lnTo>
                    <a:pt x="1074" y="185"/>
                  </a:lnTo>
                  <a:lnTo>
                    <a:pt x="1109" y="178"/>
                  </a:lnTo>
                  <a:lnTo>
                    <a:pt x="1141" y="171"/>
                  </a:lnTo>
                  <a:lnTo>
                    <a:pt x="1173" y="162"/>
                  </a:lnTo>
                  <a:lnTo>
                    <a:pt x="1201" y="154"/>
                  </a:lnTo>
                  <a:lnTo>
                    <a:pt x="1228" y="145"/>
                  </a:lnTo>
                  <a:lnTo>
                    <a:pt x="1254" y="134"/>
                  </a:lnTo>
                  <a:lnTo>
                    <a:pt x="1277" y="125"/>
                  </a:lnTo>
                  <a:lnTo>
                    <a:pt x="1298" y="114"/>
                  </a:lnTo>
                  <a:lnTo>
                    <a:pt x="1316" y="103"/>
                  </a:lnTo>
                  <a:lnTo>
                    <a:pt x="1334" y="91"/>
                  </a:lnTo>
                  <a:lnTo>
                    <a:pt x="1352" y="78"/>
                  </a:lnTo>
                  <a:lnTo>
                    <a:pt x="1369" y="64"/>
                  </a:lnTo>
                  <a:lnTo>
                    <a:pt x="1384" y="49"/>
                  </a:lnTo>
                  <a:lnTo>
                    <a:pt x="1396" y="34"/>
                  </a:lnTo>
                  <a:lnTo>
                    <a:pt x="1407" y="17"/>
                  </a:lnTo>
                  <a:lnTo>
                    <a:pt x="1414" y="0"/>
                  </a:lnTo>
                  <a:lnTo>
                    <a:pt x="1402" y="15"/>
                  </a:lnTo>
                  <a:lnTo>
                    <a:pt x="1388" y="30"/>
                  </a:lnTo>
                  <a:lnTo>
                    <a:pt x="1373" y="43"/>
                  </a:lnTo>
                  <a:lnTo>
                    <a:pt x="1358" y="55"/>
                  </a:lnTo>
                  <a:lnTo>
                    <a:pt x="1340" y="66"/>
                  </a:lnTo>
                  <a:lnTo>
                    <a:pt x="1323" y="76"/>
                  </a:lnTo>
                  <a:lnTo>
                    <a:pt x="1305" y="85"/>
                  </a:lnTo>
                  <a:lnTo>
                    <a:pt x="1285" y="92"/>
                  </a:lnTo>
                  <a:lnTo>
                    <a:pt x="1253" y="101"/>
                  </a:lnTo>
                  <a:lnTo>
                    <a:pt x="1218" y="110"/>
                  </a:lnTo>
                  <a:lnTo>
                    <a:pt x="1182" y="119"/>
                  </a:lnTo>
                  <a:lnTo>
                    <a:pt x="1143" y="127"/>
                  </a:lnTo>
                  <a:lnTo>
                    <a:pt x="1103" y="133"/>
                  </a:lnTo>
                  <a:lnTo>
                    <a:pt x="1062" y="140"/>
                  </a:lnTo>
                  <a:lnTo>
                    <a:pt x="1019" y="146"/>
                  </a:lnTo>
                  <a:lnTo>
                    <a:pt x="975" y="151"/>
                  </a:lnTo>
                  <a:lnTo>
                    <a:pt x="931" y="155"/>
                  </a:lnTo>
                  <a:lnTo>
                    <a:pt x="885" y="158"/>
                  </a:lnTo>
                  <a:lnTo>
                    <a:pt x="840" y="161"/>
                  </a:lnTo>
                  <a:lnTo>
                    <a:pt x="793" y="163"/>
                  </a:lnTo>
                  <a:lnTo>
                    <a:pt x="747" y="165"/>
                  </a:lnTo>
                  <a:lnTo>
                    <a:pt x="700" y="166"/>
                  </a:lnTo>
                  <a:lnTo>
                    <a:pt x="652" y="166"/>
                  </a:lnTo>
                  <a:lnTo>
                    <a:pt x="605" y="166"/>
                  </a:lnTo>
                  <a:lnTo>
                    <a:pt x="559" y="166"/>
                  </a:lnTo>
                  <a:lnTo>
                    <a:pt x="513" y="164"/>
                  </a:lnTo>
                  <a:lnTo>
                    <a:pt x="467" y="163"/>
                  </a:lnTo>
                  <a:lnTo>
                    <a:pt x="422" y="160"/>
                  </a:lnTo>
                  <a:lnTo>
                    <a:pt x="379" y="158"/>
                  </a:lnTo>
                  <a:lnTo>
                    <a:pt x="335" y="154"/>
                  </a:lnTo>
                  <a:lnTo>
                    <a:pt x="293" y="150"/>
                  </a:lnTo>
                  <a:lnTo>
                    <a:pt x="254" y="146"/>
                  </a:lnTo>
                  <a:lnTo>
                    <a:pt x="215" y="140"/>
                  </a:lnTo>
                  <a:lnTo>
                    <a:pt x="178" y="135"/>
                  </a:lnTo>
                  <a:lnTo>
                    <a:pt x="143" y="129"/>
                  </a:lnTo>
                  <a:lnTo>
                    <a:pt x="109" y="123"/>
                  </a:lnTo>
                  <a:lnTo>
                    <a:pt x="78" y="116"/>
                  </a:lnTo>
                  <a:lnTo>
                    <a:pt x="49" y="108"/>
                  </a:lnTo>
                  <a:lnTo>
                    <a:pt x="23" y="100"/>
                  </a:lnTo>
                  <a:lnTo>
                    <a:pt x="0" y="92"/>
                  </a:lnTo>
                  <a:lnTo>
                    <a:pt x="2" y="100"/>
                  </a:lnTo>
                  <a:lnTo>
                    <a:pt x="4" y="109"/>
                  </a:lnTo>
                  <a:lnTo>
                    <a:pt x="7" y="121"/>
                  </a:lnTo>
                  <a:lnTo>
                    <a:pt x="11" y="131"/>
                  </a:lnTo>
                  <a:lnTo>
                    <a:pt x="15" y="140"/>
                  </a:lnTo>
                  <a:lnTo>
                    <a:pt x="20" y="149"/>
                  </a:lnTo>
                  <a:lnTo>
                    <a:pt x="26" y="155"/>
                  </a:lnTo>
                  <a:lnTo>
                    <a:pt x="34" y="158"/>
                  </a:lnTo>
                  <a:close/>
                </a:path>
              </a:pathLst>
            </a:custGeom>
            <a:solidFill>
              <a:srgbClr val="7A82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48"/>
            <p:cNvSpPr/>
            <p:nvPr/>
          </p:nvSpPr>
          <p:spPr>
            <a:xfrm>
              <a:off x="3677" y="2476"/>
              <a:ext cx="142" cy="18"/>
            </a:xfrm>
            <a:custGeom>
              <a:rect b="b" l="l" r="r" t="t"/>
              <a:pathLst>
                <a:path extrusionOk="0" h="220" w="1411">
                  <a:moveTo>
                    <a:pt x="31" y="158"/>
                  </a:moveTo>
                  <a:lnTo>
                    <a:pt x="73" y="167"/>
                  </a:lnTo>
                  <a:lnTo>
                    <a:pt x="116" y="176"/>
                  </a:lnTo>
                  <a:lnTo>
                    <a:pt x="158" y="183"/>
                  </a:lnTo>
                  <a:lnTo>
                    <a:pt x="203" y="189"/>
                  </a:lnTo>
                  <a:lnTo>
                    <a:pt x="247" y="195"/>
                  </a:lnTo>
                  <a:lnTo>
                    <a:pt x="292" y="202"/>
                  </a:lnTo>
                  <a:lnTo>
                    <a:pt x="338" y="206"/>
                  </a:lnTo>
                  <a:lnTo>
                    <a:pt x="384" y="210"/>
                  </a:lnTo>
                  <a:lnTo>
                    <a:pt x="430" y="213"/>
                  </a:lnTo>
                  <a:lnTo>
                    <a:pt x="476" y="216"/>
                  </a:lnTo>
                  <a:lnTo>
                    <a:pt x="522" y="218"/>
                  </a:lnTo>
                  <a:lnTo>
                    <a:pt x="569" y="219"/>
                  </a:lnTo>
                  <a:lnTo>
                    <a:pt x="615" y="220"/>
                  </a:lnTo>
                  <a:lnTo>
                    <a:pt x="659" y="220"/>
                  </a:lnTo>
                  <a:lnTo>
                    <a:pt x="705" y="219"/>
                  </a:lnTo>
                  <a:lnTo>
                    <a:pt x="749" y="218"/>
                  </a:lnTo>
                  <a:lnTo>
                    <a:pt x="793" y="216"/>
                  </a:lnTo>
                  <a:lnTo>
                    <a:pt x="836" y="213"/>
                  </a:lnTo>
                  <a:lnTo>
                    <a:pt x="877" y="210"/>
                  </a:lnTo>
                  <a:lnTo>
                    <a:pt x="919" y="206"/>
                  </a:lnTo>
                  <a:lnTo>
                    <a:pt x="958" y="202"/>
                  </a:lnTo>
                  <a:lnTo>
                    <a:pt x="997" y="196"/>
                  </a:lnTo>
                  <a:lnTo>
                    <a:pt x="1034" y="191"/>
                  </a:lnTo>
                  <a:lnTo>
                    <a:pt x="1071" y="185"/>
                  </a:lnTo>
                  <a:lnTo>
                    <a:pt x="1106" y="178"/>
                  </a:lnTo>
                  <a:lnTo>
                    <a:pt x="1138" y="171"/>
                  </a:lnTo>
                  <a:lnTo>
                    <a:pt x="1170" y="162"/>
                  </a:lnTo>
                  <a:lnTo>
                    <a:pt x="1198" y="154"/>
                  </a:lnTo>
                  <a:lnTo>
                    <a:pt x="1225" y="145"/>
                  </a:lnTo>
                  <a:lnTo>
                    <a:pt x="1251" y="134"/>
                  </a:lnTo>
                  <a:lnTo>
                    <a:pt x="1274" y="125"/>
                  </a:lnTo>
                  <a:lnTo>
                    <a:pt x="1295" y="114"/>
                  </a:lnTo>
                  <a:lnTo>
                    <a:pt x="1313" y="103"/>
                  </a:lnTo>
                  <a:lnTo>
                    <a:pt x="1331" y="91"/>
                  </a:lnTo>
                  <a:lnTo>
                    <a:pt x="1349" y="78"/>
                  </a:lnTo>
                  <a:lnTo>
                    <a:pt x="1366" y="64"/>
                  </a:lnTo>
                  <a:lnTo>
                    <a:pt x="1381" y="49"/>
                  </a:lnTo>
                  <a:lnTo>
                    <a:pt x="1393" y="34"/>
                  </a:lnTo>
                  <a:lnTo>
                    <a:pt x="1404" y="17"/>
                  </a:lnTo>
                  <a:lnTo>
                    <a:pt x="1411" y="0"/>
                  </a:lnTo>
                  <a:lnTo>
                    <a:pt x="1399" y="15"/>
                  </a:lnTo>
                  <a:lnTo>
                    <a:pt x="1386" y="30"/>
                  </a:lnTo>
                  <a:lnTo>
                    <a:pt x="1371" y="43"/>
                  </a:lnTo>
                  <a:lnTo>
                    <a:pt x="1356" y="56"/>
                  </a:lnTo>
                  <a:lnTo>
                    <a:pt x="1339" y="67"/>
                  </a:lnTo>
                  <a:lnTo>
                    <a:pt x="1322" y="77"/>
                  </a:lnTo>
                  <a:lnTo>
                    <a:pt x="1304" y="86"/>
                  </a:lnTo>
                  <a:lnTo>
                    <a:pt x="1285" y="94"/>
                  </a:lnTo>
                  <a:lnTo>
                    <a:pt x="1255" y="104"/>
                  </a:lnTo>
                  <a:lnTo>
                    <a:pt x="1221" y="115"/>
                  </a:lnTo>
                  <a:lnTo>
                    <a:pt x="1186" y="123"/>
                  </a:lnTo>
                  <a:lnTo>
                    <a:pt x="1149" y="131"/>
                  </a:lnTo>
                  <a:lnTo>
                    <a:pt x="1111" y="138"/>
                  </a:lnTo>
                  <a:lnTo>
                    <a:pt x="1070" y="146"/>
                  </a:lnTo>
                  <a:lnTo>
                    <a:pt x="1027" y="152"/>
                  </a:lnTo>
                  <a:lnTo>
                    <a:pt x="985" y="157"/>
                  </a:lnTo>
                  <a:lnTo>
                    <a:pt x="940" y="161"/>
                  </a:lnTo>
                  <a:lnTo>
                    <a:pt x="895" y="165"/>
                  </a:lnTo>
                  <a:lnTo>
                    <a:pt x="849" y="168"/>
                  </a:lnTo>
                  <a:lnTo>
                    <a:pt x="803" y="172"/>
                  </a:lnTo>
                  <a:lnTo>
                    <a:pt x="756" y="174"/>
                  </a:lnTo>
                  <a:lnTo>
                    <a:pt x="708" y="175"/>
                  </a:lnTo>
                  <a:lnTo>
                    <a:pt x="661" y="176"/>
                  </a:lnTo>
                  <a:lnTo>
                    <a:pt x="614" y="176"/>
                  </a:lnTo>
                  <a:lnTo>
                    <a:pt x="567" y="175"/>
                  </a:lnTo>
                  <a:lnTo>
                    <a:pt x="520" y="174"/>
                  </a:lnTo>
                  <a:lnTo>
                    <a:pt x="473" y="173"/>
                  </a:lnTo>
                  <a:lnTo>
                    <a:pt x="428" y="169"/>
                  </a:lnTo>
                  <a:lnTo>
                    <a:pt x="384" y="167"/>
                  </a:lnTo>
                  <a:lnTo>
                    <a:pt x="340" y="163"/>
                  </a:lnTo>
                  <a:lnTo>
                    <a:pt x="298" y="160"/>
                  </a:lnTo>
                  <a:lnTo>
                    <a:pt x="257" y="155"/>
                  </a:lnTo>
                  <a:lnTo>
                    <a:pt x="217" y="150"/>
                  </a:lnTo>
                  <a:lnTo>
                    <a:pt x="180" y="145"/>
                  </a:lnTo>
                  <a:lnTo>
                    <a:pt x="144" y="138"/>
                  </a:lnTo>
                  <a:lnTo>
                    <a:pt x="111" y="132"/>
                  </a:lnTo>
                  <a:lnTo>
                    <a:pt x="79" y="125"/>
                  </a:lnTo>
                  <a:lnTo>
                    <a:pt x="50" y="118"/>
                  </a:lnTo>
                  <a:lnTo>
                    <a:pt x="23" y="109"/>
                  </a:lnTo>
                  <a:lnTo>
                    <a:pt x="0" y="101"/>
                  </a:lnTo>
                  <a:lnTo>
                    <a:pt x="2" y="109"/>
                  </a:lnTo>
                  <a:lnTo>
                    <a:pt x="5" y="118"/>
                  </a:lnTo>
                  <a:lnTo>
                    <a:pt x="7" y="127"/>
                  </a:lnTo>
                  <a:lnTo>
                    <a:pt x="10" y="135"/>
                  </a:lnTo>
                  <a:lnTo>
                    <a:pt x="13" y="144"/>
                  </a:lnTo>
                  <a:lnTo>
                    <a:pt x="18" y="151"/>
                  </a:lnTo>
                  <a:lnTo>
                    <a:pt x="24" y="155"/>
                  </a:lnTo>
                  <a:lnTo>
                    <a:pt x="31" y="158"/>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48"/>
            <p:cNvSpPr/>
            <p:nvPr/>
          </p:nvSpPr>
          <p:spPr>
            <a:xfrm>
              <a:off x="3678" y="2476"/>
              <a:ext cx="141" cy="18"/>
            </a:xfrm>
            <a:custGeom>
              <a:rect b="b" l="l" r="r" t="t"/>
              <a:pathLst>
                <a:path extrusionOk="0" h="220" w="1407">
                  <a:moveTo>
                    <a:pt x="27" y="158"/>
                  </a:moveTo>
                  <a:lnTo>
                    <a:pt x="69" y="167"/>
                  </a:lnTo>
                  <a:lnTo>
                    <a:pt x="112" y="176"/>
                  </a:lnTo>
                  <a:lnTo>
                    <a:pt x="154" y="183"/>
                  </a:lnTo>
                  <a:lnTo>
                    <a:pt x="199" y="189"/>
                  </a:lnTo>
                  <a:lnTo>
                    <a:pt x="243" y="195"/>
                  </a:lnTo>
                  <a:lnTo>
                    <a:pt x="288" y="202"/>
                  </a:lnTo>
                  <a:lnTo>
                    <a:pt x="334" y="206"/>
                  </a:lnTo>
                  <a:lnTo>
                    <a:pt x="380" y="210"/>
                  </a:lnTo>
                  <a:lnTo>
                    <a:pt x="426" y="213"/>
                  </a:lnTo>
                  <a:lnTo>
                    <a:pt x="472" y="216"/>
                  </a:lnTo>
                  <a:lnTo>
                    <a:pt x="518" y="218"/>
                  </a:lnTo>
                  <a:lnTo>
                    <a:pt x="565" y="219"/>
                  </a:lnTo>
                  <a:lnTo>
                    <a:pt x="611" y="220"/>
                  </a:lnTo>
                  <a:lnTo>
                    <a:pt x="655" y="220"/>
                  </a:lnTo>
                  <a:lnTo>
                    <a:pt x="701" y="219"/>
                  </a:lnTo>
                  <a:lnTo>
                    <a:pt x="745" y="218"/>
                  </a:lnTo>
                  <a:lnTo>
                    <a:pt x="789" y="216"/>
                  </a:lnTo>
                  <a:lnTo>
                    <a:pt x="832" y="213"/>
                  </a:lnTo>
                  <a:lnTo>
                    <a:pt x="873" y="210"/>
                  </a:lnTo>
                  <a:lnTo>
                    <a:pt x="915" y="206"/>
                  </a:lnTo>
                  <a:lnTo>
                    <a:pt x="954" y="202"/>
                  </a:lnTo>
                  <a:lnTo>
                    <a:pt x="993" y="196"/>
                  </a:lnTo>
                  <a:lnTo>
                    <a:pt x="1030" y="191"/>
                  </a:lnTo>
                  <a:lnTo>
                    <a:pt x="1067" y="185"/>
                  </a:lnTo>
                  <a:lnTo>
                    <a:pt x="1102" y="178"/>
                  </a:lnTo>
                  <a:lnTo>
                    <a:pt x="1134" y="171"/>
                  </a:lnTo>
                  <a:lnTo>
                    <a:pt x="1166" y="162"/>
                  </a:lnTo>
                  <a:lnTo>
                    <a:pt x="1194" y="154"/>
                  </a:lnTo>
                  <a:lnTo>
                    <a:pt x="1221" y="145"/>
                  </a:lnTo>
                  <a:lnTo>
                    <a:pt x="1247" y="134"/>
                  </a:lnTo>
                  <a:lnTo>
                    <a:pt x="1270" y="125"/>
                  </a:lnTo>
                  <a:lnTo>
                    <a:pt x="1291" y="114"/>
                  </a:lnTo>
                  <a:lnTo>
                    <a:pt x="1309" y="103"/>
                  </a:lnTo>
                  <a:lnTo>
                    <a:pt x="1327" y="91"/>
                  </a:lnTo>
                  <a:lnTo>
                    <a:pt x="1345" y="78"/>
                  </a:lnTo>
                  <a:lnTo>
                    <a:pt x="1362" y="64"/>
                  </a:lnTo>
                  <a:lnTo>
                    <a:pt x="1377" y="49"/>
                  </a:lnTo>
                  <a:lnTo>
                    <a:pt x="1389" y="34"/>
                  </a:lnTo>
                  <a:lnTo>
                    <a:pt x="1400" y="17"/>
                  </a:lnTo>
                  <a:lnTo>
                    <a:pt x="1407" y="0"/>
                  </a:lnTo>
                  <a:lnTo>
                    <a:pt x="1395" y="15"/>
                  </a:lnTo>
                  <a:lnTo>
                    <a:pt x="1382" y="30"/>
                  </a:lnTo>
                  <a:lnTo>
                    <a:pt x="1367" y="44"/>
                  </a:lnTo>
                  <a:lnTo>
                    <a:pt x="1352" y="57"/>
                  </a:lnTo>
                  <a:lnTo>
                    <a:pt x="1336" y="69"/>
                  </a:lnTo>
                  <a:lnTo>
                    <a:pt x="1319" y="80"/>
                  </a:lnTo>
                  <a:lnTo>
                    <a:pt x="1302" y="91"/>
                  </a:lnTo>
                  <a:lnTo>
                    <a:pt x="1283" y="99"/>
                  </a:lnTo>
                  <a:lnTo>
                    <a:pt x="1255" y="110"/>
                  </a:lnTo>
                  <a:lnTo>
                    <a:pt x="1224" y="121"/>
                  </a:lnTo>
                  <a:lnTo>
                    <a:pt x="1190" y="130"/>
                  </a:lnTo>
                  <a:lnTo>
                    <a:pt x="1153" y="138"/>
                  </a:lnTo>
                  <a:lnTo>
                    <a:pt x="1116" y="147"/>
                  </a:lnTo>
                  <a:lnTo>
                    <a:pt x="1076" y="154"/>
                  </a:lnTo>
                  <a:lnTo>
                    <a:pt x="1034" y="160"/>
                  </a:lnTo>
                  <a:lnTo>
                    <a:pt x="992" y="165"/>
                  </a:lnTo>
                  <a:lnTo>
                    <a:pt x="948" y="171"/>
                  </a:lnTo>
                  <a:lnTo>
                    <a:pt x="903" y="175"/>
                  </a:lnTo>
                  <a:lnTo>
                    <a:pt x="858" y="179"/>
                  </a:lnTo>
                  <a:lnTo>
                    <a:pt x="812" y="181"/>
                  </a:lnTo>
                  <a:lnTo>
                    <a:pt x="764" y="183"/>
                  </a:lnTo>
                  <a:lnTo>
                    <a:pt x="716" y="185"/>
                  </a:lnTo>
                  <a:lnTo>
                    <a:pt x="669" y="185"/>
                  </a:lnTo>
                  <a:lnTo>
                    <a:pt x="621" y="186"/>
                  </a:lnTo>
                  <a:lnTo>
                    <a:pt x="573" y="185"/>
                  </a:lnTo>
                  <a:lnTo>
                    <a:pt x="526" y="184"/>
                  </a:lnTo>
                  <a:lnTo>
                    <a:pt x="480" y="182"/>
                  </a:lnTo>
                  <a:lnTo>
                    <a:pt x="434" y="180"/>
                  </a:lnTo>
                  <a:lnTo>
                    <a:pt x="388" y="177"/>
                  </a:lnTo>
                  <a:lnTo>
                    <a:pt x="344" y="174"/>
                  </a:lnTo>
                  <a:lnTo>
                    <a:pt x="301" y="169"/>
                  </a:lnTo>
                  <a:lnTo>
                    <a:pt x="260" y="165"/>
                  </a:lnTo>
                  <a:lnTo>
                    <a:pt x="219" y="160"/>
                  </a:lnTo>
                  <a:lnTo>
                    <a:pt x="182" y="155"/>
                  </a:lnTo>
                  <a:lnTo>
                    <a:pt x="145" y="149"/>
                  </a:lnTo>
                  <a:lnTo>
                    <a:pt x="112" y="143"/>
                  </a:lnTo>
                  <a:lnTo>
                    <a:pt x="79" y="135"/>
                  </a:lnTo>
                  <a:lnTo>
                    <a:pt x="51" y="128"/>
                  </a:lnTo>
                  <a:lnTo>
                    <a:pt x="23" y="120"/>
                  </a:lnTo>
                  <a:lnTo>
                    <a:pt x="0" y="112"/>
                  </a:lnTo>
                  <a:lnTo>
                    <a:pt x="4" y="126"/>
                  </a:lnTo>
                  <a:lnTo>
                    <a:pt x="8" y="140"/>
                  </a:lnTo>
                  <a:lnTo>
                    <a:pt x="14" y="152"/>
                  </a:lnTo>
                  <a:lnTo>
                    <a:pt x="27" y="158"/>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48"/>
            <p:cNvSpPr/>
            <p:nvPr/>
          </p:nvSpPr>
          <p:spPr>
            <a:xfrm>
              <a:off x="3678" y="2475"/>
              <a:ext cx="141" cy="19"/>
            </a:xfrm>
            <a:custGeom>
              <a:rect b="b" l="l" r="r" t="t"/>
              <a:pathLst>
                <a:path extrusionOk="0" h="219" w="1404">
                  <a:moveTo>
                    <a:pt x="24" y="158"/>
                  </a:moveTo>
                  <a:lnTo>
                    <a:pt x="66" y="167"/>
                  </a:lnTo>
                  <a:lnTo>
                    <a:pt x="109" y="175"/>
                  </a:lnTo>
                  <a:lnTo>
                    <a:pt x="151" y="183"/>
                  </a:lnTo>
                  <a:lnTo>
                    <a:pt x="196" y="189"/>
                  </a:lnTo>
                  <a:lnTo>
                    <a:pt x="240" y="195"/>
                  </a:lnTo>
                  <a:lnTo>
                    <a:pt x="285" y="200"/>
                  </a:lnTo>
                  <a:lnTo>
                    <a:pt x="331" y="206"/>
                  </a:lnTo>
                  <a:lnTo>
                    <a:pt x="377" y="210"/>
                  </a:lnTo>
                  <a:lnTo>
                    <a:pt x="423" y="213"/>
                  </a:lnTo>
                  <a:lnTo>
                    <a:pt x="469" y="215"/>
                  </a:lnTo>
                  <a:lnTo>
                    <a:pt x="515" y="217"/>
                  </a:lnTo>
                  <a:lnTo>
                    <a:pt x="562" y="218"/>
                  </a:lnTo>
                  <a:lnTo>
                    <a:pt x="608" y="219"/>
                  </a:lnTo>
                  <a:lnTo>
                    <a:pt x="652" y="219"/>
                  </a:lnTo>
                  <a:lnTo>
                    <a:pt x="698" y="218"/>
                  </a:lnTo>
                  <a:lnTo>
                    <a:pt x="742" y="217"/>
                  </a:lnTo>
                  <a:lnTo>
                    <a:pt x="786" y="215"/>
                  </a:lnTo>
                  <a:lnTo>
                    <a:pt x="829" y="213"/>
                  </a:lnTo>
                  <a:lnTo>
                    <a:pt x="870" y="210"/>
                  </a:lnTo>
                  <a:lnTo>
                    <a:pt x="912" y="206"/>
                  </a:lnTo>
                  <a:lnTo>
                    <a:pt x="951" y="201"/>
                  </a:lnTo>
                  <a:lnTo>
                    <a:pt x="990" y="196"/>
                  </a:lnTo>
                  <a:lnTo>
                    <a:pt x="1027" y="191"/>
                  </a:lnTo>
                  <a:lnTo>
                    <a:pt x="1064" y="185"/>
                  </a:lnTo>
                  <a:lnTo>
                    <a:pt x="1099" y="178"/>
                  </a:lnTo>
                  <a:lnTo>
                    <a:pt x="1131" y="170"/>
                  </a:lnTo>
                  <a:lnTo>
                    <a:pt x="1163" y="162"/>
                  </a:lnTo>
                  <a:lnTo>
                    <a:pt x="1191" y="154"/>
                  </a:lnTo>
                  <a:lnTo>
                    <a:pt x="1218" y="145"/>
                  </a:lnTo>
                  <a:lnTo>
                    <a:pt x="1244" y="134"/>
                  </a:lnTo>
                  <a:lnTo>
                    <a:pt x="1267" y="125"/>
                  </a:lnTo>
                  <a:lnTo>
                    <a:pt x="1288" y="114"/>
                  </a:lnTo>
                  <a:lnTo>
                    <a:pt x="1306" y="103"/>
                  </a:lnTo>
                  <a:lnTo>
                    <a:pt x="1323" y="92"/>
                  </a:lnTo>
                  <a:lnTo>
                    <a:pt x="1341" y="79"/>
                  </a:lnTo>
                  <a:lnTo>
                    <a:pt x="1358" y="65"/>
                  </a:lnTo>
                  <a:lnTo>
                    <a:pt x="1373" y="49"/>
                  </a:lnTo>
                  <a:lnTo>
                    <a:pt x="1386" y="34"/>
                  </a:lnTo>
                  <a:lnTo>
                    <a:pt x="1397" y="17"/>
                  </a:lnTo>
                  <a:lnTo>
                    <a:pt x="1404" y="0"/>
                  </a:lnTo>
                  <a:lnTo>
                    <a:pt x="1392" y="15"/>
                  </a:lnTo>
                  <a:lnTo>
                    <a:pt x="1379" y="31"/>
                  </a:lnTo>
                  <a:lnTo>
                    <a:pt x="1365" y="44"/>
                  </a:lnTo>
                  <a:lnTo>
                    <a:pt x="1350" y="58"/>
                  </a:lnTo>
                  <a:lnTo>
                    <a:pt x="1334" y="71"/>
                  </a:lnTo>
                  <a:lnTo>
                    <a:pt x="1318" y="82"/>
                  </a:lnTo>
                  <a:lnTo>
                    <a:pt x="1301" y="92"/>
                  </a:lnTo>
                  <a:lnTo>
                    <a:pt x="1282" y="101"/>
                  </a:lnTo>
                  <a:lnTo>
                    <a:pt x="1256" y="114"/>
                  </a:lnTo>
                  <a:lnTo>
                    <a:pt x="1226" y="124"/>
                  </a:lnTo>
                  <a:lnTo>
                    <a:pt x="1194" y="134"/>
                  </a:lnTo>
                  <a:lnTo>
                    <a:pt x="1160" y="144"/>
                  </a:lnTo>
                  <a:lnTo>
                    <a:pt x="1122" y="153"/>
                  </a:lnTo>
                  <a:lnTo>
                    <a:pt x="1083" y="160"/>
                  </a:lnTo>
                  <a:lnTo>
                    <a:pt x="1043" y="167"/>
                  </a:lnTo>
                  <a:lnTo>
                    <a:pt x="1001" y="174"/>
                  </a:lnTo>
                  <a:lnTo>
                    <a:pt x="957" y="179"/>
                  </a:lnTo>
                  <a:lnTo>
                    <a:pt x="913" y="183"/>
                  </a:lnTo>
                  <a:lnTo>
                    <a:pt x="867" y="187"/>
                  </a:lnTo>
                  <a:lnTo>
                    <a:pt x="821" y="190"/>
                  </a:lnTo>
                  <a:lnTo>
                    <a:pt x="773" y="192"/>
                  </a:lnTo>
                  <a:lnTo>
                    <a:pt x="726" y="194"/>
                  </a:lnTo>
                  <a:lnTo>
                    <a:pt x="678" y="195"/>
                  </a:lnTo>
                  <a:lnTo>
                    <a:pt x="629" y="195"/>
                  </a:lnTo>
                  <a:lnTo>
                    <a:pt x="581" y="194"/>
                  </a:lnTo>
                  <a:lnTo>
                    <a:pt x="533" y="193"/>
                  </a:lnTo>
                  <a:lnTo>
                    <a:pt x="486" y="192"/>
                  </a:lnTo>
                  <a:lnTo>
                    <a:pt x="439" y="190"/>
                  </a:lnTo>
                  <a:lnTo>
                    <a:pt x="393" y="187"/>
                  </a:lnTo>
                  <a:lnTo>
                    <a:pt x="348" y="184"/>
                  </a:lnTo>
                  <a:lnTo>
                    <a:pt x="305" y="180"/>
                  </a:lnTo>
                  <a:lnTo>
                    <a:pt x="263" y="175"/>
                  </a:lnTo>
                  <a:lnTo>
                    <a:pt x="222" y="169"/>
                  </a:lnTo>
                  <a:lnTo>
                    <a:pt x="184" y="164"/>
                  </a:lnTo>
                  <a:lnTo>
                    <a:pt x="146" y="158"/>
                  </a:lnTo>
                  <a:lnTo>
                    <a:pt x="113" y="152"/>
                  </a:lnTo>
                  <a:lnTo>
                    <a:pt x="80" y="145"/>
                  </a:lnTo>
                  <a:lnTo>
                    <a:pt x="51" y="137"/>
                  </a:lnTo>
                  <a:lnTo>
                    <a:pt x="23" y="129"/>
                  </a:lnTo>
                  <a:lnTo>
                    <a:pt x="0" y="121"/>
                  </a:lnTo>
                  <a:lnTo>
                    <a:pt x="4" y="134"/>
                  </a:lnTo>
                  <a:lnTo>
                    <a:pt x="7" y="145"/>
                  </a:lnTo>
                  <a:lnTo>
                    <a:pt x="13" y="153"/>
                  </a:lnTo>
                  <a:lnTo>
                    <a:pt x="24" y="158"/>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48"/>
            <p:cNvSpPr/>
            <p:nvPr/>
          </p:nvSpPr>
          <p:spPr>
            <a:xfrm>
              <a:off x="3777" y="2469"/>
              <a:ext cx="26" cy="6"/>
            </a:xfrm>
            <a:custGeom>
              <a:rect b="b" l="l" r="r" t="t"/>
              <a:pathLst>
                <a:path extrusionOk="0" h="72" w="255">
                  <a:moveTo>
                    <a:pt x="21" y="0"/>
                  </a:moveTo>
                  <a:lnTo>
                    <a:pt x="233" y="7"/>
                  </a:lnTo>
                  <a:lnTo>
                    <a:pt x="242" y="9"/>
                  </a:lnTo>
                  <a:lnTo>
                    <a:pt x="249" y="15"/>
                  </a:lnTo>
                  <a:lnTo>
                    <a:pt x="253" y="24"/>
                  </a:lnTo>
                  <a:lnTo>
                    <a:pt x="255" y="35"/>
                  </a:lnTo>
                  <a:lnTo>
                    <a:pt x="255" y="47"/>
                  </a:lnTo>
                  <a:lnTo>
                    <a:pt x="254" y="58"/>
                  </a:lnTo>
                  <a:lnTo>
                    <a:pt x="250" y="66"/>
                  </a:lnTo>
                  <a:lnTo>
                    <a:pt x="243" y="71"/>
                  </a:lnTo>
                  <a:lnTo>
                    <a:pt x="233" y="72"/>
                  </a:lnTo>
                  <a:lnTo>
                    <a:pt x="24" y="67"/>
                  </a:lnTo>
                  <a:lnTo>
                    <a:pt x="14" y="64"/>
                  </a:lnTo>
                  <a:lnTo>
                    <a:pt x="6" y="58"/>
                  </a:lnTo>
                  <a:lnTo>
                    <a:pt x="2" y="50"/>
                  </a:lnTo>
                  <a:lnTo>
                    <a:pt x="0" y="39"/>
                  </a:lnTo>
                  <a:lnTo>
                    <a:pt x="0" y="25"/>
                  </a:lnTo>
                  <a:lnTo>
                    <a:pt x="2" y="14"/>
                  </a:lnTo>
                  <a:lnTo>
                    <a:pt x="6" y="7"/>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48"/>
            <p:cNvSpPr/>
            <p:nvPr/>
          </p:nvSpPr>
          <p:spPr>
            <a:xfrm>
              <a:off x="3712" y="2105"/>
              <a:ext cx="25" cy="7"/>
            </a:xfrm>
            <a:custGeom>
              <a:rect b="b" l="l" r="r" t="t"/>
              <a:pathLst>
                <a:path extrusionOk="0" h="82" w="255">
                  <a:moveTo>
                    <a:pt x="23" y="0"/>
                  </a:moveTo>
                  <a:lnTo>
                    <a:pt x="234" y="15"/>
                  </a:lnTo>
                  <a:lnTo>
                    <a:pt x="242" y="19"/>
                  </a:lnTo>
                  <a:lnTo>
                    <a:pt x="249" y="25"/>
                  </a:lnTo>
                  <a:lnTo>
                    <a:pt x="253" y="34"/>
                  </a:lnTo>
                  <a:lnTo>
                    <a:pt x="255" y="44"/>
                  </a:lnTo>
                  <a:lnTo>
                    <a:pt x="255" y="57"/>
                  </a:lnTo>
                  <a:lnTo>
                    <a:pt x="255" y="67"/>
                  </a:lnTo>
                  <a:lnTo>
                    <a:pt x="251" y="76"/>
                  </a:lnTo>
                  <a:lnTo>
                    <a:pt x="244" y="80"/>
                  </a:lnTo>
                  <a:lnTo>
                    <a:pt x="234" y="82"/>
                  </a:lnTo>
                  <a:lnTo>
                    <a:pt x="25" y="67"/>
                  </a:lnTo>
                  <a:lnTo>
                    <a:pt x="14" y="64"/>
                  </a:lnTo>
                  <a:lnTo>
                    <a:pt x="7" y="57"/>
                  </a:lnTo>
                  <a:lnTo>
                    <a:pt x="2" y="49"/>
                  </a:lnTo>
                  <a:lnTo>
                    <a:pt x="0" y="37"/>
                  </a:lnTo>
                  <a:lnTo>
                    <a:pt x="0" y="25"/>
                  </a:lnTo>
                  <a:lnTo>
                    <a:pt x="2" y="14"/>
                  </a:lnTo>
                  <a:lnTo>
                    <a:pt x="7" y="7"/>
                  </a:lnTo>
                  <a:lnTo>
                    <a:pt x="14"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48"/>
            <p:cNvSpPr/>
            <p:nvPr/>
          </p:nvSpPr>
          <p:spPr>
            <a:xfrm>
              <a:off x="3712" y="2115"/>
              <a:ext cx="25" cy="7"/>
            </a:xfrm>
            <a:custGeom>
              <a:rect b="b" l="l" r="r" t="t"/>
              <a:pathLst>
                <a:path extrusionOk="0" h="82" w="255">
                  <a:moveTo>
                    <a:pt x="22" y="0"/>
                  </a:moveTo>
                  <a:lnTo>
                    <a:pt x="233" y="14"/>
                  </a:lnTo>
                  <a:lnTo>
                    <a:pt x="242" y="18"/>
                  </a:lnTo>
                  <a:lnTo>
                    <a:pt x="249" y="25"/>
                  </a:lnTo>
                  <a:lnTo>
                    <a:pt x="253" y="33"/>
                  </a:lnTo>
                  <a:lnTo>
                    <a:pt x="255" y="44"/>
                  </a:lnTo>
                  <a:lnTo>
                    <a:pt x="255" y="57"/>
                  </a:lnTo>
                  <a:lnTo>
                    <a:pt x="254" y="67"/>
                  </a:lnTo>
                  <a:lnTo>
                    <a:pt x="250" y="74"/>
                  </a:lnTo>
                  <a:lnTo>
                    <a:pt x="243" y="80"/>
                  </a:lnTo>
                  <a:lnTo>
                    <a:pt x="233" y="82"/>
                  </a:lnTo>
                  <a:lnTo>
                    <a:pt x="25" y="66"/>
                  </a:lnTo>
                  <a:lnTo>
                    <a:pt x="15" y="63"/>
                  </a:lnTo>
                  <a:lnTo>
                    <a:pt x="6" y="56"/>
                  </a:lnTo>
                  <a:lnTo>
                    <a:pt x="2" y="48"/>
                  </a:lnTo>
                  <a:lnTo>
                    <a:pt x="0" y="37"/>
                  </a:lnTo>
                  <a:lnTo>
                    <a:pt x="0" y="25"/>
                  </a:lnTo>
                  <a:lnTo>
                    <a:pt x="2" y="14"/>
                  </a:lnTo>
                  <a:lnTo>
                    <a:pt x="6" y="6"/>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5" name="Google Shape;1325;p48"/>
            <p:cNvSpPr/>
            <p:nvPr/>
          </p:nvSpPr>
          <p:spPr>
            <a:xfrm>
              <a:off x="3712" y="2125"/>
              <a:ext cx="26" cy="7"/>
            </a:xfrm>
            <a:custGeom>
              <a:rect b="b" l="l" r="r" t="t"/>
              <a:pathLst>
                <a:path extrusionOk="0" h="82" w="255">
                  <a:moveTo>
                    <a:pt x="23" y="0"/>
                  </a:moveTo>
                  <a:lnTo>
                    <a:pt x="233" y="15"/>
                  </a:lnTo>
                  <a:lnTo>
                    <a:pt x="242" y="19"/>
                  </a:lnTo>
                  <a:lnTo>
                    <a:pt x="249" y="25"/>
                  </a:lnTo>
                  <a:lnTo>
                    <a:pt x="253" y="34"/>
                  </a:lnTo>
                  <a:lnTo>
                    <a:pt x="255" y="44"/>
                  </a:lnTo>
                  <a:lnTo>
                    <a:pt x="255" y="57"/>
                  </a:lnTo>
                  <a:lnTo>
                    <a:pt x="255" y="67"/>
                  </a:lnTo>
                  <a:lnTo>
                    <a:pt x="250" y="75"/>
                  </a:lnTo>
                  <a:lnTo>
                    <a:pt x="243" y="80"/>
                  </a:lnTo>
                  <a:lnTo>
                    <a:pt x="233" y="82"/>
                  </a:lnTo>
                  <a:lnTo>
                    <a:pt x="25" y="67"/>
                  </a:lnTo>
                  <a:lnTo>
                    <a:pt x="15" y="63"/>
                  </a:lnTo>
                  <a:lnTo>
                    <a:pt x="7" y="57"/>
                  </a:lnTo>
                  <a:lnTo>
                    <a:pt x="2" y="48"/>
                  </a:lnTo>
                  <a:lnTo>
                    <a:pt x="0" y="37"/>
                  </a:lnTo>
                  <a:lnTo>
                    <a:pt x="0" y="25"/>
                  </a:lnTo>
                  <a:lnTo>
                    <a:pt x="2" y="14"/>
                  </a:lnTo>
                  <a:lnTo>
                    <a:pt x="7" y="7"/>
                  </a:lnTo>
                  <a:lnTo>
                    <a:pt x="15"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6" name="Google Shape;1326;p48"/>
            <p:cNvSpPr/>
            <p:nvPr/>
          </p:nvSpPr>
          <p:spPr>
            <a:xfrm>
              <a:off x="3779" y="2470"/>
              <a:ext cx="23" cy="4"/>
            </a:xfrm>
            <a:custGeom>
              <a:rect b="b" l="l" r="r" t="t"/>
              <a:pathLst>
                <a:path extrusionOk="0" h="49" w="229">
                  <a:moveTo>
                    <a:pt x="20" y="0"/>
                  </a:moveTo>
                  <a:lnTo>
                    <a:pt x="206" y="5"/>
                  </a:lnTo>
                  <a:lnTo>
                    <a:pt x="216" y="6"/>
                  </a:lnTo>
                  <a:lnTo>
                    <a:pt x="223" y="10"/>
                  </a:lnTo>
                  <a:lnTo>
                    <a:pt x="227" y="16"/>
                  </a:lnTo>
                  <a:lnTo>
                    <a:pt x="229" y="24"/>
                  </a:lnTo>
                  <a:lnTo>
                    <a:pt x="229" y="32"/>
                  </a:lnTo>
                  <a:lnTo>
                    <a:pt x="228" y="40"/>
                  </a:lnTo>
                  <a:lnTo>
                    <a:pt x="224" y="45"/>
                  </a:lnTo>
                  <a:lnTo>
                    <a:pt x="218" y="49"/>
                  </a:lnTo>
                  <a:lnTo>
                    <a:pt x="209" y="49"/>
                  </a:lnTo>
                  <a:lnTo>
                    <a:pt x="20" y="47"/>
                  </a:lnTo>
                  <a:lnTo>
                    <a:pt x="13" y="44"/>
                  </a:lnTo>
                  <a:lnTo>
                    <a:pt x="6" y="40"/>
                  </a:lnTo>
                  <a:lnTo>
                    <a:pt x="2" y="34"/>
                  </a:lnTo>
                  <a:lnTo>
                    <a:pt x="0" y="27"/>
                  </a:lnTo>
                  <a:lnTo>
                    <a:pt x="0" y="17"/>
                  </a:lnTo>
                  <a:lnTo>
                    <a:pt x="1" y="11"/>
                  </a:lnTo>
                  <a:lnTo>
                    <a:pt x="6" y="6"/>
                  </a:lnTo>
                  <a:lnTo>
                    <a:pt x="12" y="1"/>
                  </a:lnTo>
                  <a:lnTo>
                    <a:pt x="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48"/>
            <p:cNvSpPr/>
            <p:nvPr/>
          </p:nvSpPr>
          <p:spPr>
            <a:xfrm>
              <a:off x="3713" y="2107"/>
              <a:ext cx="23" cy="4"/>
            </a:xfrm>
            <a:custGeom>
              <a:rect b="b" l="l" r="r" t="t"/>
              <a:pathLst>
                <a:path extrusionOk="0" h="59" w="228">
                  <a:moveTo>
                    <a:pt x="19" y="0"/>
                  </a:moveTo>
                  <a:lnTo>
                    <a:pt x="206" y="13"/>
                  </a:lnTo>
                  <a:lnTo>
                    <a:pt x="215" y="15"/>
                  </a:lnTo>
                  <a:lnTo>
                    <a:pt x="222" y="19"/>
                  </a:lnTo>
                  <a:lnTo>
                    <a:pt x="226" y="25"/>
                  </a:lnTo>
                  <a:lnTo>
                    <a:pt x="228" y="33"/>
                  </a:lnTo>
                  <a:lnTo>
                    <a:pt x="228" y="42"/>
                  </a:lnTo>
                  <a:lnTo>
                    <a:pt x="227" y="49"/>
                  </a:lnTo>
                  <a:lnTo>
                    <a:pt x="223" y="54"/>
                  </a:lnTo>
                  <a:lnTo>
                    <a:pt x="216" y="58"/>
                  </a:lnTo>
                  <a:lnTo>
                    <a:pt x="208" y="59"/>
                  </a:lnTo>
                  <a:lnTo>
                    <a:pt x="19" y="47"/>
                  </a:lnTo>
                  <a:lnTo>
                    <a:pt x="12" y="45"/>
                  </a:lnTo>
                  <a:lnTo>
                    <a:pt x="6" y="40"/>
                  </a:lnTo>
                  <a:lnTo>
                    <a:pt x="2" y="35"/>
                  </a:lnTo>
                  <a:lnTo>
                    <a:pt x="0" y="27"/>
                  </a:lnTo>
                  <a:lnTo>
                    <a:pt x="0" y="17"/>
                  </a:lnTo>
                  <a:lnTo>
                    <a:pt x="1" y="11"/>
                  </a:lnTo>
                  <a:lnTo>
                    <a:pt x="5" y="6"/>
                  </a:lnTo>
                  <a:lnTo>
                    <a:pt x="11" y="2"/>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48"/>
            <p:cNvSpPr/>
            <p:nvPr/>
          </p:nvSpPr>
          <p:spPr>
            <a:xfrm>
              <a:off x="3714" y="2116"/>
              <a:ext cx="22" cy="5"/>
            </a:xfrm>
            <a:custGeom>
              <a:rect b="b" l="l" r="r" t="t"/>
              <a:pathLst>
                <a:path extrusionOk="0" h="59" w="228">
                  <a:moveTo>
                    <a:pt x="20" y="0"/>
                  </a:moveTo>
                  <a:lnTo>
                    <a:pt x="206" y="13"/>
                  </a:lnTo>
                  <a:lnTo>
                    <a:pt x="215" y="15"/>
                  </a:lnTo>
                  <a:lnTo>
                    <a:pt x="222" y="19"/>
                  </a:lnTo>
                  <a:lnTo>
                    <a:pt x="226" y="25"/>
                  </a:lnTo>
                  <a:lnTo>
                    <a:pt x="228" y="32"/>
                  </a:lnTo>
                  <a:lnTo>
                    <a:pt x="228" y="43"/>
                  </a:lnTo>
                  <a:lnTo>
                    <a:pt x="227" y="49"/>
                  </a:lnTo>
                  <a:lnTo>
                    <a:pt x="223" y="54"/>
                  </a:lnTo>
                  <a:lnTo>
                    <a:pt x="217" y="58"/>
                  </a:lnTo>
                  <a:lnTo>
                    <a:pt x="209" y="59"/>
                  </a:lnTo>
                  <a:lnTo>
                    <a:pt x="20" y="47"/>
                  </a:lnTo>
                  <a:lnTo>
                    <a:pt x="13" y="45"/>
                  </a:lnTo>
                  <a:lnTo>
                    <a:pt x="6" y="40"/>
                  </a:lnTo>
                  <a:lnTo>
                    <a:pt x="2" y="35"/>
                  </a:lnTo>
                  <a:lnTo>
                    <a:pt x="0" y="27"/>
                  </a:lnTo>
                  <a:lnTo>
                    <a:pt x="0" y="18"/>
                  </a:lnTo>
                  <a:lnTo>
                    <a:pt x="1" y="11"/>
                  </a:lnTo>
                  <a:lnTo>
                    <a:pt x="6" y="6"/>
                  </a:lnTo>
                  <a:lnTo>
                    <a:pt x="12" y="1"/>
                  </a:lnTo>
                  <a:lnTo>
                    <a:pt x="20"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48"/>
            <p:cNvSpPr/>
            <p:nvPr/>
          </p:nvSpPr>
          <p:spPr>
            <a:xfrm>
              <a:off x="3714" y="2126"/>
              <a:ext cx="23" cy="5"/>
            </a:xfrm>
            <a:custGeom>
              <a:rect b="b" l="l" r="r" t="t"/>
              <a:pathLst>
                <a:path extrusionOk="0" h="59" w="227">
                  <a:moveTo>
                    <a:pt x="19" y="0"/>
                  </a:moveTo>
                  <a:lnTo>
                    <a:pt x="206" y="13"/>
                  </a:lnTo>
                  <a:lnTo>
                    <a:pt x="214" y="15"/>
                  </a:lnTo>
                  <a:lnTo>
                    <a:pt x="221" y="19"/>
                  </a:lnTo>
                  <a:lnTo>
                    <a:pt x="225" y="25"/>
                  </a:lnTo>
                  <a:lnTo>
                    <a:pt x="227" y="33"/>
                  </a:lnTo>
                  <a:lnTo>
                    <a:pt x="227" y="42"/>
                  </a:lnTo>
                  <a:lnTo>
                    <a:pt x="226" y="49"/>
                  </a:lnTo>
                  <a:lnTo>
                    <a:pt x="222" y="54"/>
                  </a:lnTo>
                  <a:lnTo>
                    <a:pt x="216" y="58"/>
                  </a:lnTo>
                  <a:lnTo>
                    <a:pt x="208" y="59"/>
                  </a:lnTo>
                  <a:lnTo>
                    <a:pt x="19" y="47"/>
                  </a:lnTo>
                  <a:lnTo>
                    <a:pt x="12" y="44"/>
                  </a:lnTo>
                  <a:lnTo>
                    <a:pt x="6" y="40"/>
                  </a:lnTo>
                  <a:lnTo>
                    <a:pt x="2" y="34"/>
                  </a:lnTo>
                  <a:lnTo>
                    <a:pt x="0" y="27"/>
                  </a:lnTo>
                  <a:lnTo>
                    <a:pt x="0" y="17"/>
                  </a:lnTo>
                  <a:lnTo>
                    <a:pt x="1" y="11"/>
                  </a:lnTo>
                  <a:lnTo>
                    <a:pt x="5" y="6"/>
                  </a:lnTo>
                  <a:lnTo>
                    <a:pt x="11" y="1"/>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48"/>
            <p:cNvSpPr/>
            <p:nvPr/>
          </p:nvSpPr>
          <p:spPr>
            <a:xfrm>
              <a:off x="3794" y="2471"/>
              <a:ext cx="7" cy="3"/>
            </a:xfrm>
            <a:custGeom>
              <a:rect b="b" l="l" r="r" t="t"/>
              <a:pathLst>
                <a:path extrusionOk="0" h="34" w="64">
                  <a:moveTo>
                    <a:pt x="64" y="34"/>
                  </a:moveTo>
                  <a:lnTo>
                    <a:pt x="1" y="32"/>
                  </a:lnTo>
                  <a:lnTo>
                    <a:pt x="0" y="0"/>
                  </a:lnTo>
                  <a:lnTo>
                    <a:pt x="63" y="2"/>
                  </a:lnTo>
                  <a:lnTo>
                    <a:pt x="64" y="3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48"/>
            <p:cNvSpPr/>
            <p:nvPr/>
          </p:nvSpPr>
          <p:spPr>
            <a:xfrm>
              <a:off x="3678" y="2412"/>
              <a:ext cx="131" cy="22"/>
            </a:xfrm>
            <a:custGeom>
              <a:rect b="b" l="l" r="r" t="t"/>
              <a:pathLst>
                <a:path extrusionOk="0" h="269" w="1317">
                  <a:moveTo>
                    <a:pt x="114" y="0"/>
                  </a:moveTo>
                  <a:lnTo>
                    <a:pt x="1198" y="41"/>
                  </a:lnTo>
                  <a:lnTo>
                    <a:pt x="1226" y="45"/>
                  </a:lnTo>
                  <a:lnTo>
                    <a:pt x="1249" y="52"/>
                  </a:lnTo>
                  <a:lnTo>
                    <a:pt x="1269" y="65"/>
                  </a:lnTo>
                  <a:lnTo>
                    <a:pt x="1286" y="80"/>
                  </a:lnTo>
                  <a:lnTo>
                    <a:pt x="1300" y="98"/>
                  </a:lnTo>
                  <a:lnTo>
                    <a:pt x="1309" y="118"/>
                  </a:lnTo>
                  <a:lnTo>
                    <a:pt x="1315" y="138"/>
                  </a:lnTo>
                  <a:lnTo>
                    <a:pt x="1317" y="160"/>
                  </a:lnTo>
                  <a:lnTo>
                    <a:pt x="1316" y="182"/>
                  </a:lnTo>
                  <a:lnTo>
                    <a:pt x="1311" y="202"/>
                  </a:lnTo>
                  <a:lnTo>
                    <a:pt x="1302" y="221"/>
                  </a:lnTo>
                  <a:lnTo>
                    <a:pt x="1290" y="238"/>
                  </a:lnTo>
                  <a:lnTo>
                    <a:pt x="1273" y="251"/>
                  </a:lnTo>
                  <a:lnTo>
                    <a:pt x="1254" y="262"/>
                  </a:lnTo>
                  <a:lnTo>
                    <a:pt x="1231" y="268"/>
                  </a:lnTo>
                  <a:lnTo>
                    <a:pt x="1203" y="269"/>
                  </a:lnTo>
                  <a:lnTo>
                    <a:pt x="119" y="226"/>
                  </a:lnTo>
                  <a:lnTo>
                    <a:pt x="91" y="223"/>
                  </a:lnTo>
                  <a:lnTo>
                    <a:pt x="68" y="215"/>
                  </a:lnTo>
                  <a:lnTo>
                    <a:pt x="48" y="204"/>
                  </a:lnTo>
                  <a:lnTo>
                    <a:pt x="30" y="188"/>
                  </a:lnTo>
                  <a:lnTo>
                    <a:pt x="17" y="170"/>
                  </a:lnTo>
                  <a:lnTo>
                    <a:pt x="8" y="151"/>
                  </a:lnTo>
                  <a:lnTo>
                    <a:pt x="2" y="130"/>
                  </a:lnTo>
                  <a:lnTo>
                    <a:pt x="0" y="108"/>
                  </a:lnTo>
                  <a:lnTo>
                    <a:pt x="1" y="88"/>
                  </a:lnTo>
                  <a:lnTo>
                    <a:pt x="6" y="67"/>
                  </a:lnTo>
                  <a:lnTo>
                    <a:pt x="15" y="48"/>
                  </a:lnTo>
                  <a:lnTo>
                    <a:pt x="27" y="32"/>
                  </a:lnTo>
                  <a:lnTo>
                    <a:pt x="43" y="17"/>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48"/>
            <p:cNvSpPr/>
            <p:nvPr/>
          </p:nvSpPr>
          <p:spPr>
            <a:xfrm>
              <a:off x="3677" y="2411"/>
              <a:ext cx="132" cy="22"/>
            </a:xfrm>
            <a:custGeom>
              <a:rect b="b" l="l" r="r" t="t"/>
              <a:pathLst>
                <a:path extrusionOk="0" h="271" w="1317">
                  <a:moveTo>
                    <a:pt x="114" y="0"/>
                  </a:moveTo>
                  <a:lnTo>
                    <a:pt x="1198" y="43"/>
                  </a:lnTo>
                  <a:lnTo>
                    <a:pt x="1225" y="46"/>
                  </a:lnTo>
                  <a:lnTo>
                    <a:pt x="1250" y="54"/>
                  </a:lnTo>
                  <a:lnTo>
                    <a:pt x="1270" y="67"/>
                  </a:lnTo>
                  <a:lnTo>
                    <a:pt x="1286" y="82"/>
                  </a:lnTo>
                  <a:lnTo>
                    <a:pt x="1300" y="100"/>
                  </a:lnTo>
                  <a:lnTo>
                    <a:pt x="1310" y="119"/>
                  </a:lnTo>
                  <a:lnTo>
                    <a:pt x="1315" y="140"/>
                  </a:lnTo>
                  <a:lnTo>
                    <a:pt x="1317" y="162"/>
                  </a:lnTo>
                  <a:lnTo>
                    <a:pt x="1316" y="183"/>
                  </a:lnTo>
                  <a:lnTo>
                    <a:pt x="1312" y="203"/>
                  </a:lnTo>
                  <a:lnTo>
                    <a:pt x="1304" y="222"/>
                  </a:lnTo>
                  <a:lnTo>
                    <a:pt x="1291" y="238"/>
                  </a:lnTo>
                  <a:lnTo>
                    <a:pt x="1275" y="252"/>
                  </a:lnTo>
                  <a:lnTo>
                    <a:pt x="1255" y="262"/>
                  </a:lnTo>
                  <a:lnTo>
                    <a:pt x="1232" y="268"/>
                  </a:lnTo>
                  <a:lnTo>
                    <a:pt x="1203" y="271"/>
                  </a:lnTo>
                  <a:lnTo>
                    <a:pt x="122" y="228"/>
                  </a:lnTo>
                  <a:lnTo>
                    <a:pt x="93" y="224"/>
                  </a:lnTo>
                  <a:lnTo>
                    <a:pt x="69" y="216"/>
                  </a:lnTo>
                  <a:lnTo>
                    <a:pt x="48" y="203"/>
                  </a:lnTo>
                  <a:lnTo>
                    <a:pt x="32" y="188"/>
                  </a:lnTo>
                  <a:lnTo>
                    <a:pt x="18" y="170"/>
                  </a:lnTo>
                  <a:lnTo>
                    <a:pt x="9" y="150"/>
                  </a:lnTo>
                  <a:lnTo>
                    <a:pt x="3" y="131"/>
                  </a:lnTo>
                  <a:lnTo>
                    <a:pt x="0" y="109"/>
                  </a:lnTo>
                  <a:lnTo>
                    <a:pt x="2" y="88"/>
                  </a:lnTo>
                  <a:lnTo>
                    <a:pt x="7" y="68"/>
                  </a:lnTo>
                  <a:lnTo>
                    <a:pt x="15" y="49"/>
                  </a:lnTo>
                  <a:lnTo>
                    <a:pt x="28" y="32"/>
                  </a:lnTo>
                  <a:lnTo>
                    <a:pt x="43" y="18"/>
                  </a:lnTo>
                  <a:lnTo>
                    <a:pt x="63" y="8"/>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48"/>
            <p:cNvSpPr/>
            <p:nvPr/>
          </p:nvSpPr>
          <p:spPr>
            <a:xfrm>
              <a:off x="3678" y="2412"/>
              <a:ext cx="131" cy="21"/>
            </a:xfrm>
            <a:custGeom>
              <a:rect b="b" l="l" r="r" t="t"/>
              <a:pathLst>
                <a:path extrusionOk="0" h="260" w="1308">
                  <a:moveTo>
                    <a:pt x="110" y="0"/>
                  </a:moveTo>
                  <a:lnTo>
                    <a:pt x="142" y="1"/>
                  </a:lnTo>
                  <a:lnTo>
                    <a:pt x="173" y="2"/>
                  </a:lnTo>
                  <a:lnTo>
                    <a:pt x="200" y="3"/>
                  </a:lnTo>
                  <a:lnTo>
                    <a:pt x="225" y="4"/>
                  </a:lnTo>
                  <a:lnTo>
                    <a:pt x="249" y="5"/>
                  </a:lnTo>
                  <a:lnTo>
                    <a:pt x="271" y="5"/>
                  </a:lnTo>
                  <a:lnTo>
                    <a:pt x="293" y="6"/>
                  </a:lnTo>
                  <a:lnTo>
                    <a:pt x="313" y="7"/>
                  </a:lnTo>
                  <a:lnTo>
                    <a:pt x="332" y="7"/>
                  </a:lnTo>
                  <a:lnTo>
                    <a:pt x="351" y="8"/>
                  </a:lnTo>
                  <a:lnTo>
                    <a:pt x="370" y="9"/>
                  </a:lnTo>
                  <a:lnTo>
                    <a:pt x="389" y="9"/>
                  </a:lnTo>
                  <a:lnTo>
                    <a:pt x="408" y="10"/>
                  </a:lnTo>
                  <a:lnTo>
                    <a:pt x="428" y="11"/>
                  </a:lnTo>
                  <a:lnTo>
                    <a:pt x="449" y="11"/>
                  </a:lnTo>
                  <a:lnTo>
                    <a:pt x="470" y="12"/>
                  </a:lnTo>
                  <a:lnTo>
                    <a:pt x="494" y="13"/>
                  </a:lnTo>
                  <a:lnTo>
                    <a:pt x="519" y="14"/>
                  </a:lnTo>
                  <a:lnTo>
                    <a:pt x="546" y="15"/>
                  </a:lnTo>
                  <a:lnTo>
                    <a:pt x="575" y="16"/>
                  </a:lnTo>
                  <a:lnTo>
                    <a:pt x="607" y="17"/>
                  </a:lnTo>
                  <a:lnTo>
                    <a:pt x="640" y="19"/>
                  </a:lnTo>
                  <a:lnTo>
                    <a:pt x="678" y="20"/>
                  </a:lnTo>
                  <a:lnTo>
                    <a:pt x="718" y="23"/>
                  </a:lnTo>
                  <a:lnTo>
                    <a:pt x="762" y="25"/>
                  </a:lnTo>
                  <a:lnTo>
                    <a:pt x="810" y="27"/>
                  </a:lnTo>
                  <a:lnTo>
                    <a:pt x="861" y="29"/>
                  </a:lnTo>
                  <a:lnTo>
                    <a:pt x="918" y="31"/>
                  </a:lnTo>
                  <a:lnTo>
                    <a:pt x="979" y="33"/>
                  </a:lnTo>
                  <a:lnTo>
                    <a:pt x="1044" y="36"/>
                  </a:lnTo>
                  <a:lnTo>
                    <a:pt x="1115" y="39"/>
                  </a:lnTo>
                  <a:lnTo>
                    <a:pt x="1191" y="42"/>
                  </a:lnTo>
                  <a:lnTo>
                    <a:pt x="1219" y="45"/>
                  </a:lnTo>
                  <a:lnTo>
                    <a:pt x="1243" y="54"/>
                  </a:lnTo>
                  <a:lnTo>
                    <a:pt x="1262" y="65"/>
                  </a:lnTo>
                  <a:lnTo>
                    <a:pt x="1278" y="79"/>
                  </a:lnTo>
                  <a:lnTo>
                    <a:pt x="1291" y="96"/>
                  </a:lnTo>
                  <a:lnTo>
                    <a:pt x="1300" y="115"/>
                  </a:lnTo>
                  <a:lnTo>
                    <a:pt x="1305" y="134"/>
                  </a:lnTo>
                  <a:lnTo>
                    <a:pt x="1308" y="155"/>
                  </a:lnTo>
                  <a:lnTo>
                    <a:pt x="1307" y="176"/>
                  </a:lnTo>
                  <a:lnTo>
                    <a:pt x="1302" y="195"/>
                  </a:lnTo>
                  <a:lnTo>
                    <a:pt x="1294" y="214"/>
                  </a:lnTo>
                  <a:lnTo>
                    <a:pt x="1281" y="230"/>
                  </a:lnTo>
                  <a:lnTo>
                    <a:pt x="1265" y="242"/>
                  </a:lnTo>
                  <a:lnTo>
                    <a:pt x="1246" y="252"/>
                  </a:lnTo>
                  <a:lnTo>
                    <a:pt x="1222" y="257"/>
                  </a:lnTo>
                  <a:lnTo>
                    <a:pt x="1196" y="260"/>
                  </a:lnTo>
                  <a:lnTo>
                    <a:pt x="1164" y="259"/>
                  </a:lnTo>
                  <a:lnTo>
                    <a:pt x="1133" y="256"/>
                  </a:lnTo>
                  <a:lnTo>
                    <a:pt x="1106" y="255"/>
                  </a:lnTo>
                  <a:lnTo>
                    <a:pt x="1080" y="254"/>
                  </a:lnTo>
                  <a:lnTo>
                    <a:pt x="1056" y="253"/>
                  </a:lnTo>
                  <a:lnTo>
                    <a:pt x="1033" y="252"/>
                  </a:lnTo>
                  <a:lnTo>
                    <a:pt x="1013" y="251"/>
                  </a:lnTo>
                  <a:lnTo>
                    <a:pt x="993" y="250"/>
                  </a:lnTo>
                  <a:lnTo>
                    <a:pt x="973" y="250"/>
                  </a:lnTo>
                  <a:lnTo>
                    <a:pt x="954" y="249"/>
                  </a:lnTo>
                  <a:lnTo>
                    <a:pt x="935" y="248"/>
                  </a:lnTo>
                  <a:lnTo>
                    <a:pt x="917" y="247"/>
                  </a:lnTo>
                  <a:lnTo>
                    <a:pt x="897" y="246"/>
                  </a:lnTo>
                  <a:lnTo>
                    <a:pt x="877" y="245"/>
                  </a:lnTo>
                  <a:lnTo>
                    <a:pt x="857" y="245"/>
                  </a:lnTo>
                  <a:lnTo>
                    <a:pt x="836" y="244"/>
                  </a:lnTo>
                  <a:lnTo>
                    <a:pt x="813" y="243"/>
                  </a:lnTo>
                  <a:lnTo>
                    <a:pt x="787" y="242"/>
                  </a:lnTo>
                  <a:lnTo>
                    <a:pt x="761" y="241"/>
                  </a:lnTo>
                  <a:lnTo>
                    <a:pt x="732" y="240"/>
                  </a:lnTo>
                  <a:lnTo>
                    <a:pt x="700" y="239"/>
                  </a:lnTo>
                  <a:lnTo>
                    <a:pt x="666" y="237"/>
                  </a:lnTo>
                  <a:lnTo>
                    <a:pt x="629" y="236"/>
                  </a:lnTo>
                  <a:lnTo>
                    <a:pt x="588" y="235"/>
                  </a:lnTo>
                  <a:lnTo>
                    <a:pt x="544" y="233"/>
                  </a:lnTo>
                  <a:lnTo>
                    <a:pt x="496" y="231"/>
                  </a:lnTo>
                  <a:lnTo>
                    <a:pt x="444" y="228"/>
                  </a:lnTo>
                  <a:lnTo>
                    <a:pt x="388" y="226"/>
                  </a:lnTo>
                  <a:lnTo>
                    <a:pt x="327" y="224"/>
                  </a:lnTo>
                  <a:lnTo>
                    <a:pt x="261" y="222"/>
                  </a:lnTo>
                  <a:lnTo>
                    <a:pt x="191" y="220"/>
                  </a:lnTo>
                  <a:lnTo>
                    <a:pt x="115" y="217"/>
                  </a:lnTo>
                  <a:lnTo>
                    <a:pt x="88" y="214"/>
                  </a:lnTo>
                  <a:lnTo>
                    <a:pt x="66" y="206"/>
                  </a:lnTo>
                  <a:lnTo>
                    <a:pt x="47" y="194"/>
                  </a:lnTo>
                  <a:lnTo>
                    <a:pt x="30" y="180"/>
                  </a:lnTo>
                  <a:lnTo>
                    <a:pt x="17" y="162"/>
                  </a:lnTo>
                  <a:lnTo>
                    <a:pt x="8" y="143"/>
                  </a:lnTo>
                  <a:lnTo>
                    <a:pt x="2" y="123"/>
                  </a:lnTo>
                  <a:lnTo>
                    <a:pt x="0" y="101"/>
                  </a:lnTo>
                  <a:lnTo>
                    <a:pt x="1" y="82"/>
                  </a:lnTo>
                  <a:lnTo>
                    <a:pt x="6" y="63"/>
                  </a:lnTo>
                  <a:lnTo>
                    <a:pt x="14" y="45"/>
                  </a:lnTo>
                  <a:lnTo>
                    <a:pt x="26" y="30"/>
                  </a:lnTo>
                  <a:lnTo>
                    <a:pt x="42" y="17"/>
                  </a:lnTo>
                  <a:lnTo>
                    <a:pt x="61" y="7"/>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48"/>
            <p:cNvSpPr/>
            <p:nvPr/>
          </p:nvSpPr>
          <p:spPr>
            <a:xfrm>
              <a:off x="3678" y="2413"/>
              <a:ext cx="130" cy="20"/>
            </a:xfrm>
            <a:custGeom>
              <a:rect b="b" l="l" r="r" t="t"/>
              <a:pathLst>
                <a:path extrusionOk="0" h="248" w="1298">
                  <a:moveTo>
                    <a:pt x="105" y="0"/>
                  </a:moveTo>
                  <a:lnTo>
                    <a:pt x="137" y="1"/>
                  </a:lnTo>
                  <a:lnTo>
                    <a:pt x="168" y="2"/>
                  </a:lnTo>
                  <a:lnTo>
                    <a:pt x="195" y="3"/>
                  </a:lnTo>
                  <a:lnTo>
                    <a:pt x="220" y="4"/>
                  </a:lnTo>
                  <a:lnTo>
                    <a:pt x="244" y="5"/>
                  </a:lnTo>
                  <a:lnTo>
                    <a:pt x="266" y="5"/>
                  </a:lnTo>
                  <a:lnTo>
                    <a:pt x="288" y="6"/>
                  </a:lnTo>
                  <a:lnTo>
                    <a:pt x="308" y="7"/>
                  </a:lnTo>
                  <a:lnTo>
                    <a:pt x="327" y="7"/>
                  </a:lnTo>
                  <a:lnTo>
                    <a:pt x="346" y="8"/>
                  </a:lnTo>
                  <a:lnTo>
                    <a:pt x="365" y="9"/>
                  </a:lnTo>
                  <a:lnTo>
                    <a:pt x="384" y="9"/>
                  </a:lnTo>
                  <a:lnTo>
                    <a:pt x="403" y="11"/>
                  </a:lnTo>
                  <a:lnTo>
                    <a:pt x="423" y="12"/>
                  </a:lnTo>
                  <a:lnTo>
                    <a:pt x="444" y="12"/>
                  </a:lnTo>
                  <a:lnTo>
                    <a:pt x="465" y="13"/>
                  </a:lnTo>
                  <a:lnTo>
                    <a:pt x="489" y="14"/>
                  </a:lnTo>
                  <a:lnTo>
                    <a:pt x="514" y="15"/>
                  </a:lnTo>
                  <a:lnTo>
                    <a:pt x="541" y="16"/>
                  </a:lnTo>
                  <a:lnTo>
                    <a:pt x="570" y="17"/>
                  </a:lnTo>
                  <a:lnTo>
                    <a:pt x="602" y="18"/>
                  </a:lnTo>
                  <a:lnTo>
                    <a:pt x="635" y="20"/>
                  </a:lnTo>
                  <a:lnTo>
                    <a:pt x="673" y="21"/>
                  </a:lnTo>
                  <a:lnTo>
                    <a:pt x="713" y="23"/>
                  </a:lnTo>
                  <a:lnTo>
                    <a:pt x="757" y="24"/>
                  </a:lnTo>
                  <a:lnTo>
                    <a:pt x="805" y="26"/>
                  </a:lnTo>
                  <a:lnTo>
                    <a:pt x="856" y="28"/>
                  </a:lnTo>
                  <a:lnTo>
                    <a:pt x="913" y="30"/>
                  </a:lnTo>
                  <a:lnTo>
                    <a:pt x="974" y="33"/>
                  </a:lnTo>
                  <a:lnTo>
                    <a:pt x="1039" y="35"/>
                  </a:lnTo>
                  <a:lnTo>
                    <a:pt x="1110" y="38"/>
                  </a:lnTo>
                  <a:lnTo>
                    <a:pt x="1186" y="42"/>
                  </a:lnTo>
                  <a:lnTo>
                    <a:pt x="1213" y="45"/>
                  </a:lnTo>
                  <a:lnTo>
                    <a:pt x="1237" y="53"/>
                  </a:lnTo>
                  <a:lnTo>
                    <a:pt x="1256" y="63"/>
                  </a:lnTo>
                  <a:lnTo>
                    <a:pt x="1271" y="78"/>
                  </a:lnTo>
                  <a:lnTo>
                    <a:pt x="1283" y="94"/>
                  </a:lnTo>
                  <a:lnTo>
                    <a:pt x="1291" y="112"/>
                  </a:lnTo>
                  <a:lnTo>
                    <a:pt x="1296" y="132"/>
                  </a:lnTo>
                  <a:lnTo>
                    <a:pt x="1298" y="151"/>
                  </a:lnTo>
                  <a:lnTo>
                    <a:pt x="1297" y="171"/>
                  </a:lnTo>
                  <a:lnTo>
                    <a:pt x="1292" y="190"/>
                  </a:lnTo>
                  <a:lnTo>
                    <a:pt x="1284" y="206"/>
                  </a:lnTo>
                  <a:lnTo>
                    <a:pt x="1271" y="221"/>
                  </a:lnTo>
                  <a:lnTo>
                    <a:pt x="1256" y="232"/>
                  </a:lnTo>
                  <a:lnTo>
                    <a:pt x="1238" y="241"/>
                  </a:lnTo>
                  <a:lnTo>
                    <a:pt x="1215" y="247"/>
                  </a:lnTo>
                  <a:lnTo>
                    <a:pt x="1191" y="248"/>
                  </a:lnTo>
                  <a:lnTo>
                    <a:pt x="1159" y="247"/>
                  </a:lnTo>
                  <a:lnTo>
                    <a:pt x="1128" y="244"/>
                  </a:lnTo>
                  <a:lnTo>
                    <a:pt x="1101" y="243"/>
                  </a:lnTo>
                  <a:lnTo>
                    <a:pt x="1075" y="242"/>
                  </a:lnTo>
                  <a:lnTo>
                    <a:pt x="1051" y="241"/>
                  </a:lnTo>
                  <a:lnTo>
                    <a:pt x="1028" y="240"/>
                  </a:lnTo>
                  <a:lnTo>
                    <a:pt x="1008" y="239"/>
                  </a:lnTo>
                  <a:lnTo>
                    <a:pt x="988" y="238"/>
                  </a:lnTo>
                  <a:lnTo>
                    <a:pt x="968" y="238"/>
                  </a:lnTo>
                  <a:lnTo>
                    <a:pt x="949" y="237"/>
                  </a:lnTo>
                  <a:lnTo>
                    <a:pt x="930" y="236"/>
                  </a:lnTo>
                  <a:lnTo>
                    <a:pt x="912" y="235"/>
                  </a:lnTo>
                  <a:lnTo>
                    <a:pt x="892" y="234"/>
                  </a:lnTo>
                  <a:lnTo>
                    <a:pt x="872" y="233"/>
                  </a:lnTo>
                  <a:lnTo>
                    <a:pt x="852" y="233"/>
                  </a:lnTo>
                  <a:lnTo>
                    <a:pt x="831" y="232"/>
                  </a:lnTo>
                  <a:lnTo>
                    <a:pt x="808" y="231"/>
                  </a:lnTo>
                  <a:lnTo>
                    <a:pt x="782" y="230"/>
                  </a:lnTo>
                  <a:lnTo>
                    <a:pt x="756" y="229"/>
                  </a:lnTo>
                  <a:lnTo>
                    <a:pt x="727" y="228"/>
                  </a:lnTo>
                  <a:lnTo>
                    <a:pt x="695" y="227"/>
                  </a:lnTo>
                  <a:lnTo>
                    <a:pt x="661" y="225"/>
                  </a:lnTo>
                  <a:lnTo>
                    <a:pt x="624" y="224"/>
                  </a:lnTo>
                  <a:lnTo>
                    <a:pt x="583" y="223"/>
                  </a:lnTo>
                  <a:lnTo>
                    <a:pt x="539" y="221"/>
                  </a:lnTo>
                  <a:lnTo>
                    <a:pt x="491" y="219"/>
                  </a:lnTo>
                  <a:lnTo>
                    <a:pt x="439" y="216"/>
                  </a:lnTo>
                  <a:lnTo>
                    <a:pt x="383" y="214"/>
                  </a:lnTo>
                  <a:lnTo>
                    <a:pt x="322" y="212"/>
                  </a:lnTo>
                  <a:lnTo>
                    <a:pt x="256" y="210"/>
                  </a:lnTo>
                  <a:lnTo>
                    <a:pt x="186" y="208"/>
                  </a:lnTo>
                  <a:lnTo>
                    <a:pt x="110" y="205"/>
                  </a:lnTo>
                  <a:lnTo>
                    <a:pt x="85" y="202"/>
                  </a:lnTo>
                  <a:lnTo>
                    <a:pt x="64" y="195"/>
                  </a:lnTo>
                  <a:lnTo>
                    <a:pt x="46" y="184"/>
                  </a:lnTo>
                  <a:lnTo>
                    <a:pt x="30" y="170"/>
                  </a:lnTo>
                  <a:lnTo>
                    <a:pt x="17" y="153"/>
                  </a:lnTo>
                  <a:lnTo>
                    <a:pt x="8" y="136"/>
                  </a:lnTo>
                  <a:lnTo>
                    <a:pt x="2" y="115"/>
                  </a:lnTo>
                  <a:lnTo>
                    <a:pt x="0" y="94"/>
                  </a:lnTo>
                  <a:lnTo>
                    <a:pt x="2" y="75"/>
                  </a:lnTo>
                  <a:lnTo>
                    <a:pt x="7" y="57"/>
                  </a:lnTo>
                  <a:lnTo>
                    <a:pt x="15" y="39"/>
                  </a:lnTo>
                  <a:lnTo>
                    <a:pt x="26" y="25"/>
                  </a:lnTo>
                  <a:lnTo>
                    <a:pt x="42" y="14"/>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48"/>
            <p:cNvSpPr/>
            <p:nvPr/>
          </p:nvSpPr>
          <p:spPr>
            <a:xfrm>
              <a:off x="3679" y="2414"/>
              <a:ext cx="129" cy="19"/>
            </a:xfrm>
            <a:custGeom>
              <a:rect b="b" l="l" r="r" t="t"/>
              <a:pathLst>
                <a:path extrusionOk="0" h="239" w="1286">
                  <a:moveTo>
                    <a:pt x="98" y="0"/>
                  </a:moveTo>
                  <a:lnTo>
                    <a:pt x="130" y="2"/>
                  </a:lnTo>
                  <a:lnTo>
                    <a:pt x="161" y="3"/>
                  </a:lnTo>
                  <a:lnTo>
                    <a:pt x="188" y="4"/>
                  </a:lnTo>
                  <a:lnTo>
                    <a:pt x="213" y="5"/>
                  </a:lnTo>
                  <a:lnTo>
                    <a:pt x="238" y="6"/>
                  </a:lnTo>
                  <a:lnTo>
                    <a:pt x="260" y="6"/>
                  </a:lnTo>
                  <a:lnTo>
                    <a:pt x="282" y="7"/>
                  </a:lnTo>
                  <a:lnTo>
                    <a:pt x="301" y="8"/>
                  </a:lnTo>
                  <a:lnTo>
                    <a:pt x="321" y="9"/>
                  </a:lnTo>
                  <a:lnTo>
                    <a:pt x="339" y="9"/>
                  </a:lnTo>
                  <a:lnTo>
                    <a:pt x="359" y="10"/>
                  </a:lnTo>
                  <a:lnTo>
                    <a:pt x="378" y="11"/>
                  </a:lnTo>
                  <a:lnTo>
                    <a:pt x="397" y="11"/>
                  </a:lnTo>
                  <a:lnTo>
                    <a:pt x="417" y="12"/>
                  </a:lnTo>
                  <a:lnTo>
                    <a:pt x="438" y="13"/>
                  </a:lnTo>
                  <a:lnTo>
                    <a:pt x="459" y="14"/>
                  </a:lnTo>
                  <a:lnTo>
                    <a:pt x="483" y="15"/>
                  </a:lnTo>
                  <a:lnTo>
                    <a:pt x="508" y="15"/>
                  </a:lnTo>
                  <a:lnTo>
                    <a:pt x="535" y="17"/>
                  </a:lnTo>
                  <a:lnTo>
                    <a:pt x="564" y="18"/>
                  </a:lnTo>
                  <a:lnTo>
                    <a:pt x="596" y="19"/>
                  </a:lnTo>
                  <a:lnTo>
                    <a:pt x="630" y="20"/>
                  </a:lnTo>
                  <a:lnTo>
                    <a:pt x="667" y="22"/>
                  </a:lnTo>
                  <a:lnTo>
                    <a:pt x="707" y="23"/>
                  </a:lnTo>
                  <a:lnTo>
                    <a:pt x="751" y="25"/>
                  </a:lnTo>
                  <a:lnTo>
                    <a:pt x="799" y="27"/>
                  </a:lnTo>
                  <a:lnTo>
                    <a:pt x="850" y="29"/>
                  </a:lnTo>
                  <a:lnTo>
                    <a:pt x="907" y="32"/>
                  </a:lnTo>
                  <a:lnTo>
                    <a:pt x="967" y="35"/>
                  </a:lnTo>
                  <a:lnTo>
                    <a:pt x="1033" y="37"/>
                  </a:lnTo>
                  <a:lnTo>
                    <a:pt x="1103" y="40"/>
                  </a:lnTo>
                  <a:lnTo>
                    <a:pt x="1179" y="43"/>
                  </a:lnTo>
                  <a:lnTo>
                    <a:pt x="1206" y="46"/>
                  </a:lnTo>
                  <a:lnTo>
                    <a:pt x="1229" y="53"/>
                  </a:lnTo>
                  <a:lnTo>
                    <a:pt x="1247" y="64"/>
                  </a:lnTo>
                  <a:lnTo>
                    <a:pt x="1261" y="77"/>
                  </a:lnTo>
                  <a:lnTo>
                    <a:pt x="1272" y="93"/>
                  </a:lnTo>
                  <a:lnTo>
                    <a:pt x="1280" y="109"/>
                  </a:lnTo>
                  <a:lnTo>
                    <a:pt x="1284" y="127"/>
                  </a:lnTo>
                  <a:lnTo>
                    <a:pt x="1286" y="144"/>
                  </a:lnTo>
                  <a:lnTo>
                    <a:pt x="1286" y="165"/>
                  </a:lnTo>
                  <a:lnTo>
                    <a:pt x="1281" y="184"/>
                  </a:lnTo>
                  <a:lnTo>
                    <a:pt x="1272" y="199"/>
                  </a:lnTo>
                  <a:lnTo>
                    <a:pt x="1261" y="214"/>
                  </a:lnTo>
                  <a:lnTo>
                    <a:pt x="1246" y="225"/>
                  </a:lnTo>
                  <a:lnTo>
                    <a:pt x="1228" y="232"/>
                  </a:lnTo>
                  <a:lnTo>
                    <a:pt x="1207" y="238"/>
                  </a:lnTo>
                  <a:lnTo>
                    <a:pt x="1184" y="239"/>
                  </a:lnTo>
                  <a:lnTo>
                    <a:pt x="1152" y="238"/>
                  </a:lnTo>
                  <a:lnTo>
                    <a:pt x="1121" y="235"/>
                  </a:lnTo>
                  <a:lnTo>
                    <a:pt x="1094" y="234"/>
                  </a:lnTo>
                  <a:lnTo>
                    <a:pt x="1068" y="233"/>
                  </a:lnTo>
                  <a:lnTo>
                    <a:pt x="1044" y="232"/>
                  </a:lnTo>
                  <a:lnTo>
                    <a:pt x="1021" y="231"/>
                  </a:lnTo>
                  <a:lnTo>
                    <a:pt x="1001" y="230"/>
                  </a:lnTo>
                  <a:lnTo>
                    <a:pt x="981" y="229"/>
                  </a:lnTo>
                  <a:lnTo>
                    <a:pt x="961" y="229"/>
                  </a:lnTo>
                  <a:lnTo>
                    <a:pt x="942" y="228"/>
                  </a:lnTo>
                  <a:lnTo>
                    <a:pt x="923" y="227"/>
                  </a:lnTo>
                  <a:lnTo>
                    <a:pt x="905" y="226"/>
                  </a:lnTo>
                  <a:lnTo>
                    <a:pt x="885" y="225"/>
                  </a:lnTo>
                  <a:lnTo>
                    <a:pt x="865" y="224"/>
                  </a:lnTo>
                  <a:lnTo>
                    <a:pt x="845" y="224"/>
                  </a:lnTo>
                  <a:lnTo>
                    <a:pt x="824" y="223"/>
                  </a:lnTo>
                  <a:lnTo>
                    <a:pt x="801" y="222"/>
                  </a:lnTo>
                  <a:lnTo>
                    <a:pt x="775" y="221"/>
                  </a:lnTo>
                  <a:lnTo>
                    <a:pt x="749" y="220"/>
                  </a:lnTo>
                  <a:lnTo>
                    <a:pt x="720" y="219"/>
                  </a:lnTo>
                  <a:lnTo>
                    <a:pt x="688" y="218"/>
                  </a:lnTo>
                  <a:lnTo>
                    <a:pt x="654" y="216"/>
                  </a:lnTo>
                  <a:lnTo>
                    <a:pt x="617" y="215"/>
                  </a:lnTo>
                  <a:lnTo>
                    <a:pt x="576" y="214"/>
                  </a:lnTo>
                  <a:lnTo>
                    <a:pt x="532" y="212"/>
                  </a:lnTo>
                  <a:lnTo>
                    <a:pt x="484" y="210"/>
                  </a:lnTo>
                  <a:lnTo>
                    <a:pt x="432" y="207"/>
                  </a:lnTo>
                  <a:lnTo>
                    <a:pt x="376" y="205"/>
                  </a:lnTo>
                  <a:lnTo>
                    <a:pt x="315" y="203"/>
                  </a:lnTo>
                  <a:lnTo>
                    <a:pt x="249" y="201"/>
                  </a:lnTo>
                  <a:lnTo>
                    <a:pt x="179" y="199"/>
                  </a:lnTo>
                  <a:lnTo>
                    <a:pt x="103" y="196"/>
                  </a:lnTo>
                  <a:lnTo>
                    <a:pt x="80" y="193"/>
                  </a:lnTo>
                  <a:lnTo>
                    <a:pt x="61" y="186"/>
                  </a:lnTo>
                  <a:lnTo>
                    <a:pt x="44" y="175"/>
                  </a:lnTo>
                  <a:lnTo>
                    <a:pt x="28" y="162"/>
                  </a:lnTo>
                  <a:lnTo>
                    <a:pt x="16" y="146"/>
                  </a:lnTo>
                  <a:lnTo>
                    <a:pt x="7" y="128"/>
                  </a:lnTo>
                  <a:lnTo>
                    <a:pt x="2" y="108"/>
                  </a:lnTo>
                  <a:lnTo>
                    <a:pt x="0" y="87"/>
                  </a:lnTo>
                  <a:lnTo>
                    <a:pt x="2" y="70"/>
                  </a:lnTo>
                  <a:lnTo>
                    <a:pt x="7" y="54"/>
                  </a:lnTo>
                  <a:lnTo>
                    <a:pt x="15" y="39"/>
                  </a:lnTo>
                  <a:lnTo>
                    <a:pt x="26" y="25"/>
                  </a:lnTo>
                  <a:lnTo>
                    <a:pt x="40" y="15"/>
                  </a:lnTo>
                  <a:lnTo>
                    <a:pt x="57" y="7"/>
                  </a:lnTo>
                  <a:lnTo>
                    <a:pt x="76" y="2"/>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48"/>
            <p:cNvSpPr/>
            <p:nvPr/>
          </p:nvSpPr>
          <p:spPr>
            <a:xfrm>
              <a:off x="3680" y="2415"/>
              <a:ext cx="127" cy="18"/>
            </a:xfrm>
            <a:custGeom>
              <a:rect b="b" l="l" r="r" t="t"/>
              <a:pathLst>
                <a:path extrusionOk="0" h="226" w="1277">
                  <a:moveTo>
                    <a:pt x="93" y="0"/>
                  </a:moveTo>
                  <a:lnTo>
                    <a:pt x="125" y="1"/>
                  </a:lnTo>
                  <a:lnTo>
                    <a:pt x="156" y="2"/>
                  </a:lnTo>
                  <a:lnTo>
                    <a:pt x="183" y="3"/>
                  </a:lnTo>
                  <a:lnTo>
                    <a:pt x="208" y="4"/>
                  </a:lnTo>
                  <a:lnTo>
                    <a:pt x="233" y="5"/>
                  </a:lnTo>
                  <a:lnTo>
                    <a:pt x="255" y="5"/>
                  </a:lnTo>
                  <a:lnTo>
                    <a:pt x="277" y="6"/>
                  </a:lnTo>
                  <a:lnTo>
                    <a:pt x="296" y="7"/>
                  </a:lnTo>
                  <a:lnTo>
                    <a:pt x="316" y="8"/>
                  </a:lnTo>
                  <a:lnTo>
                    <a:pt x="334" y="8"/>
                  </a:lnTo>
                  <a:lnTo>
                    <a:pt x="354" y="9"/>
                  </a:lnTo>
                  <a:lnTo>
                    <a:pt x="373" y="10"/>
                  </a:lnTo>
                  <a:lnTo>
                    <a:pt x="392" y="10"/>
                  </a:lnTo>
                  <a:lnTo>
                    <a:pt x="412" y="11"/>
                  </a:lnTo>
                  <a:lnTo>
                    <a:pt x="433" y="12"/>
                  </a:lnTo>
                  <a:lnTo>
                    <a:pt x="454" y="13"/>
                  </a:lnTo>
                  <a:lnTo>
                    <a:pt x="478" y="14"/>
                  </a:lnTo>
                  <a:lnTo>
                    <a:pt x="503" y="14"/>
                  </a:lnTo>
                  <a:lnTo>
                    <a:pt x="530" y="16"/>
                  </a:lnTo>
                  <a:lnTo>
                    <a:pt x="559" y="17"/>
                  </a:lnTo>
                  <a:lnTo>
                    <a:pt x="591" y="19"/>
                  </a:lnTo>
                  <a:lnTo>
                    <a:pt x="625" y="20"/>
                  </a:lnTo>
                  <a:lnTo>
                    <a:pt x="662" y="22"/>
                  </a:lnTo>
                  <a:lnTo>
                    <a:pt x="702" y="23"/>
                  </a:lnTo>
                  <a:lnTo>
                    <a:pt x="746" y="25"/>
                  </a:lnTo>
                  <a:lnTo>
                    <a:pt x="794" y="27"/>
                  </a:lnTo>
                  <a:lnTo>
                    <a:pt x="845" y="29"/>
                  </a:lnTo>
                  <a:lnTo>
                    <a:pt x="902" y="31"/>
                  </a:lnTo>
                  <a:lnTo>
                    <a:pt x="962" y="34"/>
                  </a:lnTo>
                  <a:lnTo>
                    <a:pt x="1028" y="36"/>
                  </a:lnTo>
                  <a:lnTo>
                    <a:pt x="1098" y="39"/>
                  </a:lnTo>
                  <a:lnTo>
                    <a:pt x="1174" y="42"/>
                  </a:lnTo>
                  <a:lnTo>
                    <a:pt x="1201" y="45"/>
                  </a:lnTo>
                  <a:lnTo>
                    <a:pt x="1224" y="52"/>
                  </a:lnTo>
                  <a:lnTo>
                    <a:pt x="1241" y="62"/>
                  </a:lnTo>
                  <a:lnTo>
                    <a:pt x="1254" y="74"/>
                  </a:lnTo>
                  <a:lnTo>
                    <a:pt x="1264" y="89"/>
                  </a:lnTo>
                  <a:lnTo>
                    <a:pt x="1271" y="105"/>
                  </a:lnTo>
                  <a:lnTo>
                    <a:pt x="1275" y="122"/>
                  </a:lnTo>
                  <a:lnTo>
                    <a:pt x="1277" y="139"/>
                  </a:lnTo>
                  <a:lnTo>
                    <a:pt x="1277" y="158"/>
                  </a:lnTo>
                  <a:lnTo>
                    <a:pt x="1274" y="176"/>
                  </a:lnTo>
                  <a:lnTo>
                    <a:pt x="1265" y="190"/>
                  </a:lnTo>
                  <a:lnTo>
                    <a:pt x="1254" y="204"/>
                  </a:lnTo>
                  <a:lnTo>
                    <a:pt x="1239" y="213"/>
                  </a:lnTo>
                  <a:lnTo>
                    <a:pt x="1222" y="220"/>
                  </a:lnTo>
                  <a:lnTo>
                    <a:pt x="1201" y="225"/>
                  </a:lnTo>
                  <a:lnTo>
                    <a:pt x="1179" y="226"/>
                  </a:lnTo>
                  <a:lnTo>
                    <a:pt x="1147" y="225"/>
                  </a:lnTo>
                  <a:lnTo>
                    <a:pt x="1116" y="222"/>
                  </a:lnTo>
                  <a:lnTo>
                    <a:pt x="1089" y="221"/>
                  </a:lnTo>
                  <a:lnTo>
                    <a:pt x="1063" y="220"/>
                  </a:lnTo>
                  <a:lnTo>
                    <a:pt x="1039" y="219"/>
                  </a:lnTo>
                  <a:lnTo>
                    <a:pt x="1016" y="218"/>
                  </a:lnTo>
                  <a:lnTo>
                    <a:pt x="996" y="217"/>
                  </a:lnTo>
                  <a:lnTo>
                    <a:pt x="976" y="216"/>
                  </a:lnTo>
                  <a:lnTo>
                    <a:pt x="956" y="216"/>
                  </a:lnTo>
                  <a:lnTo>
                    <a:pt x="937" y="215"/>
                  </a:lnTo>
                  <a:lnTo>
                    <a:pt x="918" y="214"/>
                  </a:lnTo>
                  <a:lnTo>
                    <a:pt x="900" y="213"/>
                  </a:lnTo>
                  <a:lnTo>
                    <a:pt x="880" y="212"/>
                  </a:lnTo>
                  <a:lnTo>
                    <a:pt x="860" y="211"/>
                  </a:lnTo>
                  <a:lnTo>
                    <a:pt x="840" y="211"/>
                  </a:lnTo>
                  <a:lnTo>
                    <a:pt x="819" y="210"/>
                  </a:lnTo>
                  <a:lnTo>
                    <a:pt x="796" y="209"/>
                  </a:lnTo>
                  <a:lnTo>
                    <a:pt x="770" y="208"/>
                  </a:lnTo>
                  <a:lnTo>
                    <a:pt x="744" y="207"/>
                  </a:lnTo>
                  <a:lnTo>
                    <a:pt x="715" y="206"/>
                  </a:lnTo>
                  <a:lnTo>
                    <a:pt x="683" y="205"/>
                  </a:lnTo>
                  <a:lnTo>
                    <a:pt x="649" y="203"/>
                  </a:lnTo>
                  <a:lnTo>
                    <a:pt x="612" y="202"/>
                  </a:lnTo>
                  <a:lnTo>
                    <a:pt x="571" y="201"/>
                  </a:lnTo>
                  <a:lnTo>
                    <a:pt x="527" y="199"/>
                  </a:lnTo>
                  <a:lnTo>
                    <a:pt x="479" y="197"/>
                  </a:lnTo>
                  <a:lnTo>
                    <a:pt x="427" y="194"/>
                  </a:lnTo>
                  <a:lnTo>
                    <a:pt x="371" y="192"/>
                  </a:lnTo>
                  <a:lnTo>
                    <a:pt x="310" y="190"/>
                  </a:lnTo>
                  <a:lnTo>
                    <a:pt x="244" y="188"/>
                  </a:lnTo>
                  <a:lnTo>
                    <a:pt x="174" y="186"/>
                  </a:lnTo>
                  <a:lnTo>
                    <a:pt x="98" y="183"/>
                  </a:lnTo>
                  <a:lnTo>
                    <a:pt x="77" y="180"/>
                  </a:lnTo>
                  <a:lnTo>
                    <a:pt x="59" y="174"/>
                  </a:lnTo>
                  <a:lnTo>
                    <a:pt x="43" y="164"/>
                  </a:lnTo>
                  <a:lnTo>
                    <a:pt x="29" y="152"/>
                  </a:lnTo>
                  <a:lnTo>
                    <a:pt x="17" y="137"/>
                  </a:lnTo>
                  <a:lnTo>
                    <a:pt x="8" y="120"/>
                  </a:lnTo>
                  <a:lnTo>
                    <a:pt x="2" y="100"/>
                  </a:lnTo>
                  <a:lnTo>
                    <a:pt x="0" y="80"/>
                  </a:lnTo>
                  <a:lnTo>
                    <a:pt x="2" y="63"/>
                  </a:lnTo>
                  <a:lnTo>
                    <a:pt x="6" y="49"/>
                  </a:lnTo>
                  <a:lnTo>
                    <a:pt x="14" y="34"/>
                  </a:lnTo>
                  <a:lnTo>
                    <a:pt x="25" y="23"/>
                  </a:lnTo>
                  <a:lnTo>
                    <a:pt x="39" y="12"/>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48"/>
            <p:cNvSpPr/>
            <p:nvPr/>
          </p:nvSpPr>
          <p:spPr>
            <a:xfrm>
              <a:off x="3680" y="2416"/>
              <a:ext cx="127" cy="17"/>
            </a:xfrm>
            <a:custGeom>
              <a:rect b="b" l="l" r="r" t="t"/>
              <a:pathLst>
                <a:path extrusionOk="0" h="216" w="1267">
                  <a:moveTo>
                    <a:pt x="86" y="0"/>
                  </a:moveTo>
                  <a:lnTo>
                    <a:pt x="118" y="1"/>
                  </a:lnTo>
                  <a:lnTo>
                    <a:pt x="149" y="2"/>
                  </a:lnTo>
                  <a:lnTo>
                    <a:pt x="176" y="3"/>
                  </a:lnTo>
                  <a:lnTo>
                    <a:pt x="201" y="4"/>
                  </a:lnTo>
                  <a:lnTo>
                    <a:pt x="226" y="5"/>
                  </a:lnTo>
                  <a:lnTo>
                    <a:pt x="248" y="5"/>
                  </a:lnTo>
                  <a:lnTo>
                    <a:pt x="270" y="6"/>
                  </a:lnTo>
                  <a:lnTo>
                    <a:pt x="289" y="7"/>
                  </a:lnTo>
                  <a:lnTo>
                    <a:pt x="309" y="7"/>
                  </a:lnTo>
                  <a:lnTo>
                    <a:pt x="327" y="9"/>
                  </a:lnTo>
                  <a:lnTo>
                    <a:pt x="347" y="10"/>
                  </a:lnTo>
                  <a:lnTo>
                    <a:pt x="366" y="10"/>
                  </a:lnTo>
                  <a:lnTo>
                    <a:pt x="385" y="11"/>
                  </a:lnTo>
                  <a:lnTo>
                    <a:pt x="405" y="12"/>
                  </a:lnTo>
                  <a:lnTo>
                    <a:pt x="426" y="12"/>
                  </a:lnTo>
                  <a:lnTo>
                    <a:pt x="448" y="13"/>
                  </a:lnTo>
                  <a:lnTo>
                    <a:pt x="472" y="14"/>
                  </a:lnTo>
                  <a:lnTo>
                    <a:pt x="496" y="15"/>
                  </a:lnTo>
                  <a:lnTo>
                    <a:pt x="524" y="16"/>
                  </a:lnTo>
                  <a:lnTo>
                    <a:pt x="553" y="17"/>
                  </a:lnTo>
                  <a:lnTo>
                    <a:pt x="585" y="18"/>
                  </a:lnTo>
                  <a:lnTo>
                    <a:pt x="619" y="20"/>
                  </a:lnTo>
                  <a:lnTo>
                    <a:pt x="656" y="21"/>
                  </a:lnTo>
                  <a:lnTo>
                    <a:pt x="696" y="23"/>
                  </a:lnTo>
                  <a:lnTo>
                    <a:pt x="741" y="25"/>
                  </a:lnTo>
                  <a:lnTo>
                    <a:pt x="789" y="27"/>
                  </a:lnTo>
                  <a:lnTo>
                    <a:pt x="840" y="29"/>
                  </a:lnTo>
                  <a:lnTo>
                    <a:pt x="897" y="31"/>
                  </a:lnTo>
                  <a:lnTo>
                    <a:pt x="958" y="33"/>
                  </a:lnTo>
                  <a:lnTo>
                    <a:pt x="1023" y="36"/>
                  </a:lnTo>
                  <a:lnTo>
                    <a:pt x="1094" y="40"/>
                  </a:lnTo>
                  <a:lnTo>
                    <a:pt x="1170" y="43"/>
                  </a:lnTo>
                  <a:lnTo>
                    <a:pt x="1196" y="46"/>
                  </a:lnTo>
                  <a:lnTo>
                    <a:pt x="1217" y="53"/>
                  </a:lnTo>
                  <a:lnTo>
                    <a:pt x="1233" y="62"/>
                  </a:lnTo>
                  <a:lnTo>
                    <a:pt x="1245" y="74"/>
                  </a:lnTo>
                  <a:lnTo>
                    <a:pt x="1254" y="87"/>
                  </a:lnTo>
                  <a:lnTo>
                    <a:pt x="1260" y="103"/>
                  </a:lnTo>
                  <a:lnTo>
                    <a:pt x="1265" y="118"/>
                  </a:lnTo>
                  <a:lnTo>
                    <a:pt x="1267" y="134"/>
                  </a:lnTo>
                  <a:lnTo>
                    <a:pt x="1267" y="153"/>
                  </a:lnTo>
                  <a:lnTo>
                    <a:pt x="1263" y="171"/>
                  </a:lnTo>
                  <a:lnTo>
                    <a:pt x="1255" y="186"/>
                  </a:lnTo>
                  <a:lnTo>
                    <a:pt x="1244" y="197"/>
                  </a:lnTo>
                  <a:lnTo>
                    <a:pt x="1229" y="205"/>
                  </a:lnTo>
                  <a:lnTo>
                    <a:pt x="1213" y="211"/>
                  </a:lnTo>
                  <a:lnTo>
                    <a:pt x="1193" y="215"/>
                  </a:lnTo>
                  <a:lnTo>
                    <a:pt x="1172" y="216"/>
                  </a:lnTo>
                  <a:lnTo>
                    <a:pt x="1140" y="215"/>
                  </a:lnTo>
                  <a:lnTo>
                    <a:pt x="1109" y="212"/>
                  </a:lnTo>
                  <a:lnTo>
                    <a:pt x="1082" y="211"/>
                  </a:lnTo>
                  <a:lnTo>
                    <a:pt x="1056" y="210"/>
                  </a:lnTo>
                  <a:lnTo>
                    <a:pt x="1032" y="209"/>
                  </a:lnTo>
                  <a:lnTo>
                    <a:pt x="1009" y="208"/>
                  </a:lnTo>
                  <a:lnTo>
                    <a:pt x="989" y="207"/>
                  </a:lnTo>
                  <a:lnTo>
                    <a:pt x="969" y="206"/>
                  </a:lnTo>
                  <a:lnTo>
                    <a:pt x="949" y="206"/>
                  </a:lnTo>
                  <a:lnTo>
                    <a:pt x="930" y="205"/>
                  </a:lnTo>
                  <a:lnTo>
                    <a:pt x="911" y="204"/>
                  </a:lnTo>
                  <a:lnTo>
                    <a:pt x="893" y="203"/>
                  </a:lnTo>
                  <a:lnTo>
                    <a:pt x="873" y="202"/>
                  </a:lnTo>
                  <a:lnTo>
                    <a:pt x="853" y="201"/>
                  </a:lnTo>
                  <a:lnTo>
                    <a:pt x="833" y="201"/>
                  </a:lnTo>
                  <a:lnTo>
                    <a:pt x="812" y="200"/>
                  </a:lnTo>
                  <a:lnTo>
                    <a:pt x="789" y="199"/>
                  </a:lnTo>
                  <a:lnTo>
                    <a:pt x="763" y="198"/>
                  </a:lnTo>
                  <a:lnTo>
                    <a:pt x="737" y="197"/>
                  </a:lnTo>
                  <a:lnTo>
                    <a:pt x="708" y="196"/>
                  </a:lnTo>
                  <a:lnTo>
                    <a:pt x="676" y="195"/>
                  </a:lnTo>
                  <a:lnTo>
                    <a:pt x="642" y="193"/>
                  </a:lnTo>
                  <a:lnTo>
                    <a:pt x="605" y="192"/>
                  </a:lnTo>
                  <a:lnTo>
                    <a:pt x="564" y="191"/>
                  </a:lnTo>
                  <a:lnTo>
                    <a:pt x="520" y="189"/>
                  </a:lnTo>
                  <a:lnTo>
                    <a:pt x="472" y="187"/>
                  </a:lnTo>
                  <a:lnTo>
                    <a:pt x="420" y="184"/>
                  </a:lnTo>
                  <a:lnTo>
                    <a:pt x="364" y="182"/>
                  </a:lnTo>
                  <a:lnTo>
                    <a:pt x="303" y="180"/>
                  </a:lnTo>
                  <a:lnTo>
                    <a:pt x="237" y="178"/>
                  </a:lnTo>
                  <a:lnTo>
                    <a:pt x="167" y="176"/>
                  </a:lnTo>
                  <a:lnTo>
                    <a:pt x="91" y="173"/>
                  </a:lnTo>
                  <a:lnTo>
                    <a:pt x="72" y="170"/>
                  </a:lnTo>
                  <a:lnTo>
                    <a:pt x="56" y="165"/>
                  </a:lnTo>
                  <a:lnTo>
                    <a:pt x="41" y="156"/>
                  </a:lnTo>
                  <a:lnTo>
                    <a:pt x="28" y="143"/>
                  </a:lnTo>
                  <a:lnTo>
                    <a:pt x="16" y="129"/>
                  </a:lnTo>
                  <a:lnTo>
                    <a:pt x="7" y="111"/>
                  </a:lnTo>
                  <a:lnTo>
                    <a:pt x="2" y="92"/>
                  </a:lnTo>
                  <a:lnTo>
                    <a:pt x="0" y="72"/>
                  </a:lnTo>
                  <a:lnTo>
                    <a:pt x="1" y="56"/>
                  </a:lnTo>
                  <a:lnTo>
                    <a:pt x="6" y="43"/>
                  </a:lnTo>
                  <a:lnTo>
                    <a:pt x="13" y="30"/>
                  </a:lnTo>
                  <a:lnTo>
                    <a:pt x="24" y="20"/>
                  </a:lnTo>
                  <a:lnTo>
                    <a:pt x="37" y="11"/>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48"/>
            <p:cNvSpPr/>
            <p:nvPr/>
          </p:nvSpPr>
          <p:spPr>
            <a:xfrm>
              <a:off x="3681" y="2417"/>
              <a:ext cx="126" cy="16"/>
            </a:xfrm>
            <a:custGeom>
              <a:rect b="b" l="l" r="r" t="t"/>
              <a:pathLst>
                <a:path extrusionOk="0" h="203" w="1258">
                  <a:moveTo>
                    <a:pt x="81" y="0"/>
                  </a:moveTo>
                  <a:lnTo>
                    <a:pt x="1165" y="41"/>
                  </a:lnTo>
                  <a:lnTo>
                    <a:pt x="1190" y="44"/>
                  </a:lnTo>
                  <a:lnTo>
                    <a:pt x="1211" y="50"/>
                  </a:lnTo>
                  <a:lnTo>
                    <a:pt x="1226" y="59"/>
                  </a:lnTo>
                  <a:lnTo>
                    <a:pt x="1237" y="69"/>
                  </a:lnTo>
                  <a:lnTo>
                    <a:pt x="1244" y="82"/>
                  </a:lnTo>
                  <a:lnTo>
                    <a:pt x="1250" y="96"/>
                  </a:lnTo>
                  <a:lnTo>
                    <a:pt x="1253" y="110"/>
                  </a:lnTo>
                  <a:lnTo>
                    <a:pt x="1256" y="126"/>
                  </a:lnTo>
                  <a:lnTo>
                    <a:pt x="1258" y="146"/>
                  </a:lnTo>
                  <a:lnTo>
                    <a:pt x="1254" y="162"/>
                  </a:lnTo>
                  <a:lnTo>
                    <a:pt x="1247" y="176"/>
                  </a:lnTo>
                  <a:lnTo>
                    <a:pt x="1236" y="186"/>
                  </a:lnTo>
                  <a:lnTo>
                    <a:pt x="1222" y="194"/>
                  </a:lnTo>
                  <a:lnTo>
                    <a:pt x="1206" y="199"/>
                  </a:lnTo>
                  <a:lnTo>
                    <a:pt x="1186" y="203"/>
                  </a:lnTo>
                  <a:lnTo>
                    <a:pt x="1167" y="203"/>
                  </a:lnTo>
                  <a:lnTo>
                    <a:pt x="86" y="160"/>
                  </a:lnTo>
                  <a:lnTo>
                    <a:pt x="70" y="158"/>
                  </a:lnTo>
                  <a:lnTo>
                    <a:pt x="55" y="152"/>
                  </a:lnTo>
                  <a:lnTo>
                    <a:pt x="41" y="144"/>
                  </a:lnTo>
                  <a:lnTo>
                    <a:pt x="28" y="132"/>
                  </a:lnTo>
                  <a:lnTo>
                    <a:pt x="18" y="118"/>
                  </a:lnTo>
                  <a:lnTo>
                    <a:pt x="8" y="102"/>
                  </a:lnTo>
                  <a:lnTo>
                    <a:pt x="3" y="84"/>
                  </a:lnTo>
                  <a:lnTo>
                    <a:pt x="0" y="64"/>
                  </a:lnTo>
                  <a:lnTo>
                    <a:pt x="2" y="49"/>
                  </a:lnTo>
                  <a:lnTo>
                    <a:pt x="6" y="37"/>
                  </a:lnTo>
                  <a:lnTo>
                    <a:pt x="15" y="26"/>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48"/>
            <p:cNvSpPr/>
            <p:nvPr/>
          </p:nvSpPr>
          <p:spPr>
            <a:xfrm>
              <a:off x="3682" y="2414"/>
              <a:ext cx="37" cy="15"/>
            </a:xfrm>
            <a:custGeom>
              <a:rect b="b" l="l" r="r" t="t"/>
              <a:pathLst>
                <a:path extrusionOk="0" h="176" w="376">
                  <a:moveTo>
                    <a:pt x="357" y="176"/>
                  </a:moveTo>
                  <a:lnTo>
                    <a:pt x="364" y="175"/>
                  </a:lnTo>
                  <a:lnTo>
                    <a:pt x="370" y="170"/>
                  </a:lnTo>
                  <a:lnTo>
                    <a:pt x="374" y="164"/>
                  </a:lnTo>
                  <a:lnTo>
                    <a:pt x="376" y="156"/>
                  </a:lnTo>
                  <a:lnTo>
                    <a:pt x="374" y="32"/>
                  </a:lnTo>
                  <a:lnTo>
                    <a:pt x="372" y="23"/>
                  </a:lnTo>
                  <a:lnTo>
                    <a:pt x="368" y="17"/>
                  </a:lnTo>
                  <a:lnTo>
                    <a:pt x="361" y="13"/>
                  </a:lnTo>
                  <a:lnTo>
                    <a:pt x="352" y="12"/>
                  </a:lnTo>
                  <a:lnTo>
                    <a:pt x="192" y="5"/>
                  </a:lnTo>
                  <a:lnTo>
                    <a:pt x="74" y="0"/>
                  </a:lnTo>
                  <a:lnTo>
                    <a:pt x="58" y="1"/>
                  </a:lnTo>
                  <a:lnTo>
                    <a:pt x="44" y="4"/>
                  </a:lnTo>
                  <a:lnTo>
                    <a:pt x="32" y="10"/>
                  </a:lnTo>
                  <a:lnTo>
                    <a:pt x="22" y="18"/>
                  </a:lnTo>
                  <a:lnTo>
                    <a:pt x="13" y="29"/>
                  </a:lnTo>
                  <a:lnTo>
                    <a:pt x="5" y="40"/>
                  </a:lnTo>
                  <a:lnTo>
                    <a:pt x="1" y="53"/>
                  </a:lnTo>
                  <a:lnTo>
                    <a:pt x="0" y="67"/>
                  </a:lnTo>
                  <a:lnTo>
                    <a:pt x="0" y="89"/>
                  </a:lnTo>
                  <a:lnTo>
                    <a:pt x="2" y="103"/>
                  </a:lnTo>
                  <a:lnTo>
                    <a:pt x="8" y="117"/>
                  </a:lnTo>
                  <a:lnTo>
                    <a:pt x="16" y="129"/>
                  </a:lnTo>
                  <a:lnTo>
                    <a:pt x="25" y="139"/>
                  </a:lnTo>
                  <a:lnTo>
                    <a:pt x="36" y="149"/>
                  </a:lnTo>
                  <a:lnTo>
                    <a:pt x="48" y="156"/>
                  </a:lnTo>
                  <a:lnTo>
                    <a:pt x="61" y="161"/>
                  </a:lnTo>
                  <a:lnTo>
                    <a:pt x="76" y="163"/>
                  </a:lnTo>
                  <a:lnTo>
                    <a:pt x="357" y="176"/>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48"/>
            <p:cNvSpPr/>
            <p:nvPr/>
          </p:nvSpPr>
          <p:spPr>
            <a:xfrm>
              <a:off x="3768" y="2417"/>
              <a:ext cx="38" cy="14"/>
            </a:xfrm>
            <a:custGeom>
              <a:rect b="b" l="l" r="r" t="t"/>
              <a:pathLst>
                <a:path extrusionOk="0" h="173" w="376">
                  <a:moveTo>
                    <a:pt x="25" y="160"/>
                  </a:moveTo>
                  <a:lnTo>
                    <a:pt x="17" y="159"/>
                  </a:lnTo>
                  <a:lnTo>
                    <a:pt x="9" y="156"/>
                  </a:lnTo>
                  <a:lnTo>
                    <a:pt x="4" y="150"/>
                  </a:lnTo>
                  <a:lnTo>
                    <a:pt x="2" y="141"/>
                  </a:lnTo>
                  <a:lnTo>
                    <a:pt x="0" y="16"/>
                  </a:lnTo>
                  <a:lnTo>
                    <a:pt x="2" y="9"/>
                  </a:lnTo>
                  <a:lnTo>
                    <a:pt x="6" y="3"/>
                  </a:lnTo>
                  <a:lnTo>
                    <a:pt x="14" y="0"/>
                  </a:lnTo>
                  <a:lnTo>
                    <a:pt x="22" y="0"/>
                  </a:lnTo>
                  <a:lnTo>
                    <a:pt x="182" y="4"/>
                  </a:lnTo>
                  <a:lnTo>
                    <a:pt x="301" y="9"/>
                  </a:lnTo>
                  <a:lnTo>
                    <a:pt x="316" y="11"/>
                  </a:lnTo>
                  <a:lnTo>
                    <a:pt x="331" y="16"/>
                  </a:lnTo>
                  <a:lnTo>
                    <a:pt x="343" y="24"/>
                  </a:lnTo>
                  <a:lnTo>
                    <a:pt x="354" y="33"/>
                  </a:lnTo>
                  <a:lnTo>
                    <a:pt x="363" y="43"/>
                  </a:lnTo>
                  <a:lnTo>
                    <a:pt x="370" y="56"/>
                  </a:lnTo>
                  <a:lnTo>
                    <a:pt x="375" y="69"/>
                  </a:lnTo>
                  <a:lnTo>
                    <a:pt x="376" y="84"/>
                  </a:lnTo>
                  <a:lnTo>
                    <a:pt x="376" y="105"/>
                  </a:lnTo>
                  <a:lnTo>
                    <a:pt x="375" y="119"/>
                  </a:lnTo>
                  <a:lnTo>
                    <a:pt x="372" y="132"/>
                  </a:lnTo>
                  <a:lnTo>
                    <a:pt x="366" y="144"/>
                  </a:lnTo>
                  <a:lnTo>
                    <a:pt x="357" y="154"/>
                  </a:lnTo>
                  <a:lnTo>
                    <a:pt x="346" y="162"/>
                  </a:lnTo>
                  <a:lnTo>
                    <a:pt x="334" y="169"/>
                  </a:lnTo>
                  <a:lnTo>
                    <a:pt x="320" y="172"/>
                  </a:lnTo>
                  <a:lnTo>
                    <a:pt x="306" y="173"/>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48"/>
            <p:cNvSpPr/>
            <p:nvPr/>
          </p:nvSpPr>
          <p:spPr>
            <a:xfrm>
              <a:off x="3725" y="2415"/>
              <a:ext cx="38" cy="15"/>
            </a:xfrm>
            <a:custGeom>
              <a:rect b="b" l="l" r="r" t="t"/>
              <a:pathLst>
                <a:path extrusionOk="0" h="177" w="377">
                  <a:moveTo>
                    <a:pt x="21" y="0"/>
                  </a:moveTo>
                  <a:lnTo>
                    <a:pt x="354" y="14"/>
                  </a:lnTo>
                  <a:lnTo>
                    <a:pt x="362" y="16"/>
                  </a:lnTo>
                  <a:lnTo>
                    <a:pt x="368" y="20"/>
                  </a:lnTo>
                  <a:lnTo>
                    <a:pt x="373" y="26"/>
                  </a:lnTo>
                  <a:lnTo>
                    <a:pt x="375" y="34"/>
                  </a:lnTo>
                  <a:lnTo>
                    <a:pt x="377" y="159"/>
                  </a:lnTo>
                  <a:lnTo>
                    <a:pt x="376" y="166"/>
                  </a:lnTo>
                  <a:lnTo>
                    <a:pt x="372" y="172"/>
                  </a:lnTo>
                  <a:lnTo>
                    <a:pt x="366" y="176"/>
                  </a:lnTo>
                  <a:lnTo>
                    <a:pt x="358" y="177"/>
                  </a:lnTo>
                  <a:lnTo>
                    <a:pt x="25" y="163"/>
                  </a:lnTo>
                  <a:lnTo>
                    <a:pt x="17" y="161"/>
                  </a:lnTo>
                  <a:lnTo>
                    <a:pt x="10" y="157"/>
                  </a:lnTo>
                  <a:lnTo>
                    <a:pt x="5" y="150"/>
                  </a:lnTo>
                  <a:lnTo>
                    <a:pt x="3" y="143"/>
                  </a:lnTo>
                  <a:lnTo>
                    <a:pt x="0" y="19"/>
                  </a:lnTo>
                  <a:lnTo>
                    <a:pt x="2" y="11"/>
                  </a:lnTo>
                  <a:lnTo>
                    <a:pt x="6"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48"/>
            <p:cNvSpPr/>
            <p:nvPr/>
          </p:nvSpPr>
          <p:spPr>
            <a:xfrm>
              <a:off x="3684" y="2413"/>
              <a:ext cx="37" cy="14"/>
            </a:xfrm>
            <a:custGeom>
              <a:rect b="b" l="l" r="r" t="t"/>
              <a:pathLst>
                <a:path extrusionOk="0" h="176" w="376">
                  <a:moveTo>
                    <a:pt x="353" y="176"/>
                  </a:moveTo>
                  <a:lnTo>
                    <a:pt x="363" y="175"/>
                  </a:lnTo>
                  <a:lnTo>
                    <a:pt x="370" y="171"/>
                  </a:lnTo>
                  <a:lnTo>
                    <a:pt x="374" y="165"/>
                  </a:lnTo>
                  <a:lnTo>
                    <a:pt x="376" y="156"/>
                  </a:lnTo>
                  <a:lnTo>
                    <a:pt x="373" y="33"/>
                  </a:lnTo>
                  <a:lnTo>
                    <a:pt x="370" y="25"/>
                  </a:lnTo>
                  <a:lnTo>
                    <a:pt x="366" y="18"/>
                  </a:lnTo>
                  <a:lnTo>
                    <a:pt x="359" y="14"/>
                  </a:lnTo>
                  <a:lnTo>
                    <a:pt x="351" y="12"/>
                  </a:lnTo>
                  <a:lnTo>
                    <a:pt x="189" y="5"/>
                  </a:lnTo>
                  <a:lnTo>
                    <a:pt x="70" y="0"/>
                  </a:lnTo>
                  <a:lnTo>
                    <a:pt x="55" y="1"/>
                  </a:lnTo>
                  <a:lnTo>
                    <a:pt x="41" y="4"/>
                  </a:lnTo>
                  <a:lnTo>
                    <a:pt x="28" y="10"/>
                  </a:lnTo>
                  <a:lnTo>
                    <a:pt x="18" y="18"/>
                  </a:lnTo>
                  <a:lnTo>
                    <a:pt x="10" y="28"/>
                  </a:lnTo>
                  <a:lnTo>
                    <a:pt x="4" y="40"/>
                  </a:lnTo>
                  <a:lnTo>
                    <a:pt x="0" y="53"/>
                  </a:lnTo>
                  <a:lnTo>
                    <a:pt x="0" y="67"/>
                  </a:lnTo>
                  <a:lnTo>
                    <a:pt x="0" y="89"/>
                  </a:lnTo>
                  <a:lnTo>
                    <a:pt x="1" y="104"/>
                  </a:lnTo>
                  <a:lnTo>
                    <a:pt x="6" y="117"/>
                  </a:lnTo>
                  <a:lnTo>
                    <a:pt x="13" y="129"/>
                  </a:lnTo>
                  <a:lnTo>
                    <a:pt x="22" y="141"/>
                  </a:lnTo>
                  <a:lnTo>
                    <a:pt x="33" y="150"/>
                  </a:lnTo>
                  <a:lnTo>
                    <a:pt x="45" y="156"/>
                  </a:lnTo>
                  <a:lnTo>
                    <a:pt x="60" y="162"/>
                  </a:lnTo>
                  <a:lnTo>
                    <a:pt x="75" y="164"/>
                  </a:lnTo>
                  <a:lnTo>
                    <a:pt x="353" y="17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48"/>
            <p:cNvSpPr/>
            <p:nvPr/>
          </p:nvSpPr>
          <p:spPr>
            <a:xfrm>
              <a:off x="3770" y="2416"/>
              <a:ext cx="38" cy="14"/>
            </a:xfrm>
            <a:custGeom>
              <a:rect b="b" l="l" r="r" t="t"/>
              <a:pathLst>
                <a:path extrusionOk="0" h="173" w="377">
                  <a:moveTo>
                    <a:pt x="24" y="161"/>
                  </a:moveTo>
                  <a:lnTo>
                    <a:pt x="16" y="160"/>
                  </a:lnTo>
                  <a:lnTo>
                    <a:pt x="9" y="157"/>
                  </a:lnTo>
                  <a:lnTo>
                    <a:pt x="5" y="150"/>
                  </a:lnTo>
                  <a:lnTo>
                    <a:pt x="3" y="141"/>
                  </a:lnTo>
                  <a:lnTo>
                    <a:pt x="0" y="18"/>
                  </a:lnTo>
                  <a:lnTo>
                    <a:pt x="1" y="11"/>
                  </a:lnTo>
                  <a:lnTo>
                    <a:pt x="6" y="4"/>
                  </a:lnTo>
                  <a:lnTo>
                    <a:pt x="12" y="0"/>
                  </a:lnTo>
                  <a:lnTo>
                    <a:pt x="20" y="0"/>
                  </a:lnTo>
                  <a:lnTo>
                    <a:pt x="183" y="5"/>
                  </a:lnTo>
                  <a:lnTo>
                    <a:pt x="302" y="10"/>
                  </a:lnTo>
                  <a:lnTo>
                    <a:pt x="316" y="12"/>
                  </a:lnTo>
                  <a:lnTo>
                    <a:pt x="329" y="17"/>
                  </a:lnTo>
                  <a:lnTo>
                    <a:pt x="341" y="24"/>
                  </a:lnTo>
                  <a:lnTo>
                    <a:pt x="352" y="33"/>
                  </a:lnTo>
                  <a:lnTo>
                    <a:pt x="361" y="44"/>
                  </a:lnTo>
                  <a:lnTo>
                    <a:pt x="370" y="56"/>
                  </a:lnTo>
                  <a:lnTo>
                    <a:pt x="375" y="70"/>
                  </a:lnTo>
                  <a:lnTo>
                    <a:pt x="377" y="84"/>
                  </a:lnTo>
                  <a:lnTo>
                    <a:pt x="377" y="107"/>
                  </a:lnTo>
                  <a:lnTo>
                    <a:pt x="376" y="120"/>
                  </a:lnTo>
                  <a:lnTo>
                    <a:pt x="372" y="133"/>
                  </a:lnTo>
                  <a:lnTo>
                    <a:pt x="365" y="144"/>
                  </a:lnTo>
                  <a:lnTo>
                    <a:pt x="355" y="154"/>
                  </a:lnTo>
                  <a:lnTo>
                    <a:pt x="345" y="163"/>
                  </a:lnTo>
                  <a:lnTo>
                    <a:pt x="333" y="169"/>
                  </a:lnTo>
                  <a:lnTo>
                    <a:pt x="319" y="173"/>
                  </a:lnTo>
                  <a:lnTo>
                    <a:pt x="304" y="173"/>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4" name="Google Shape;1344;p48"/>
            <p:cNvSpPr/>
            <p:nvPr/>
          </p:nvSpPr>
          <p:spPr>
            <a:xfrm>
              <a:off x="3727" y="2414"/>
              <a:ext cx="38" cy="15"/>
            </a:xfrm>
            <a:custGeom>
              <a:rect b="b" l="l" r="r" t="t"/>
              <a:pathLst>
                <a:path extrusionOk="0" h="177" w="376">
                  <a:moveTo>
                    <a:pt x="20" y="0"/>
                  </a:moveTo>
                  <a:lnTo>
                    <a:pt x="353" y="13"/>
                  </a:lnTo>
                  <a:lnTo>
                    <a:pt x="362" y="15"/>
                  </a:lnTo>
                  <a:lnTo>
                    <a:pt x="367" y="19"/>
                  </a:lnTo>
                  <a:lnTo>
                    <a:pt x="372" y="25"/>
                  </a:lnTo>
                  <a:lnTo>
                    <a:pt x="374" y="34"/>
                  </a:lnTo>
                  <a:lnTo>
                    <a:pt x="376" y="158"/>
                  </a:lnTo>
                  <a:lnTo>
                    <a:pt x="375" y="165"/>
                  </a:lnTo>
                  <a:lnTo>
                    <a:pt x="371" y="171"/>
                  </a:lnTo>
                  <a:lnTo>
                    <a:pt x="365" y="176"/>
                  </a:lnTo>
                  <a:lnTo>
                    <a:pt x="357" y="177"/>
                  </a:lnTo>
                  <a:lnTo>
                    <a:pt x="24" y="162"/>
                  </a:lnTo>
                  <a:lnTo>
                    <a:pt x="16" y="160"/>
                  </a:lnTo>
                  <a:lnTo>
                    <a:pt x="9" y="156"/>
                  </a:lnTo>
                  <a:lnTo>
                    <a:pt x="5" y="150"/>
                  </a:lnTo>
                  <a:lnTo>
                    <a:pt x="3" y="142"/>
                  </a:lnTo>
                  <a:lnTo>
                    <a:pt x="0" y="18"/>
                  </a:lnTo>
                  <a:lnTo>
                    <a:pt x="2" y="10"/>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5" name="Google Shape;1345;p48"/>
            <p:cNvSpPr/>
            <p:nvPr/>
          </p:nvSpPr>
          <p:spPr>
            <a:xfrm>
              <a:off x="3678" y="2384"/>
              <a:ext cx="132" cy="23"/>
            </a:xfrm>
            <a:custGeom>
              <a:rect b="b" l="l" r="r" t="t"/>
              <a:pathLst>
                <a:path extrusionOk="0" h="280" w="1317">
                  <a:moveTo>
                    <a:pt x="114" y="0"/>
                  </a:moveTo>
                  <a:lnTo>
                    <a:pt x="1198" y="50"/>
                  </a:lnTo>
                  <a:lnTo>
                    <a:pt x="1226" y="54"/>
                  </a:lnTo>
                  <a:lnTo>
                    <a:pt x="1249" y="63"/>
                  </a:lnTo>
                  <a:lnTo>
                    <a:pt x="1269" y="76"/>
                  </a:lnTo>
                  <a:lnTo>
                    <a:pt x="1287" y="91"/>
                  </a:lnTo>
                  <a:lnTo>
                    <a:pt x="1300" y="109"/>
                  </a:lnTo>
                  <a:lnTo>
                    <a:pt x="1309" y="129"/>
                  </a:lnTo>
                  <a:lnTo>
                    <a:pt x="1315" y="149"/>
                  </a:lnTo>
                  <a:lnTo>
                    <a:pt x="1317" y="171"/>
                  </a:lnTo>
                  <a:lnTo>
                    <a:pt x="1316" y="192"/>
                  </a:lnTo>
                  <a:lnTo>
                    <a:pt x="1311" y="213"/>
                  </a:lnTo>
                  <a:lnTo>
                    <a:pt x="1302" y="231"/>
                  </a:lnTo>
                  <a:lnTo>
                    <a:pt x="1290" y="248"/>
                  </a:lnTo>
                  <a:lnTo>
                    <a:pt x="1273" y="261"/>
                  </a:lnTo>
                  <a:lnTo>
                    <a:pt x="1254" y="272"/>
                  </a:lnTo>
                  <a:lnTo>
                    <a:pt x="1231" y="278"/>
                  </a:lnTo>
                  <a:lnTo>
                    <a:pt x="1203" y="280"/>
                  </a:lnTo>
                  <a:lnTo>
                    <a:pt x="119" y="228"/>
                  </a:lnTo>
                  <a:lnTo>
                    <a:pt x="91" y="224"/>
                  </a:lnTo>
                  <a:lnTo>
                    <a:pt x="67" y="216"/>
                  </a:lnTo>
                  <a:lnTo>
                    <a:pt x="47" y="204"/>
                  </a:lnTo>
                  <a:lnTo>
                    <a:pt x="30" y="189"/>
                  </a:lnTo>
                  <a:lnTo>
                    <a:pt x="17" y="171"/>
                  </a:lnTo>
                  <a:lnTo>
                    <a:pt x="7" y="151"/>
                  </a:lnTo>
                  <a:lnTo>
                    <a:pt x="2" y="131"/>
                  </a:lnTo>
                  <a:lnTo>
                    <a:pt x="0" y="109"/>
                  </a:lnTo>
                  <a:lnTo>
                    <a:pt x="1" y="87"/>
                  </a:lnTo>
                  <a:lnTo>
                    <a:pt x="6" y="68"/>
                  </a:lnTo>
                  <a:lnTo>
                    <a:pt x="14" y="48"/>
                  </a:lnTo>
                  <a:lnTo>
                    <a:pt x="26" y="31"/>
                  </a:lnTo>
                  <a:lnTo>
                    <a:pt x="43" y="18"/>
                  </a:lnTo>
                  <a:lnTo>
                    <a:pt x="63" y="8"/>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6" name="Google Shape;1346;p48"/>
            <p:cNvSpPr/>
            <p:nvPr/>
          </p:nvSpPr>
          <p:spPr>
            <a:xfrm>
              <a:off x="3678" y="2383"/>
              <a:ext cx="132" cy="23"/>
            </a:xfrm>
            <a:custGeom>
              <a:rect b="b" l="l" r="r" t="t"/>
              <a:pathLst>
                <a:path extrusionOk="0" h="276" w="1319">
                  <a:moveTo>
                    <a:pt x="114" y="0"/>
                  </a:moveTo>
                  <a:lnTo>
                    <a:pt x="1198" y="50"/>
                  </a:lnTo>
                  <a:lnTo>
                    <a:pt x="1226" y="54"/>
                  </a:lnTo>
                  <a:lnTo>
                    <a:pt x="1249" y="62"/>
                  </a:lnTo>
                  <a:lnTo>
                    <a:pt x="1270" y="74"/>
                  </a:lnTo>
                  <a:lnTo>
                    <a:pt x="1286" y="89"/>
                  </a:lnTo>
                  <a:lnTo>
                    <a:pt x="1301" y="107"/>
                  </a:lnTo>
                  <a:lnTo>
                    <a:pt x="1310" y="126"/>
                  </a:lnTo>
                  <a:lnTo>
                    <a:pt x="1316" y="146"/>
                  </a:lnTo>
                  <a:lnTo>
                    <a:pt x="1319" y="168"/>
                  </a:lnTo>
                  <a:lnTo>
                    <a:pt x="1317" y="189"/>
                  </a:lnTo>
                  <a:lnTo>
                    <a:pt x="1312" y="209"/>
                  </a:lnTo>
                  <a:lnTo>
                    <a:pt x="1304" y="229"/>
                  </a:lnTo>
                  <a:lnTo>
                    <a:pt x="1292" y="245"/>
                  </a:lnTo>
                  <a:lnTo>
                    <a:pt x="1275" y="259"/>
                  </a:lnTo>
                  <a:lnTo>
                    <a:pt x="1255" y="269"/>
                  </a:lnTo>
                  <a:lnTo>
                    <a:pt x="1232" y="275"/>
                  </a:lnTo>
                  <a:lnTo>
                    <a:pt x="1203" y="276"/>
                  </a:lnTo>
                  <a:lnTo>
                    <a:pt x="119" y="228"/>
                  </a:lnTo>
                  <a:lnTo>
                    <a:pt x="91" y="224"/>
                  </a:lnTo>
                  <a:lnTo>
                    <a:pt x="68" y="214"/>
                  </a:lnTo>
                  <a:lnTo>
                    <a:pt x="48" y="202"/>
                  </a:lnTo>
                  <a:lnTo>
                    <a:pt x="31" y="186"/>
                  </a:lnTo>
                  <a:lnTo>
                    <a:pt x="18" y="169"/>
                  </a:lnTo>
                  <a:lnTo>
                    <a:pt x="8" y="150"/>
                  </a:lnTo>
                  <a:lnTo>
                    <a:pt x="2" y="129"/>
                  </a:lnTo>
                  <a:lnTo>
                    <a:pt x="0" y="109"/>
                  </a:lnTo>
                  <a:lnTo>
                    <a:pt x="2" y="87"/>
                  </a:lnTo>
                  <a:lnTo>
                    <a:pt x="7" y="67"/>
                  </a:lnTo>
                  <a:lnTo>
                    <a:pt x="15" y="48"/>
                  </a:lnTo>
                  <a:lnTo>
                    <a:pt x="28" y="31"/>
                  </a:lnTo>
                  <a:lnTo>
                    <a:pt x="43" y="18"/>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7" name="Google Shape;1347;p48"/>
            <p:cNvSpPr/>
            <p:nvPr/>
          </p:nvSpPr>
          <p:spPr>
            <a:xfrm>
              <a:off x="3678" y="2384"/>
              <a:ext cx="131" cy="22"/>
            </a:xfrm>
            <a:custGeom>
              <a:rect b="b" l="l" r="r" t="t"/>
              <a:pathLst>
                <a:path extrusionOk="0" h="267" w="1308">
                  <a:moveTo>
                    <a:pt x="110" y="0"/>
                  </a:moveTo>
                  <a:lnTo>
                    <a:pt x="142" y="1"/>
                  </a:lnTo>
                  <a:lnTo>
                    <a:pt x="172" y="3"/>
                  </a:lnTo>
                  <a:lnTo>
                    <a:pt x="200" y="5"/>
                  </a:lnTo>
                  <a:lnTo>
                    <a:pt x="226" y="6"/>
                  </a:lnTo>
                  <a:lnTo>
                    <a:pt x="249" y="7"/>
                  </a:lnTo>
                  <a:lnTo>
                    <a:pt x="271" y="8"/>
                  </a:lnTo>
                  <a:lnTo>
                    <a:pt x="293" y="9"/>
                  </a:lnTo>
                  <a:lnTo>
                    <a:pt x="313" y="9"/>
                  </a:lnTo>
                  <a:lnTo>
                    <a:pt x="332" y="10"/>
                  </a:lnTo>
                  <a:lnTo>
                    <a:pt x="351" y="11"/>
                  </a:lnTo>
                  <a:lnTo>
                    <a:pt x="370" y="12"/>
                  </a:lnTo>
                  <a:lnTo>
                    <a:pt x="388" y="13"/>
                  </a:lnTo>
                  <a:lnTo>
                    <a:pt x="407" y="14"/>
                  </a:lnTo>
                  <a:lnTo>
                    <a:pt x="428" y="14"/>
                  </a:lnTo>
                  <a:lnTo>
                    <a:pt x="448" y="15"/>
                  </a:lnTo>
                  <a:lnTo>
                    <a:pt x="470" y="16"/>
                  </a:lnTo>
                  <a:lnTo>
                    <a:pt x="494" y="17"/>
                  </a:lnTo>
                  <a:lnTo>
                    <a:pt x="518" y="19"/>
                  </a:lnTo>
                  <a:lnTo>
                    <a:pt x="546" y="20"/>
                  </a:lnTo>
                  <a:lnTo>
                    <a:pt x="574" y="21"/>
                  </a:lnTo>
                  <a:lnTo>
                    <a:pt x="606" y="22"/>
                  </a:lnTo>
                  <a:lnTo>
                    <a:pt x="640" y="24"/>
                  </a:lnTo>
                  <a:lnTo>
                    <a:pt x="678" y="26"/>
                  </a:lnTo>
                  <a:lnTo>
                    <a:pt x="718" y="28"/>
                  </a:lnTo>
                  <a:lnTo>
                    <a:pt x="762" y="30"/>
                  </a:lnTo>
                  <a:lnTo>
                    <a:pt x="810" y="32"/>
                  </a:lnTo>
                  <a:lnTo>
                    <a:pt x="861" y="35"/>
                  </a:lnTo>
                  <a:lnTo>
                    <a:pt x="918" y="38"/>
                  </a:lnTo>
                  <a:lnTo>
                    <a:pt x="979" y="40"/>
                  </a:lnTo>
                  <a:lnTo>
                    <a:pt x="1044" y="43"/>
                  </a:lnTo>
                  <a:lnTo>
                    <a:pt x="1115" y="47"/>
                  </a:lnTo>
                  <a:lnTo>
                    <a:pt x="1191" y="50"/>
                  </a:lnTo>
                  <a:lnTo>
                    <a:pt x="1220" y="54"/>
                  </a:lnTo>
                  <a:lnTo>
                    <a:pt x="1243" y="62"/>
                  </a:lnTo>
                  <a:lnTo>
                    <a:pt x="1262" y="75"/>
                  </a:lnTo>
                  <a:lnTo>
                    <a:pt x="1278" y="89"/>
                  </a:lnTo>
                  <a:lnTo>
                    <a:pt x="1291" y="107"/>
                  </a:lnTo>
                  <a:lnTo>
                    <a:pt x="1300" y="126"/>
                  </a:lnTo>
                  <a:lnTo>
                    <a:pt x="1305" y="145"/>
                  </a:lnTo>
                  <a:lnTo>
                    <a:pt x="1308" y="166"/>
                  </a:lnTo>
                  <a:lnTo>
                    <a:pt x="1307" y="187"/>
                  </a:lnTo>
                  <a:lnTo>
                    <a:pt x="1302" y="205"/>
                  </a:lnTo>
                  <a:lnTo>
                    <a:pt x="1294" y="224"/>
                  </a:lnTo>
                  <a:lnTo>
                    <a:pt x="1282" y="240"/>
                  </a:lnTo>
                  <a:lnTo>
                    <a:pt x="1265" y="252"/>
                  </a:lnTo>
                  <a:lnTo>
                    <a:pt x="1246" y="261"/>
                  </a:lnTo>
                  <a:lnTo>
                    <a:pt x="1223" y="266"/>
                  </a:lnTo>
                  <a:lnTo>
                    <a:pt x="1196" y="267"/>
                  </a:lnTo>
                  <a:lnTo>
                    <a:pt x="1164" y="266"/>
                  </a:lnTo>
                  <a:lnTo>
                    <a:pt x="1133" y="264"/>
                  </a:lnTo>
                  <a:lnTo>
                    <a:pt x="1106" y="263"/>
                  </a:lnTo>
                  <a:lnTo>
                    <a:pt x="1080" y="262"/>
                  </a:lnTo>
                  <a:lnTo>
                    <a:pt x="1056" y="261"/>
                  </a:lnTo>
                  <a:lnTo>
                    <a:pt x="1034" y="260"/>
                  </a:lnTo>
                  <a:lnTo>
                    <a:pt x="1013" y="259"/>
                  </a:lnTo>
                  <a:lnTo>
                    <a:pt x="993" y="258"/>
                  </a:lnTo>
                  <a:lnTo>
                    <a:pt x="974" y="257"/>
                  </a:lnTo>
                  <a:lnTo>
                    <a:pt x="954" y="256"/>
                  </a:lnTo>
                  <a:lnTo>
                    <a:pt x="935" y="255"/>
                  </a:lnTo>
                  <a:lnTo>
                    <a:pt x="917" y="254"/>
                  </a:lnTo>
                  <a:lnTo>
                    <a:pt x="897" y="253"/>
                  </a:lnTo>
                  <a:lnTo>
                    <a:pt x="877" y="253"/>
                  </a:lnTo>
                  <a:lnTo>
                    <a:pt x="857" y="252"/>
                  </a:lnTo>
                  <a:lnTo>
                    <a:pt x="835" y="251"/>
                  </a:lnTo>
                  <a:lnTo>
                    <a:pt x="812" y="250"/>
                  </a:lnTo>
                  <a:lnTo>
                    <a:pt x="788" y="248"/>
                  </a:lnTo>
                  <a:lnTo>
                    <a:pt x="760" y="247"/>
                  </a:lnTo>
                  <a:lnTo>
                    <a:pt x="731" y="246"/>
                  </a:lnTo>
                  <a:lnTo>
                    <a:pt x="699" y="245"/>
                  </a:lnTo>
                  <a:lnTo>
                    <a:pt x="665" y="243"/>
                  </a:lnTo>
                  <a:lnTo>
                    <a:pt x="627" y="242"/>
                  </a:lnTo>
                  <a:lnTo>
                    <a:pt x="586" y="240"/>
                  </a:lnTo>
                  <a:lnTo>
                    <a:pt x="543" y="237"/>
                  </a:lnTo>
                  <a:lnTo>
                    <a:pt x="495" y="235"/>
                  </a:lnTo>
                  <a:lnTo>
                    <a:pt x="442" y="233"/>
                  </a:lnTo>
                  <a:lnTo>
                    <a:pt x="386" y="230"/>
                  </a:lnTo>
                  <a:lnTo>
                    <a:pt x="325" y="228"/>
                  </a:lnTo>
                  <a:lnTo>
                    <a:pt x="259" y="225"/>
                  </a:lnTo>
                  <a:lnTo>
                    <a:pt x="188" y="222"/>
                  </a:lnTo>
                  <a:lnTo>
                    <a:pt x="112" y="219"/>
                  </a:lnTo>
                  <a:lnTo>
                    <a:pt x="86" y="216"/>
                  </a:lnTo>
                  <a:lnTo>
                    <a:pt x="65" y="207"/>
                  </a:lnTo>
                  <a:lnTo>
                    <a:pt x="46" y="195"/>
                  </a:lnTo>
                  <a:lnTo>
                    <a:pt x="29" y="180"/>
                  </a:lnTo>
                  <a:lnTo>
                    <a:pt x="17" y="163"/>
                  </a:lnTo>
                  <a:lnTo>
                    <a:pt x="7" y="143"/>
                  </a:lnTo>
                  <a:lnTo>
                    <a:pt x="2" y="124"/>
                  </a:lnTo>
                  <a:lnTo>
                    <a:pt x="0" y="102"/>
                  </a:lnTo>
                  <a:lnTo>
                    <a:pt x="1" y="82"/>
                  </a:lnTo>
                  <a:lnTo>
                    <a:pt x="6" y="64"/>
                  </a:lnTo>
                  <a:lnTo>
                    <a:pt x="14" y="46"/>
                  </a:lnTo>
                  <a:lnTo>
                    <a:pt x="26" y="30"/>
                  </a:lnTo>
                  <a:lnTo>
                    <a:pt x="43" y="18"/>
                  </a:lnTo>
                  <a:lnTo>
                    <a:pt x="61" y="8"/>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8" name="Google Shape;1348;p48"/>
            <p:cNvSpPr/>
            <p:nvPr/>
          </p:nvSpPr>
          <p:spPr>
            <a:xfrm>
              <a:off x="3679" y="2385"/>
              <a:ext cx="130" cy="21"/>
            </a:xfrm>
            <a:custGeom>
              <a:rect b="b" l="l" r="r" t="t"/>
              <a:pathLst>
                <a:path extrusionOk="0" h="254" w="1298">
                  <a:moveTo>
                    <a:pt x="105" y="0"/>
                  </a:moveTo>
                  <a:lnTo>
                    <a:pt x="137" y="1"/>
                  </a:lnTo>
                  <a:lnTo>
                    <a:pt x="167" y="3"/>
                  </a:lnTo>
                  <a:lnTo>
                    <a:pt x="195" y="4"/>
                  </a:lnTo>
                  <a:lnTo>
                    <a:pt x="221" y="5"/>
                  </a:lnTo>
                  <a:lnTo>
                    <a:pt x="244" y="6"/>
                  </a:lnTo>
                  <a:lnTo>
                    <a:pt x="266" y="7"/>
                  </a:lnTo>
                  <a:lnTo>
                    <a:pt x="288" y="7"/>
                  </a:lnTo>
                  <a:lnTo>
                    <a:pt x="308" y="8"/>
                  </a:lnTo>
                  <a:lnTo>
                    <a:pt x="327" y="9"/>
                  </a:lnTo>
                  <a:lnTo>
                    <a:pt x="346" y="10"/>
                  </a:lnTo>
                  <a:lnTo>
                    <a:pt x="365" y="10"/>
                  </a:lnTo>
                  <a:lnTo>
                    <a:pt x="383" y="11"/>
                  </a:lnTo>
                  <a:lnTo>
                    <a:pt x="402" y="12"/>
                  </a:lnTo>
                  <a:lnTo>
                    <a:pt x="423" y="13"/>
                  </a:lnTo>
                  <a:lnTo>
                    <a:pt x="443" y="14"/>
                  </a:lnTo>
                  <a:lnTo>
                    <a:pt x="465" y="15"/>
                  </a:lnTo>
                  <a:lnTo>
                    <a:pt x="489" y="16"/>
                  </a:lnTo>
                  <a:lnTo>
                    <a:pt x="513" y="17"/>
                  </a:lnTo>
                  <a:lnTo>
                    <a:pt x="541" y="18"/>
                  </a:lnTo>
                  <a:lnTo>
                    <a:pt x="569" y="19"/>
                  </a:lnTo>
                  <a:lnTo>
                    <a:pt x="601" y="22"/>
                  </a:lnTo>
                  <a:lnTo>
                    <a:pt x="635" y="23"/>
                  </a:lnTo>
                  <a:lnTo>
                    <a:pt x="673" y="25"/>
                  </a:lnTo>
                  <a:lnTo>
                    <a:pt x="713" y="27"/>
                  </a:lnTo>
                  <a:lnTo>
                    <a:pt x="757" y="29"/>
                  </a:lnTo>
                  <a:lnTo>
                    <a:pt x="805" y="31"/>
                  </a:lnTo>
                  <a:lnTo>
                    <a:pt x="856" y="33"/>
                  </a:lnTo>
                  <a:lnTo>
                    <a:pt x="913" y="36"/>
                  </a:lnTo>
                  <a:lnTo>
                    <a:pt x="974" y="39"/>
                  </a:lnTo>
                  <a:lnTo>
                    <a:pt x="1039" y="42"/>
                  </a:lnTo>
                  <a:lnTo>
                    <a:pt x="1110" y="45"/>
                  </a:lnTo>
                  <a:lnTo>
                    <a:pt x="1186" y="49"/>
                  </a:lnTo>
                  <a:lnTo>
                    <a:pt x="1214" y="54"/>
                  </a:lnTo>
                  <a:lnTo>
                    <a:pt x="1237" y="61"/>
                  </a:lnTo>
                  <a:lnTo>
                    <a:pt x="1256" y="72"/>
                  </a:lnTo>
                  <a:lnTo>
                    <a:pt x="1271" y="87"/>
                  </a:lnTo>
                  <a:lnTo>
                    <a:pt x="1283" y="102"/>
                  </a:lnTo>
                  <a:lnTo>
                    <a:pt x="1291" y="120"/>
                  </a:lnTo>
                  <a:lnTo>
                    <a:pt x="1296" y="139"/>
                  </a:lnTo>
                  <a:lnTo>
                    <a:pt x="1298" y="158"/>
                  </a:lnTo>
                  <a:lnTo>
                    <a:pt x="1298" y="179"/>
                  </a:lnTo>
                  <a:lnTo>
                    <a:pt x="1293" y="198"/>
                  </a:lnTo>
                  <a:lnTo>
                    <a:pt x="1285" y="215"/>
                  </a:lnTo>
                  <a:lnTo>
                    <a:pt x="1272" y="230"/>
                  </a:lnTo>
                  <a:lnTo>
                    <a:pt x="1257" y="241"/>
                  </a:lnTo>
                  <a:lnTo>
                    <a:pt x="1238" y="249"/>
                  </a:lnTo>
                  <a:lnTo>
                    <a:pt x="1217" y="254"/>
                  </a:lnTo>
                  <a:lnTo>
                    <a:pt x="1191" y="254"/>
                  </a:lnTo>
                  <a:lnTo>
                    <a:pt x="1159" y="253"/>
                  </a:lnTo>
                  <a:lnTo>
                    <a:pt x="1128" y="251"/>
                  </a:lnTo>
                  <a:lnTo>
                    <a:pt x="1101" y="250"/>
                  </a:lnTo>
                  <a:lnTo>
                    <a:pt x="1075" y="249"/>
                  </a:lnTo>
                  <a:lnTo>
                    <a:pt x="1051" y="248"/>
                  </a:lnTo>
                  <a:lnTo>
                    <a:pt x="1029" y="247"/>
                  </a:lnTo>
                  <a:lnTo>
                    <a:pt x="1008" y="246"/>
                  </a:lnTo>
                  <a:lnTo>
                    <a:pt x="988" y="245"/>
                  </a:lnTo>
                  <a:lnTo>
                    <a:pt x="969" y="244"/>
                  </a:lnTo>
                  <a:lnTo>
                    <a:pt x="949" y="243"/>
                  </a:lnTo>
                  <a:lnTo>
                    <a:pt x="930" y="242"/>
                  </a:lnTo>
                  <a:lnTo>
                    <a:pt x="912" y="241"/>
                  </a:lnTo>
                  <a:lnTo>
                    <a:pt x="892" y="240"/>
                  </a:lnTo>
                  <a:lnTo>
                    <a:pt x="872" y="240"/>
                  </a:lnTo>
                  <a:lnTo>
                    <a:pt x="852" y="239"/>
                  </a:lnTo>
                  <a:lnTo>
                    <a:pt x="830" y="238"/>
                  </a:lnTo>
                  <a:lnTo>
                    <a:pt x="807" y="237"/>
                  </a:lnTo>
                  <a:lnTo>
                    <a:pt x="783" y="235"/>
                  </a:lnTo>
                  <a:lnTo>
                    <a:pt x="755" y="234"/>
                  </a:lnTo>
                  <a:lnTo>
                    <a:pt x="726" y="233"/>
                  </a:lnTo>
                  <a:lnTo>
                    <a:pt x="694" y="232"/>
                  </a:lnTo>
                  <a:lnTo>
                    <a:pt x="660" y="230"/>
                  </a:lnTo>
                  <a:lnTo>
                    <a:pt x="622" y="229"/>
                  </a:lnTo>
                  <a:lnTo>
                    <a:pt x="581" y="227"/>
                  </a:lnTo>
                  <a:lnTo>
                    <a:pt x="538" y="224"/>
                  </a:lnTo>
                  <a:lnTo>
                    <a:pt x="490" y="222"/>
                  </a:lnTo>
                  <a:lnTo>
                    <a:pt x="437" y="220"/>
                  </a:lnTo>
                  <a:lnTo>
                    <a:pt x="381" y="217"/>
                  </a:lnTo>
                  <a:lnTo>
                    <a:pt x="320" y="215"/>
                  </a:lnTo>
                  <a:lnTo>
                    <a:pt x="254" y="212"/>
                  </a:lnTo>
                  <a:lnTo>
                    <a:pt x="183" y="209"/>
                  </a:lnTo>
                  <a:lnTo>
                    <a:pt x="107" y="206"/>
                  </a:lnTo>
                  <a:lnTo>
                    <a:pt x="83" y="203"/>
                  </a:lnTo>
                  <a:lnTo>
                    <a:pt x="62" y="194"/>
                  </a:lnTo>
                  <a:lnTo>
                    <a:pt x="45" y="183"/>
                  </a:lnTo>
                  <a:lnTo>
                    <a:pt x="29" y="170"/>
                  </a:lnTo>
                  <a:lnTo>
                    <a:pt x="17" y="153"/>
                  </a:lnTo>
                  <a:lnTo>
                    <a:pt x="8" y="134"/>
                  </a:lnTo>
                  <a:lnTo>
                    <a:pt x="2" y="115"/>
                  </a:lnTo>
                  <a:lnTo>
                    <a:pt x="0" y="94"/>
                  </a:lnTo>
                  <a:lnTo>
                    <a:pt x="2" y="75"/>
                  </a:lnTo>
                  <a:lnTo>
                    <a:pt x="7" y="57"/>
                  </a:lnTo>
                  <a:lnTo>
                    <a:pt x="15" y="40"/>
                  </a:lnTo>
                  <a:lnTo>
                    <a:pt x="26" y="26"/>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9" name="Google Shape;1349;p48"/>
            <p:cNvSpPr/>
            <p:nvPr/>
          </p:nvSpPr>
          <p:spPr>
            <a:xfrm>
              <a:off x="3680" y="2386"/>
              <a:ext cx="128" cy="20"/>
            </a:xfrm>
            <a:custGeom>
              <a:rect b="b" l="l" r="r" t="t"/>
              <a:pathLst>
                <a:path extrusionOk="0" h="244" w="1286">
                  <a:moveTo>
                    <a:pt x="98" y="0"/>
                  </a:moveTo>
                  <a:lnTo>
                    <a:pt x="130" y="1"/>
                  </a:lnTo>
                  <a:lnTo>
                    <a:pt x="160" y="2"/>
                  </a:lnTo>
                  <a:lnTo>
                    <a:pt x="188" y="3"/>
                  </a:lnTo>
                  <a:lnTo>
                    <a:pt x="214" y="4"/>
                  </a:lnTo>
                  <a:lnTo>
                    <a:pt x="237" y="5"/>
                  </a:lnTo>
                  <a:lnTo>
                    <a:pt x="259" y="6"/>
                  </a:lnTo>
                  <a:lnTo>
                    <a:pt x="281" y="7"/>
                  </a:lnTo>
                  <a:lnTo>
                    <a:pt x="301" y="8"/>
                  </a:lnTo>
                  <a:lnTo>
                    <a:pt x="320" y="9"/>
                  </a:lnTo>
                  <a:lnTo>
                    <a:pt x="340" y="9"/>
                  </a:lnTo>
                  <a:lnTo>
                    <a:pt x="358" y="11"/>
                  </a:lnTo>
                  <a:lnTo>
                    <a:pt x="377" y="12"/>
                  </a:lnTo>
                  <a:lnTo>
                    <a:pt x="396" y="13"/>
                  </a:lnTo>
                  <a:lnTo>
                    <a:pt x="416" y="14"/>
                  </a:lnTo>
                  <a:lnTo>
                    <a:pt x="437" y="15"/>
                  </a:lnTo>
                  <a:lnTo>
                    <a:pt x="459" y="16"/>
                  </a:lnTo>
                  <a:lnTo>
                    <a:pt x="482" y="17"/>
                  </a:lnTo>
                  <a:lnTo>
                    <a:pt x="507" y="18"/>
                  </a:lnTo>
                  <a:lnTo>
                    <a:pt x="535" y="19"/>
                  </a:lnTo>
                  <a:lnTo>
                    <a:pt x="563" y="20"/>
                  </a:lnTo>
                  <a:lnTo>
                    <a:pt x="595" y="22"/>
                  </a:lnTo>
                  <a:lnTo>
                    <a:pt x="629" y="23"/>
                  </a:lnTo>
                  <a:lnTo>
                    <a:pt x="667" y="25"/>
                  </a:lnTo>
                  <a:lnTo>
                    <a:pt x="707" y="27"/>
                  </a:lnTo>
                  <a:lnTo>
                    <a:pt x="751" y="29"/>
                  </a:lnTo>
                  <a:lnTo>
                    <a:pt x="799" y="31"/>
                  </a:lnTo>
                  <a:lnTo>
                    <a:pt x="850" y="34"/>
                  </a:lnTo>
                  <a:lnTo>
                    <a:pt x="906" y="36"/>
                  </a:lnTo>
                  <a:lnTo>
                    <a:pt x="967" y="39"/>
                  </a:lnTo>
                  <a:lnTo>
                    <a:pt x="1033" y="43"/>
                  </a:lnTo>
                  <a:lnTo>
                    <a:pt x="1103" y="46"/>
                  </a:lnTo>
                  <a:lnTo>
                    <a:pt x="1179" y="50"/>
                  </a:lnTo>
                  <a:lnTo>
                    <a:pt x="1207" y="53"/>
                  </a:lnTo>
                  <a:lnTo>
                    <a:pt x="1229" y="61"/>
                  </a:lnTo>
                  <a:lnTo>
                    <a:pt x="1247" y="72"/>
                  </a:lnTo>
                  <a:lnTo>
                    <a:pt x="1261" y="84"/>
                  </a:lnTo>
                  <a:lnTo>
                    <a:pt x="1273" y="100"/>
                  </a:lnTo>
                  <a:lnTo>
                    <a:pt x="1280" y="117"/>
                  </a:lnTo>
                  <a:lnTo>
                    <a:pt x="1284" y="135"/>
                  </a:lnTo>
                  <a:lnTo>
                    <a:pt x="1286" y="153"/>
                  </a:lnTo>
                  <a:lnTo>
                    <a:pt x="1286" y="174"/>
                  </a:lnTo>
                  <a:lnTo>
                    <a:pt x="1281" y="193"/>
                  </a:lnTo>
                  <a:lnTo>
                    <a:pt x="1273" y="208"/>
                  </a:lnTo>
                  <a:lnTo>
                    <a:pt x="1261" y="222"/>
                  </a:lnTo>
                  <a:lnTo>
                    <a:pt x="1246" y="233"/>
                  </a:lnTo>
                  <a:lnTo>
                    <a:pt x="1228" y="240"/>
                  </a:lnTo>
                  <a:lnTo>
                    <a:pt x="1208" y="244"/>
                  </a:lnTo>
                  <a:lnTo>
                    <a:pt x="1184" y="244"/>
                  </a:lnTo>
                  <a:lnTo>
                    <a:pt x="1152" y="243"/>
                  </a:lnTo>
                  <a:lnTo>
                    <a:pt x="1121" y="241"/>
                  </a:lnTo>
                  <a:lnTo>
                    <a:pt x="1094" y="240"/>
                  </a:lnTo>
                  <a:lnTo>
                    <a:pt x="1068" y="239"/>
                  </a:lnTo>
                  <a:lnTo>
                    <a:pt x="1044" y="238"/>
                  </a:lnTo>
                  <a:lnTo>
                    <a:pt x="1022" y="237"/>
                  </a:lnTo>
                  <a:lnTo>
                    <a:pt x="1001" y="236"/>
                  </a:lnTo>
                  <a:lnTo>
                    <a:pt x="981" y="235"/>
                  </a:lnTo>
                  <a:lnTo>
                    <a:pt x="962" y="234"/>
                  </a:lnTo>
                  <a:lnTo>
                    <a:pt x="942" y="233"/>
                  </a:lnTo>
                  <a:lnTo>
                    <a:pt x="923" y="232"/>
                  </a:lnTo>
                  <a:lnTo>
                    <a:pt x="905" y="231"/>
                  </a:lnTo>
                  <a:lnTo>
                    <a:pt x="885" y="230"/>
                  </a:lnTo>
                  <a:lnTo>
                    <a:pt x="865" y="230"/>
                  </a:lnTo>
                  <a:lnTo>
                    <a:pt x="845" y="229"/>
                  </a:lnTo>
                  <a:lnTo>
                    <a:pt x="823" y="228"/>
                  </a:lnTo>
                  <a:lnTo>
                    <a:pt x="800" y="227"/>
                  </a:lnTo>
                  <a:lnTo>
                    <a:pt x="776" y="225"/>
                  </a:lnTo>
                  <a:lnTo>
                    <a:pt x="748" y="224"/>
                  </a:lnTo>
                  <a:lnTo>
                    <a:pt x="719" y="223"/>
                  </a:lnTo>
                  <a:lnTo>
                    <a:pt x="687" y="222"/>
                  </a:lnTo>
                  <a:lnTo>
                    <a:pt x="653" y="220"/>
                  </a:lnTo>
                  <a:lnTo>
                    <a:pt x="615" y="219"/>
                  </a:lnTo>
                  <a:lnTo>
                    <a:pt x="574" y="217"/>
                  </a:lnTo>
                  <a:lnTo>
                    <a:pt x="531" y="214"/>
                  </a:lnTo>
                  <a:lnTo>
                    <a:pt x="483" y="212"/>
                  </a:lnTo>
                  <a:lnTo>
                    <a:pt x="430" y="210"/>
                  </a:lnTo>
                  <a:lnTo>
                    <a:pt x="374" y="207"/>
                  </a:lnTo>
                  <a:lnTo>
                    <a:pt x="313" y="205"/>
                  </a:lnTo>
                  <a:lnTo>
                    <a:pt x="247" y="202"/>
                  </a:lnTo>
                  <a:lnTo>
                    <a:pt x="176" y="199"/>
                  </a:lnTo>
                  <a:lnTo>
                    <a:pt x="100" y="196"/>
                  </a:lnTo>
                  <a:lnTo>
                    <a:pt x="78" y="193"/>
                  </a:lnTo>
                  <a:lnTo>
                    <a:pt x="60" y="185"/>
                  </a:lnTo>
                  <a:lnTo>
                    <a:pt x="43" y="175"/>
                  </a:lnTo>
                  <a:lnTo>
                    <a:pt x="29" y="162"/>
                  </a:lnTo>
                  <a:lnTo>
                    <a:pt x="16" y="145"/>
                  </a:lnTo>
                  <a:lnTo>
                    <a:pt x="7" y="127"/>
                  </a:lnTo>
                  <a:lnTo>
                    <a:pt x="2" y="108"/>
                  </a:lnTo>
                  <a:lnTo>
                    <a:pt x="0" y="87"/>
                  </a:lnTo>
                  <a:lnTo>
                    <a:pt x="1" y="70"/>
                  </a:lnTo>
                  <a:lnTo>
                    <a:pt x="6" y="53"/>
                  </a:lnTo>
                  <a:lnTo>
                    <a:pt x="14" y="38"/>
                  </a:lnTo>
                  <a:lnTo>
                    <a:pt x="25" y="25"/>
                  </a:lnTo>
                  <a:lnTo>
                    <a:pt x="40" y="15"/>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0" name="Google Shape;1350;p48"/>
            <p:cNvSpPr/>
            <p:nvPr/>
          </p:nvSpPr>
          <p:spPr>
            <a:xfrm>
              <a:off x="3680" y="2387"/>
              <a:ext cx="128" cy="19"/>
            </a:xfrm>
            <a:custGeom>
              <a:rect b="b" l="l" r="r" t="t"/>
              <a:pathLst>
                <a:path extrusionOk="0" h="231" w="1276">
                  <a:moveTo>
                    <a:pt x="93" y="0"/>
                  </a:moveTo>
                  <a:lnTo>
                    <a:pt x="125" y="1"/>
                  </a:lnTo>
                  <a:lnTo>
                    <a:pt x="155" y="2"/>
                  </a:lnTo>
                  <a:lnTo>
                    <a:pt x="183" y="3"/>
                  </a:lnTo>
                  <a:lnTo>
                    <a:pt x="209" y="4"/>
                  </a:lnTo>
                  <a:lnTo>
                    <a:pt x="232" y="5"/>
                  </a:lnTo>
                  <a:lnTo>
                    <a:pt x="254" y="6"/>
                  </a:lnTo>
                  <a:lnTo>
                    <a:pt x="276" y="7"/>
                  </a:lnTo>
                  <a:lnTo>
                    <a:pt x="296" y="8"/>
                  </a:lnTo>
                  <a:lnTo>
                    <a:pt x="315" y="8"/>
                  </a:lnTo>
                  <a:lnTo>
                    <a:pt x="335" y="9"/>
                  </a:lnTo>
                  <a:lnTo>
                    <a:pt x="353" y="10"/>
                  </a:lnTo>
                  <a:lnTo>
                    <a:pt x="372" y="11"/>
                  </a:lnTo>
                  <a:lnTo>
                    <a:pt x="391" y="11"/>
                  </a:lnTo>
                  <a:lnTo>
                    <a:pt x="411" y="12"/>
                  </a:lnTo>
                  <a:lnTo>
                    <a:pt x="432" y="13"/>
                  </a:lnTo>
                  <a:lnTo>
                    <a:pt x="454" y="14"/>
                  </a:lnTo>
                  <a:lnTo>
                    <a:pt x="477" y="15"/>
                  </a:lnTo>
                  <a:lnTo>
                    <a:pt x="502" y="16"/>
                  </a:lnTo>
                  <a:lnTo>
                    <a:pt x="530" y="17"/>
                  </a:lnTo>
                  <a:lnTo>
                    <a:pt x="558" y="18"/>
                  </a:lnTo>
                  <a:lnTo>
                    <a:pt x="590" y="20"/>
                  </a:lnTo>
                  <a:lnTo>
                    <a:pt x="624" y="22"/>
                  </a:lnTo>
                  <a:lnTo>
                    <a:pt x="662" y="23"/>
                  </a:lnTo>
                  <a:lnTo>
                    <a:pt x="702" y="25"/>
                  </a:lnTo>
                  <a:lnTo>
                    <a:pt x="746" y="28"/>
                  </a:lnTo>
                  <a:lnTo>
                    <a:pt x="794" y="31"/>
                  </a:lnTo>
                  <a:lnTo>
                    <a:pt x="845" y="33"/>
                  </a:lnTo>
                  <a:lnTo>
                    <a:pt x="901" y="36"/>
                  </a:lnTo>
                  <a:lnTo>
                    <a:pt x="962" y="39"/>
                  </a:lnTo>
                  <a:lnTo>
                    <a:pt x="1028" y="42"/>
                  </a:lnTo>
                  <a:lnTo>
                    <a:pt x="1098" y="45"/>
                  </a:lnTo>
                  <a:lnTo>
                    <a:pt x="1174" y="49"/>
                  </a:lnTo>
                  <a:lnTo>
                    <a:pt x="1202" y="52"/>
                  </a:lnTo>
                  <a:lnTo>
                    <a:pt x="1224" y="60"/>
                  </a:lnTo>
                  <a:lnTo>
                    <a:pt x="1241" y="70"/>
                  </a:lnTo>
                  <a:lnTo>
                    <a:pt x="1254" y="82"/>
                  </a:lnTo>
                  <a:lnTo>
                    <a:pt x="1263" y="97"/>
                  </a:lnTo>
                  <a:lnTo>
                    <a:pt x="1271" y="112"/>
                  </a:lnTo>
                  <a:lnTo>
                    <a:pt x="1274" y="129"/>
                  </a:lnTo>
                  <a:lnTo>
                    <a:pt x="1276" y="146"/>
                  </a:lnTo>
                  <a:lnTo>
                    <a:pt x="1276" y="166"/>
                  </a:lnTo>
                  <a:lnTo>
                    <a:pt x="1273" y="184"/>
                  </a:lnTo>
                  <a:lnTo>
                    <a:pt x="1265" y="199"/>
                  </a:lnTo>
                  <a:lnTo>
                    <a:pt x="1253" y="212"/>
                  </a:lnTo>
                  <a:lnTo>
                    <a:pt x="1239" y="221"/>
                  </a:lnTo>
                  <a:lnTo>
                    <a:pt x="1222" y="228"/>
                  </a:lnTo>
                  <a:lnTo>
                    <a:pt x="1202" y="231"/>
                  </a:lnTo>
                  <a:lnTo>
                    <a:pt x="1179" y="231"/>
                  </a:lnTo>
                  <a:lnTo>
                    <a:pt x="1147" y="230"/>
                  </a:lnTo>
                  <a:lnTo>
                    <a:pt x="1116" y="228"/>
                  </a:lnTo>
                  <a:lnTo>
                    <a:pt x="1089" y="227"/>
                  </a:lnTo>
                  <a:lnTo>
                    <a:pt x="1063" y="226"/>
                  </a:lnTo>
                  <a:lnTo>
                    <a:pt x="1039" y="225"/>
                  </a:lnTo>
                  <a:lnTo>
                    <a:pt x="1017" y="224"/>
                  </a:lnTo>
                  <a:lnTo>
                    <a:pt x="996" y="223"/>
                  </a:lnTo>
                  <a:lnTo>
                    <a:pt x="976" y="222"/>
                  </a:lnTo>
                  <a:lnTo>
                    <a:pt x="957" y="221"/>
                  </a:lnTo>
                  <a:lnTo>
                    <a:pt x="937" y="220"/>
                  </a:lnTo>
                  <a:lnTo>
                    <a:pt x="918" y="219"/>
                  </a:lnTo>
                  <a:lnTo>
                    <a:pt x="900" y="218"/>
                  </a:lnTo>
                  <a:lnTo>
                    <a:pt x="880" y="217"/>
                  </a:lnTo>
                  <a:lnTo>
                    <a:pt x="860" y="217"/>
                  </a:lnTo>
                  <a:lnTo>
                    <a:pt x="840" y="216"/>
                  </a:lnTo>
                  <a:lnTo>
                    <a:pt x="818" y="215"/>
                  </a:lnTo>
                  <a:lnTo>
                    <a:pt x="795" y="214"/>
                  </a:lnTo>
                  <a:lnTo>
                    <a:pt x="771" y="212"/>
                  </a:lnTo>
                  <a:lnTo>
                    <a:pt x="743" y="211"/>
                  </a:lnTo>
                  <a:lnTo>
                    <a:pt x="714" y="210"/>
                  </a:lnTo>
                  <a:lnTo>
                    <a:pt x="682" y="209"/>
                  </a:lnTo>
                  <a:lnTo>
                    <a:pt x="648" y="207"/>
                  </a:lnTo>
                  <a:lnTo>
                    <a:pt x="610" y="206"/>
                  </a:lnTo>
                  <a:lnTo>
                    <a:pt x="569" y="204"/>
                  </a:lnTo>
                  <a:lnTo>
                    <a:pt x="526" y="201"/>
                  </a:lnTo>
                  <a:lnTo>
                    <a:pt x="478" y="199"/>
                  </a:lnTo>
                  <a:lnTo>
                    <a:pt x="425" y="197"/>
                  </a:lnTo>
                  <a:lnTo>
                    <a:pt x="369" y="194"/>
                  </a:lnTo>
                  <a:lnTo>
                    <a:pt x="308" y="192"/>
                  </a:lnTo>
                  <a:lnTo>
                    <a:pt x="242" y="189"/>
                  </a:lnTo>
                  <a:lnTo>
                    <a:pt x="171" y="186"/>
                  </a:lnTo>
                  <a:lnTo>
                    <a:pt x="95" y="183"/>
                  </a:lnTo>
                  <a:lnTo>
                    <a:pt x="75" y="180"/>
                  </a:lnTo>
                  <a:lnTo>
                    <a:pt x="57" y="173"/>
                  </a:lnTo>
                  <a:lnTo>
                    <a:pt x="42" y="163"/>
                  </a:lnTo>
                  <a:lnTo>
                    <a:pt x="28" y="151"/>
                  </a:lnTo>
                  <a:lnTo>
                    <a:pt x="16" y="135"/>
                  </a:lnTo>
                  <a:lnTo>
                    <a:pt x="8" y="119"/>
                  </a:lnTo>
                  <a:lnTo>
                    <a:pt x="2" y="99"/>
                  </a:lnTo>
                  <a:lnTo>
                    <a:pt x="0" y="78"/>
                  </a:lnTo>
                  <a:lnTo>
                    <a:pt x="2" y="62"/>
                  </a:lnTo>
                  <a:lnTo>
                    <a:pt x="6" y="47"/>
                  </a:lnTo>
                  <a:lnTo>
                    <a:pt x="14" y="33"/>
                  </a:lnTo>
                  <a:lnTo>
                    <a:pt x="26" y="21"/>
                  </a:lnTo>
                  <a:lnTo>
                    <a:pt x="39" y="11"/>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48"/>
            <p:cNvSpPr/>
            <p:nvPr/>
          </p:nvSpPr>
          <p:spPr>
            <a:xfrm>
              <a:off x="3681" y="2388"/>
              <a:ext cx="126" cy="18"/>
            </a:xfrm>
            <a:custGeom>
              <a:rect b="b" l="l" r="r" t="t"/>
              <a:pathLst>
                <a:path extrusionOk="0" h="222" w="1267">
                  <a:moveTo>
                    <a:pt x="86" y="0"/>
                  </a:moveTo>
                  <a:lnTo>
                    <a:pt x="118" y="1"/>
                  </a:lnTo>
                  <a:lnTo>
                    <a:pt x="148" y="3"/>
                  </a:lnTo>
                  <a:lnTo>
                    <a:pt x="176" y="4"/>
                  </a:lnTo>
                  <a:lnTo>
                    <a:pt x="202" y="5"/>
                  </a:lnTo>
                  <a:lnTo>
                    <a:pt x="225" y="6"/>
                  </a:lnTo>
                  <a:lnTo>
                    <a:pt x="247" y="7"/>
                  </a:lnTo>
                  <a:lnTo>
                    <a:pt x="269" y="8"/>
                  </a:lnTo>
                  <a:lnTo>
                    <a:pt x="289" y="8"/>
                  </a:lnTo>
                  <a:lnTo>
                    <a:pt x="308" y="9"/>
                  </a:lnTo>
                  <a:lnTo>
                    <a:pt x="328" y="10"/>
                  </a:lnTo>
                  <a:lnTo>
                    <a:pt x="346" y="11"/>
                  </a:lnTo>
                  <a:lnTo>
                    <a:pt x="365" y="12"/>
                  </a:lnTo>
                  <a:lnTo>
                    <a:pt x="384" y="13"/>
                  </a:lnTo>
                  <a:lnTo>
                    <a:pt x="405" y="13"/>
                  </a:lnTo>
                  <a:lnTo>
                    <a:pt x="425" y="14"/>
                  </a:lnTo>
                  <a:lnTo>
                    <a:pt x="447" y="15"/>
                  </a:lnTo>
                  <a:lnTo>
                    <a:pt x="471" y="16"/>
                  </a:lnTo>
                  <a:lnTo>
                    <a:pt x="495" y="19"/>
                  </a:lnTo>
                  <a:lnTo>
                    <a:pt x="523" y="20"/>
                  </a:lnTo>
                  <a:lnTo>
                    <a:pt x="552" y="21"/>
                  </a:lnTo>
                  <a:lnTo>
                    <a:pt x="584" y="22"/>
                  </a:lnTo>
                  <a:lnTo>
                    <a:pt x="618" y="24"/>
                  </a:lnTo>
                  <a:lnTo>
                    <a:pt x="655" y="26"/>
                  </a:lnTo>
                  <a:lnTo>
                    <a:pt x="695" y="28"/>
                  </a:lnTo>
                  <a:lnTo>
                    <a:pt x="740" y="30"/>
                  </a:lnTo>
                  <a:lnTo>
                    <a:pt x="788" y="32"/>
                  </a:lnTo>
                  <a:lnTo>
                    <a:pt x="839" y="34"/>
                  </a:lnTo>
                  <a:lnTo>
                    <a:pt x="896" y="37"/>
                  </a:lnTo>
                  <a:lnTo>
                    <a:pt x="957" y="39"/>
                  </a:lnTo>
                  <a:lnTo>
                    <a:pt x="1022" y="42"/>
                  </a:lnTo>
                  <a:lnTo>
                    <a:pt x="1093" y="46"/>
                  </a:lnTo>
                  <a:lnTo>
                    <a:pt x="1169" y="50"/>
                  </a:lnTo>
                  <a:lnTo>
                    <a:pt x="1196" y="54"/>
                  </a:lnTo>
                  <a:lnTo>
                    <a:pt x="1217" y="61"/>
                  </a:lnTo>
                  <a:lnTo>
                    <a:pt x="1233" y="70"/>
                  </a:lnTo>
                  <a:lnTo>
                    <a:pt x="1245" y="83"/>
                  </a:lnTo>
                  <a:lnTo>
                    <a:pt x="1254" y="97"/>
                  </a:lnTo>
                  <a:lnTo>
                    <a:pt x="1261" y="112"/>
                  </a:lnTo>
                  <a:lnTo>
                    <a:pt x="1265" y="128"/>
                  </a:lnTo>
                  <a:lnTo>
                    <a:pt x="1267" y="144"/>
                  </a:lnTo>
                  <a:lnTo>
                    <a:pt x="1267" y="163"/>
                  </a:lnTo>
                  <a:lnTo>
                    <a:pt x="1263" y="180"/>
                  </a:lnTo>
                  <a:lnTo>
                    <a:pt x="1255" y="195"/>
                  </a:lnTo>
                  <a:lnTo>
                    <a:pt x="1244" y="206"/>
                  </a:lnTo>
                  <a:lnTo>
                    <a:pt x="1229" y="214"/>
                  </a:lnTo>
                  <a:lnTo>
                    <a:pt x="1213" y="220"/>
                  </a:lnTo>
                  <a:lnTo>
                    <a:pt x="1193" y="222"/>
                  </a:lnTo>
                  <a:lnTo>
                    <a:pt x="1172" y="222"/>
                  </a:lnTo>
                  <a:lnTo>
                    <a:pt x="1140" y="221"/>
                  </a:lnTo>
                  <a:lnTo>
                    <a:pt x="1109" y="219"/>
                  </a:lnTo>
                  <a:lnTo>
                    <a:pt x="1082" y="218"/>
                  </a:lnTo>
                  <a:lnTo>
                    <a:pt x="1056" y="217"/>
                  </a:lnTo>
                  <a:lnTo>
                    <a:pt x="1032" y="216"/>
                  </a:lnTo>
                  <a:lnTo>
                    <a:pt x="1010" y="215"/>
                  </a:lnTo>
                  <a:lnTo>
                    <a:pt x="989" y="214"/>
                  </a:lnTo>
                  <a:lnTo>
                    <a:pt x="969" y="213"/>
                  </a:lnTo>
                  <a:lnTo>
                    <a:pt x="950" y="212"/>
                  </a:lnTo>
                  <a:lnTo>
                    <a:pt x="930" y="211"/>
                  </a:lnTo>
                  <a:lnTo>
                    <a:pt x="911" y="210"/>
                  </a:lnTo>
                  <a:lnTo>
                    <a:pt x="893" y="209"/>
                  </a:lnTo>
                  <a:lnTo>
                    <a:pt x="873" y="208"/>
                  </a:lnTo>
                  <a:lnTo>
                    <a:pt x="853" y="208"/>
                  </a:lnTo>
                  <a:lnTo>
                    <a:pt x="833" y="207"/>
                  </a:lnTo>
                  <a:lnTo>
                    <a:pt x="811" y="206"/>
                  </a:lnTo>
                  <a:lnTo>
                    <a:pt x="788" y="205"/>
                  </a:lnTo>
                  <a:lnTo>
                    <a:pt x="764" y="203"/>
                  </a:lnTo>
                  <a:lnTo>
                    <a:pt x="736" y="202"/>
                  </a:lnTo>
                  <a:lnTo>
                    <a:pt x="707" y="201"/>
                  </a:lnTo>
                  <a:lnTo>
                    <a:pt x="675" y="200"/>
                  </a:lnTo>
                  <a:lnTo>
                    <a:pt x="641" y="198"/>
                  </a:lnTo>
                  <a:lnTo>
                    <a:pt x="603" y="197"/>
                  </a:lnTo>
                  <a:lnTo>
                    <a:pt x="562" y="195"/>
                  </a:lnTo>
                  <a:lnTo>
                    <a:pt x="519" y="192"/>
                  </a:lnTo>
                  <a:lnTo>
                    <a:pt x="471" y="190"/>
                  </a:lnTo>
                  <a:lnTo>
                    <a:pt x="418" y="188"/>
                  </a:lnTo>
                  <a:lnTo>
                    <a:pt x="362" y="185"/>
                  </a:lnTo>
                  <a:lnTo>
                    <a:pt x="301" y="183"/>
                  </a:lnTo>
                  <a:lnTo>
                    <a:pt x="235" y="180"/>
                  </a:lnTo>
                  <a:lnTo>
                    <a:pt x="164" y="177"/>
                  </a:lnTo>
                  <a:lnTo>
                    <a:pt x="88" y="174"/>
                  </a:lnTo>
                  <a:lnTo>
                    <a:pt x="70" y="171"/>
                  </a:lnTo>
                  <a:lnTo>
                    <a:pt x="55" y="164"/>
                  </a:lnTo>
                  <a:lnTo>
                    <a:pt x="40" y="155"/>
                  </a:lnTo>
                  <a:lnTo>
                    <a:pt x="27" y="143"/>
                  </a:lnTo>
                  <a:lnTo>
                    <a:pt x="16" y="128"/>
                  </a:lnTo>
                  <a:lnTo>
                    <a:pt x="7" y="112"/>
                  </a:lnTo>
                  <a:lnTo>
                    <a:pt x="2" y="93"/>
                  </a:lnTo>
                  <a:lnTo>
                    <a:pt x="0" y="72"/>
                  </a:lnTo>
                  <a:lnTo>
                    <a:pt x="1" y="57"/>
                  </a:lnTo>
                  <a:lnTo>
                    <a:pt x="6" y="42"/>
                  </a:lnTo>
                  <a:lnTo>
                    <a:pt x="13" y="30"/>
                  </a:lnTo>
                  <a:lnTo>
                    <a:pt x="24" y="20"/>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48"/>
            <p:cNvSpPr/>
            <p:nvPr/>
          </p:nvSpPr>
          <p:spPr>
            <a:xfrm>
              <a:off x="3681" y="2389"/>
              <a:ext cx="126" cy="17"/>
            </a:xfrm>
            <a:custGeom>
              <a:rect b="b" l="l" r="r" t="t"/>
              <a:pathLst>
                <a:path extrusionOk="0" h="210" w="1258">
                  <a:moveTo>
                    <a:pt x="81" y="0"/>
                  </a:moveTo>
                  <a:lnTo>
                    <a:pt x="1164" y="50"/>
                  </a:lnTo>
                  <a:lnTo>
                    <a:pt x="1191" y="53"/>
                  </a:lnTo>
                  <a:lnTo>
                    <a:pt x="1211" y="60"/>
                  </a:lnTo>
                  <a:lnTo>
                    <a:pt x="1226" y="70"/>
                  </a:lnTo>
                  <a:lnTo>
                    <a:pt x="1237" y="80"/>
                  </a:lnTo>
                  <a:lnTo>
                    <a:pt x="1244" y="92"/>
                  </a:lnTo>
                  <a:lnTo>
                    <a:pt x="1250" y="106"/>
                  </a:lnTo>
                  <a:lnTo>
                    <a:pt x="1254" y="120"/>
                  </a:lnTo>
                  <a:lnTo>
                    <a:pt x="1257" y="134"/>
                  </a:lnTo>
                  <a:lnTo>
                    <a:pt x="1258" y="154"/>
                  </a:lnTo>
                  <a:lnTo>
                    <a:pt x="1255" y="170"/>
                  </a:lnTo>
                  <a:lnTo>
                    <a:pt x="1246" y="184"/>
                  </a:lnTo>
                  <a:lnTo>
                    <a:pt x="1235" y="195"/>
                  </a:lnTo>
                  <a:lnTo>
                    <a:pt x="1221" y="202"/>
                  </a:lnTo>
                  <a:lnTo>
                    <a:pt x="1205" y="207"/>
                  </a:lnTo>
                  <a:lnTo>
                    <a:pt x="1186" y="210"/>
                  </a:lnTo>
                  <a:lnTo>
                    <a:pt x="1167" y="210"/>
                  </a:lnTo>
                  <a:lnTo>
                    <a:pt x="83" y="162"/>
                  </a:lnTo>
                  <a:lnTo>
                    <a:pt x="68" y="159"/>
                  </a:lnTo>
                  <a:lnTo>
                    <a:pt x="54" y="152"/>
                  </a:lnTo>
                  <a:lnTo>
                    <a:pt x="40" y="144"/>
                  </a:lnTo>
                  <a:lnTo>
                    <a:pt x="28" y="132"/>
                  </a:lnTo>
                  <a:lnTo>
                    <a:pt x="17" y="118"/>
                  </a:lnTo>
                  <a:lnTo>
                    <a:pt x="8" y="102"/>
                  </a:lnTo>
                  <a:lnTo>
                    <a:pt x="2" y="83"/>
                  </a:lnTo>
                  <a:lnTo>
                    <a:pt x="0" y="62"/>
                  </a:lnTo>
                  <a:lnTo>
                    <a:pt x="2" y="49"/>
                  </a:lnTo>
                  <a:lnTo>
                    <a:pt x="6" y="37"/>
                  </a:lnTo>
                  <a:lnTo>
                    <a:pt x="15" y="26"/>
                  </a:lnTo>
                  <a:lnTo>
                    <a:pt x="24" y="17"/>
                  </a:lnTo>
                  <a:lnTo>
                    <a:pt x="36" y="10"/>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48"/>
            <p:cNvSpPr/>
            <p:nvPr/>
          </p:nvSpPr>
          <p:spPr>
            <a:xfrm>
              <a:off x="3682" y="2386"/>
              <a:ext cx="38" cy="15"/>
            </a:xfrm>
            <a:custGeom>
              <a:rect b="b" l="l" r="r" t="t"/>
              <a:pathLst>
                <a:path extrusionOk="0" h="178" w="377">
                  <a:moveTo>
                    <a:pt x="357" y="178"/>
                  </a:moveTo>
                  <a:lnTo>
                    <a:pt x="364" y="177"/>
                  </a:lnTo>
                  <a:lnTo>
                    <a:pt x="370" y="173"/>
                  </a:lnTo>
                  <a:lnTo>
                    <a:pt x="374" y="167"/>
                  </a:lnTo>
                  <a:lnTo>
                    <a:pt x="377" y="159"/>
                  </a:lnTo>
                  <a:lnTo>
                    <a:pt x="374" y="34"/>
                  </a:lnTo>
                  <a:lnTo>
                    <a:pt x="372" y="26"/>
                  </a:lnTo>
                  <a:lnTo>
                    <a:pt x="368" y="20"/>
                  </a:lnTo>
                  <a:lnTo>
                    <a:pt x="361" y="16"/>
                  </a:lnTo>
                  <a:lnTo>
                    <a:pt x="352" y="15"/>
                  </a:lnTo>
                  <a:lnTo>
                    <a:pt x="193" y="4"/>
                  </a:lnTo>
                  <a:lnTo>
                    <a:pt x="74" y="0"/>
                  </a:lnTo>
                  <a:lnTo>
                    <a:pt x="58" y="0"/>
                  </a:lnTo>
                  <a:lnTo>
                    <a:pt x="44" y="3"/>
                  </a:lnTo>
                  <a:lnTo>
                    <a:pt x="32" y="10"/>
                  </a:lnTo>
                  <a:lnTo>
                    <a:pt x="22" y="18"/>
                  </a:lnTo>
                  <a:lnTo>
                    <a:pt x="13" y="27"/>
                  </a:lnTo>
                  <a:lnTo>
                    <a:pt x="6" y="40"/>
                  </a:lnTo>
                  <a:lnTo>
                    <a:pt x="1" y="52"/>
                  </a:lnTo>
                  <a:lnTo>
                    <a:pt x="0" y="67"/>
                  </a:lnTo>
                  <a:lnTo>
                    <a:pt x="0" y="89"/>
                  </a:lnTo>
                  <a:lnTo>
                    <a:pt x="3" y="104"/>
                  </a:lnTo>
                  <a:lnTo>
                    <a:pt x="8" y="117"/>
                  </a:lnTo>
                  <a:lnTo>
                    <a:pt x="15" y="130"/>
                  </a:lnTo>
                  <a:lnTo>
                    <a:pt x="25" y="140"/>
                  </a:lnTo>
                  <a:lnTo>
                    <a:pt x="35" y="149"/>
                  </a:lnTo>
                  <a:lnTo>
                    <a:pt x="48" y="156"/>
                  </a:lnTo>
                  <a:lnTo>
                    <a:pt x="61" y="161"/>
                  </a:lnTo>
                  <a:lnTo>
                    <a:pt x="76" y="163"/>
                  </a:lnTo>
                  <a:lnTo>
                    <a:pt x="357" y="178"/>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48"/>
            <p:cNvSpPr/>
            <p:nvPr/>
          </p:nvSpPr>
          <p:spPr>
            <a:xfrm>
              <a:off x="3769" y="2390"/>
              <a:ext cx="37" cy="14"/>
            </a:xfrm>
            <a:custGeom>
              <a:rect b="b" l="l" r="r" t="t"/>
              <a:pathLst>
                <a:path extrusionOk="0" h="176" w="376">
                  <a:moveTo>
                    <a:pt x="25" y="163"/>
                  </a:moveTo>
                  <a:lnTo>
                    <a:pt x="18" y="162"/>
                  </a:lnTo>
                  <a:lnTo>
                    <a:pt x="11" y="157"/>
                  </a:lnTo>
                  <a:lnTo>
                    <a:pt x="5" y="151"/>
                  </a:lnTo>
                  <a:lnTo>
                    <a:pt x="2" y="143"/>
                  </a:lnTo>
                  <a:lnTo>
                    <a:pt x="0" y="19"/>
                  </a:lnTo>
                  <a:lnTo>
                    <a:pt x="2" y="11"/>
                  </a:lnTo>
                  <a:lnTo>
                    <a:pt x="7" y="5"/>
                  </a:lnTo>
                  <a:lnTo>
                    <a:pt x="14" y="1"/>
                  </a:lnTo>
                  <a:lnTo>
                    <a:pt x="22" y="0"/>
                  </a:lnTo>
                  <a:lnTo>
                    <a:pt x="182" y="7"/>
                  </a:lnTo>
                  <a:lnTo>
                    <a:pt x="301" y="12"/>
                  </a:lnTo>
                  <a:lnTo>
                    <a:pt x="317" y="14"/>
                  </a:lnTo>
                  <a:lnTo>
                    <a:pt x="331" y="19"/>
                  </a:lnTo>
                  <a:lnTo>
                    <a:pt x="343" y="26"/>
                  </a:lnTo>
                  <a:lnTo>
                    <a:pt x="354" y="35"/>
                  </a:lnTo>
                  <a:lnTo>
                    <a:pt x="363" y="46"/>
                  </a:lnTo>
                  <a:lnTo>
                    <a:pt x="370" y="59"/>
                  </a:lnTo>
                  <a:lnTo>
                    <a:pt x="375" y="72"/>
                  </a:lnTo>
                  <a:lnTo>
                    <a:pt x="376" y="87"/>
                  </a:lnTo>
                  <a:lnTo>
                    <a:pt x="376" y="108"/>
                  </a:lnTo>
                  <a:lnTo>
                    <a:pt x="375" y="123"/>
                  </a:lnTo>
                  <a:lnTo>
                    <a:pt x="371" y="135"/>
                  </a:lnTo>
                  <a:lnTo>
                    <a:pt x="365" y="148"/>
                  </a:lnTo>
                  <a:lnTo>
                    <a:pt x="357" y="157"/>
                  </a:lnTo>
                  <a:lnTo>
                    <a:pt x="346" y="165"/>
                  </a:lnTo>
                  <a:lnTo>
                    <a:pt x="334" y="172"/>
                  </a:lnTo>
                  <a:lnTo>
                    <a:pt x="321" y="175"/>
                  </a:lnTo>
                  <a:lnTo>
                    <a:pt x="306" y="176"/>
                  </a:lnTo>
                  <a:lnTo>
                    <a:pt x="25" y="163"/>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5" name="Google Shape;1355;p48"/>
            <p:cNvSpPr/>
            <p:nvPr/>
          </p:nvSpPr>
          <p:spPr>
            <a:xfrm>
              <a:off x="3725" y="2388"/>
              <a:ext cx="38" cy="15"/>
            </a:xfrm>
            <a:custGeom>
              <a:rect b="b" l="l" r="r" t="t"/>
              <a:pathLst>
                <a:path extrusionOk="0" h="179" w="378">
                  <a:moveTo>
                    <a:pt x="21" y="0"/>
                  </a:moveTo>
                  <a:lnTo>
                    <a:pt x="354" y="15"/>
                  </a:lnTo>
                  <a:lnTo>
                    <a:pt x="362" y="18"/>
                  </a:lnTo>
                  <a:lnTo>
                    <a:pt x="368" y="23"/>
                  </a:lnTo>
                  <a:lnTo>
                    <a:pt x="373" y="29"/>
                  </a:lnTo>
                  <a:lnTo>
                    <a:pt x="375" y="36"/>
                  </a:lnTo>
                  <a:lnTo>
                    <a:pt x="378" y="160"/>
                  </a:lnTo>
                  <a:lnTo>
                    <a:pt x="377" y="169"/>
                  </a:lnTo>
                  <a:lnTo>
                    <a:pt x="372" y="174"/>
                  </a:lnTo>
                  <a:lnTo>
                    <a:pt x="366" y="178"/>
                  </a:lnTo>
                  <a:lnTo>
                    <a:pt x="358" y="179"/>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48"/>
            <p:cNvSpPr/>
            <p:nvPr/>
          </p:nvSpPr>
          <p:spPr>
            <a:xfrm>
              <a:off x="3684" y="2385"/>
              <a:ext cx="38" cy="15"/>
            </a:xfrm>
            <a:custGeom>
              <a:rect b="b" l="l" r="r" t="t"/>
              <a:pathLst>
                <a:path extrusionOk="0" h="178" w="377">
                  <a:moveTo>
                    <a:pt x="355" y="178"/>
                  </a:moveTo>
                  <a:lnTo>
                    <a:pt x="363" y="177"/>
                  </a:lnTo>
                  <a:lnTo>
                    <a:pt x="370" y="173"/>
                  </a:lnTo>
                  <a:lnTo>
                    <a:pt x="375" y="166"/>
                  </a:lnTo>
                  <a:lnTo>
                    <a:pt x="377" y="158"/>
                  </a:lnTo>
                  <a:lnTo>
                    <a:pt x="374" y="34"/>
                  </a:lnTo>
                  <a:lnTo>
                    <a:pt x="371" y="26"/>
                  </a:lnTo>
                  <a:lnTo>
                    <a:pt x="366" y="19"/>
                  </a:lnTo>
                  <a:lnTo>
                    <a:pt x="360" y="15"/>
                  </a:lnTo>
                  <a:lnTo>
                    <a:pt x="352" y="14"/>
                  </a:lnTo>
                  <a:lnTo>
                    <a:pt x="190" y="5"/>
                  </a:lnTo>
                  <a:lnTo>
                    <a:pt x="71" y="0"/>
                  </a:lnTo>
                  <a:lnTo>
                    <a:pt x="56" y="1"/>
                  </a:lnTo>
                  <a:lnTo>
                    <a:pt x="41" y="4"/>
                  </a:lnTo>
                  <a:lnTo>
                    <a:pt x="29" y="9"/>
                  </a:lnTo>
                  <a:lnTo>
                    <a:pt x="19" y="17"/>
                  </a:lnTo>
                  <a:lnTo>
                    <a:pt x="10" y="28"/>
                  </a:lnTo>
                  <a:lnTo>
                    <a:pt x="4" y="39"/>
                  </a:lnTo>
                  <a:lnTo>
                    <a:pt x="1" y="51"/>
                  </a:lnTo>
                  <a:lnTo>
                    <a:pt x="0" y="66"/>
                  </a:lnTo>
                  <a:lnTo>
                    <a:pt x="0" y="89"/>
                  </a:lnTo>
                  <a:lnTo>
                    <a:pt x="2" y="103"/>
                  </a:lnTo>
                  <a:lnTo>
                    <a:pt x="6" y="117"/>
                  </a:lnTo>
                  <a:lnTo>
                    <a:pt x="13" y="129"/>
                  </a:lnTo>
                  <a:lnTo>
                    <a:pt x="22" y="139"/>
                  </a:lnTo>
                  <a:lnTo>
                    <a:pt x="33" y="149"/>
                  </a:lnTo>
                  <a:lnTo>
                    <a:pt x="47" y="156"/>
                  </a:lnTo>
                  <a:lnTo>
                    <a:pt x="60" y="161"/>
                  </a:lnTo>
                  <a:lnTo>
                    <a:pt x="75" y="163"/>
                  </a:lnTo>
                  <a:lnTo>
                    <a:pt x="35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48"/>
            <p:cNvSpPr/>
            <p:nvPr/>
          </p:nvSpPr>
          <p:spPr>
            <a:xfrm>
              <a:off x="3771" y="2388"/>
              <a:ext cx="37" cy="15"/>
            </a:xfrm>
            <a:custGeom>
              <a:rect b="b" l="l" r="r" t="t"/>
              <a:pathLst>
                <a:path extrusionOk="0" h="176" w="376">
                  <a:moveTo>
                    <a:pt x="24" y="164"/>
                  </a:moveTo>
                  <a:lnTo>
                    <a:pt x="16" y="163"/>
                  </a:lnTo>
                  <a:lnTo>
                    <a:pt x="9" y="158"/>
                  </a:lnTo>
                  <a:lnTo>
                    <a:pt x="5" y="152"/>
                  </a:lnTo>
                  <a:lnTo>
                    <a:pt x="3" y="144"/>
                  </a:lnTo>
                  <a:lnTo>
                    <a:pt x="0" y="20"/>
                  </a:lnTo>
                  <a:lnTo>
                    <a:pt x="1" y="11"/>
                  </a:lnTo>
                  <a:lnTo>
                    <a:pt x="5" y="5"/>
                  </a:lnTo>
                  <a:lnTo>
                    <a:pt x="11" y="1"/>
                  </a:lnTo>
                  <a:lnTo>
                    <a:pt x="19" y="0"/>
                  </a:lnTo>
                  <a:lnTo>
                    <a:pt x="182" y="7"/>
                  </a:lnTo>
                  <a:lnTo>
                    <a:pt x="301" y="12"/>
                  </a:lnTo>
                  <a:lnTo>
                    <a:pt x="316" y="15"/>
                  </a:lnTo>
                  <a:lnTo>
                    <a:pt x="330" y="20"/>
                  </a:lnTo>
                  <a:lnTo>
                    <a:pt x="342" y="27"/>
                  </a:lnTo>
                  <a:lnTo>
                    <a:pt x="353" y="36"/>
                  </a:lnTo>
                  <a:lnTo>
                    <a:pt x="363" y="47"/>
                  </a:lnTo>
                  <a:lnTo>
                    <a:pt x="369" y="59"/>
                  </a:lnTo>
                  <a:lnTo>
                    <a:pt x="374" y="73"/>
                  </a:lnTo>
                  <a:lnTo>
                    <a:pt x="376" y="87"/>
                  </a:lnTo>
                  <a:lnTo>
                    <a:pt x="376" y="109"/>
                  </a:lnTo>
                  <a:lnTo>
                    <a:pt x="375" y="123"/>
                  </a:lnTo>
                  <a:lnTo>
                    <a:pt x="371" y="137"/>
                  </a:lnTo>
                  <a:lnTo>
                    <a:pt x="364" y="148"/>
                  </a:lnTo>
                  <a:lnTo>
                    <a:pt x="355" y="158"/>
                  </a:lnTo>
                  <a:lnTo>
                    <a:pt x="344" y="167"/>
                  </a:lnTo>
                  <a:lnTo>
                    <a:pt x="332" y="172"/>
                  </a:lnTo>
                  <a:lnTo>
                    <a:pt x="319" y="175"/>
                  </a:lnTo>
                  <a:lnTo>
                    <a:pt x="304" y="176"/>
                  </a:lnTo>
                  <a:lnTo>
                    <a:pt x="24" y="16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8" name="Google Shape;1358;p48"/>
            <p:cNvSpPr/>
            <p:nvPr/>
          </p:nvSpPr>
          <p:spPr>
            <a:xfrm>
              <a:off x="3727" y="2386"/>
              <a:ext cx="38" cy="15"/>
            </a:xfrm>
            <a:custGeom>
              <a:rect b="b" l="l" r="r" t="t"/>
              <a:pathLst>
                <a:path extrusionOk="0" h="179" w="376">
                  <a:moveTo>
                    <a:pt x="20" y="0"/>
                  </a:moveTo>
                  <a:lnTo>
                    <a:pt x="353" y="16"/>
                  </a:lnTo>
                  <a:lnTo>
                    <a:pt x="361" y="18"/>
                  </a:lnTo>
                  <a:lnTo>
                    <a:pt x="367" y="23"/>
                  </a:lnTo>
                  <a:lnTo>
                    <a:pt x="372" y="29"/>
                  </a:lnTo>
                  <a:lnTo>
                    <a:pt x="374" y="37"/>
                  </a:lnTo>
                  <a:lnTo>
                    <a:pt x="376" y="161"/>
                  </a:lnTo>
                  <a:lnTo>
                    <a:pt x="375" y="169"/>
                  </a:lnTo>
                  <a:lnTo>
                    <a:pt x="371" y="174"/>
                  </a:lnTo>
                  <a:lnTo>
                    <a:pt x="365" y="178"/>
                  </a:lnTo>
                  <a:lnTo>
                    <a:pt x="358" y="179"/>
                  </a:lnTo>
                  <a:lnTo>
                    <a:pt x="24" y="164"/>
                  </a:lnTo>
                  <a:lnTo>
                    <a:pt x="16" y="162"/>
                  </a:lnTo>
                  <a:lnTo>
                    <a:pt x="9" y="157"/>
                  </a:lnTo>
                  <a:lnTo>
                    <a:pt x="5" y="150"/>
                  </a:lnTo>
                  <a:lnTo>
                    <a:pt x="3" y="143"/>
                  </a:lnTo>
                  <a:lnTo>
                    <a:pt x="0" y="19"/>
                  </a:lnTo>
                  <a:lnTo>
                    <a:pt x="2" y="11"/>
                  </a:lnTo>
                  <a:lnTo>
                    <a:pt x="6" y="5"/>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9" name="Google Shape;1359;p48"/>
            <p:cNvSpPr/>
            <p:nvPr/>
          </p:nvSpPr>
          <p:spPr>
            <a:xfrm>
              <a:off x="3678" y="2356"/>
              <a:ext cx="132" cy="24"/>
            </a:xfrm>
            <a:custGeom>
              <a:rect b="b" l="l" r="r" t="t"/>
              <a:pathLst>
                <a:path extrusionOk="0" h="287" w="1317">
                  <a:moveTo>
                    <a:pt x="114" y="0"/>
                  </a:moveTo>
                  <a:lnTo>
                    <a:pt x="1198" y="60"/>
                  </a:lnTo>
                  <a:lnTo>
                    <a:pt x="1226" y="63"/>
                  </a:lnTo>
                  <a:lnTo>
                    <a:pt x="1249" y="72"/>
                  </a:lnTo>
                  <a:lnTo>
                    <a:pt x="1269" y="83"/>
                  </a:lnTo>
                  <a:lnTo>
                    <a:pt x="1287" y="98"/>
                  </a:lnTo>
                  <a:lnTo>
                    <a:pt x="1300" y="116"/>
                  </a:lnTo>
                  <a:lnTo>
                    <a:pt x="1309" y="136"/>
                  </a:lnTo>
                  <a:lnTo>
                    <a:pt x="1315" y="156"/>
                  </a:lnTo>
                  <a:lnTo>
                    <a:pt x="1317" y="178"/>
                  </a:lnTo>
                  <a:lnTo>
                    <a:pt x="1316" y="200"/>
                  </a:lnTo>
                  <a:lnTo>
                    <a:pt x="1311" y="220"/>
                  </a:lnTo>
                  <a:lnTo>
                    <a:pt x="1302" y="239"/>
                  </a:lnTo>
                  <a:lnTo>
                    <a:pt x="1290" y="256"/>
                  </a:lnTo>
                  <a:lnTo>
                    <a:pt x="1273" y="269"/>
                  </a:lnTo>
                  <a:lnTo>
                    <a:pt x="1254" y="280"/>
                  </a:lnTo>
                  <a:lnTo>
                    <a:pt x="1231" y="286"/>
                  </a:lnTo>
                  <a:lnTo>
                    <a:pt x="1203" y="287"/>
                  </a:lnTo>
                  <a:lnTo>
                    <a:pt x="119" y="230"/>
                  </a:lnTo>
                  <a:lnTo>
                    <a:pt x="91" y="226"/>
                  </a:lnTo>
                  <a:lnTo>
                    <a:pt x="67" y="218"/>
                  </a:lnTo>
                  <a:lnTo>
                    <a:pt x="47" y="205"/>
                  </a:lnTo>
                  <a:lnTo>
                    <a:pt x="30" y="190"/>
                  </a:lnTo>
                  <a:lnTo>
                    <a:pt x="17" y="171"/>
                  </a:lnTo>
                  <a:lnTo>
                    <a:pt x="7" y="151"/>
                  </a:lnTo>
                  <a:lnTo>
                    <a:pt x="2" y="131"/>
                  </a:lnTo>
                  <a:lnTo>
                    <a:pt x="0" y="109"/>
                  </a:lnTo>
                  <a:lnTo>
                    <a:pt x="1" y="88"/>
                  </a:lnTo>
                  <a:lnTo>
                    <a:pt x="6" y="67"/>
                  </a:lnTo>
                  <a:lnTo>
                    <a:pt x="14" y="49"/>
                  </a:lnTo>
                  <a:lnTo>
                    <a:pt x="26" y="32"/>
                  </a:lnTo>
                  <a:lnTo>
                    <a:pt x="43"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0" name="Google Shape;1360;p48"/>
            <p:cNvSpPr/>
            <p:nvPr/>
          </p:nvSpPr>
          <p:spPr>
            <a:xfrm>
              <a:off x="3678" y="2356"/>
              <a:ext cx="132" cy="24"/>
            </a:xfrm>
            <a:custGeom>
              <a:rect b="b" l="l" r="r" t="t"/>
              <a:pathLst>
                <a:path extrusionOk="0" h="287" w="1319">
                  <a:moveTo>
                    <a:pt x="114" y="0"/>
                  </a:moveTo>
                  <a:lnTo>
                    <a:pt x="1198" y="57"/>
                  </a:lnTo>
                  <a:lnTo>
                    <a:pt x="1226" y="61"/>
                  </a:lnTo>
                  <a:lnTo>
                    <a:pt x="1249" y="70"/>
                  </a:lnTo>
                  <a:lnTo>
                    <a:pt x="1270" y="83"/>
                  </a:lnTo>
                  <a:lnTo>
                    <a:pt x="1286" y="98"/>
                  </a:lnTo>
                  <a:lnTo>
                    <a:pt x="1301" y="116"/>
                  </a:lnTo>
                  <a:lnTo>
                    <a:pt x="1310" y="136"/>
                  </a:lnTo>
                  <a:lnTo>
                    <a:pt x="1316" y="156"/>
                  </a:lnTo>
                  <a:lnTo>
                    <a:pt x="1319" y="178"/>
                  </a:lnTo>
                  <a:lnTo>
                    <a:pt x="1317" y="199"/>
                  </a:lnTo>
                  <a:lnTo>
                    <a:pt x="1312" y="219"/>
                  </a:lnTo>
                  <a:lnTo>
                    <a:pt x="1304" y="238"/>
                  </a:lnTo>
                  <a:lnTo>
                    <a:pt x="1292" y="255"/>
                  </a:lnTo>
                  <a:lnTo>
                    <a:pt x="1275" y="269"/>
                  </a:lnTo>
                  <a:lnTo>
                    <a:pt x="1255" y="279"/>
                  </a:lnTo>
                  <a:lnTo>
                    <a:pt x="1232" y="286"/>
                  </a:lnTo>
                  <a:lnTo>
                    <a:pt x="1203" y="287"/>
                  </a:lnTo>
                  <a:lnTo>
                    <a:pt x="119" y="228"/>
                  </a:lnTo>
                  <a:lnTo>
                    <a:pt x="91" y="223"/>
                  </a:lnTo>
                  <a:lnTo>
                    <a:pt x="68" y="214"/>
                  </a:lnTo>
                  <a:lnTo>
                    <a:pt x="48" y="202"/>
                  </a:lnTo>
                  <a:lnTo>
                    <a:pt x="30" y="186"/>
                  </a:lnTo>
                  <a:lnTo>
                    <a:pt x="17" y="169"/>
                  </a:lnTo>
                  <a:lnTo>
                    <a:pt x="8" y="149"/>
                  </a:lnTo>
                  <a:lnTo>
                    <a:pt x="2" y="128"/>
                  </a:lnTo>
                  <a:lnTo>
                    <a:pt x="0" y="107"/>
                  </a:lnTo>
                  <a:lnTo>
                    <a:pt x="1" y="86"/>
                  </a:lnTo>
                  <a:lnTo>
                    <a:pt x="6" y="66"/>
                  </a:lnTo>
                  <a:lnTo>
                    <a:pt x="15" y="48"/>
                  </a:lnTo>
                  <a:lnTo>
                    <a:pt x="27" y="31"/>
                  </a:lnTo>
                  <a:lnTo>
                    <a:pt x="43" y="16"/>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1" name="Google Shape;1361;p48"/>
            <p:cNvSpPr/>
            <p:nvPr/>
          </p:nvSpPr>
          <p:spPr>
            <a:xfrm>
              <a:off x="3678" y="2357"/>
              <a:ext cx="131" cy="23"/>
            </a:xfrm>
            <a:custGeom>
              <a:rect b="b" l="l" r="r" t="t"/>
              <a:pathLst>
                <a:path extrusionOk="0" h="277" w="1308">
                  <a:moveTo>
                    <a:pt x="107" y="0"/>
                  </a:moveTo>
                  <a:lnTo>
                    <a:pt x="139" y="1"/>
                  </a:lnTo>
                  <a:lnTo>
                    <a:pt x="170" y="3"/>
                  </a:lnTo>
                  <a:lnTo>
                    <a:pt x="197" y="4"/>
                  </a:lnTo>
                  <a:lnTo>
                    <a:pt x="223" y="5"/>
                  </a:lnTo>
                  <a:lnTo>
                    <a:pt x="247" y="6"/>
                  </a:lnTo>
                  <a:lnTo>
                    <a:pt x="269" y="8"/>
                  </a:lnTo>
                  <a:lnTo>
                    <a:pt x="291" y="9"/>
                  </a:lnTo>
                  <a:lnTo>
                    <a:pt x="311" y="10"/>
                  </a:lnTo>
                  <a:lnTo>
                    <a:pt x="331" y="11"/>
                  </a:lnTo>
                  <a:lnTo>
                    <a:pt x="350" y="12"/>
                  </a:lnTo>
                  <a:lnTo>
                    <a:pt x="369" y="12"/>
                  </a:lnTo>
                  <a:lnTo>
                    <a:pt x="388" y="13"/>
                  </a:lnTo>
                  <a:lnTo>
                    <a:pt x="407" y="14"/>
                  </a:lnTo>
                  <a:lnTo>
                    <a:pt x="427" y="15"/>
                  </a:lnTo>
                  <a:lnTo>
                    <a:pt x="448" y="16"/>
                  </a:lnTo>
                  <a:lnTo>
                    <a:pt x="469" y="17"/>
                  </a:lnTo>
                  <a:lnTo>
                    <a:pt x="493" y="18"/>
                  </a:lnTo>
                  <a:lnTo>
                    <a:pt x="518" y="20"/>
                  </a:lnTo>
                  <a:lnTo>
                    <a:pt x="545" y="21"/>
                  </a:lnTo>
                  <a:lnTo>
                    <a:pt x="574" y="23"/>
                  </a:lnTo>
                  <a:lnTo>
                    <a:pt x="606" y="24"/>
                  </a:lnTo>
                  <a:lnTo>
                    <a:pt x="640" y="26"/>
                  </a:lnTo>
                  <a:lnTo>
                    <a:pt x="678" y="28"/>
                  </a:lnTo>
                  <a:lnTo>
                    <a:pt x="718" y="30"/>
                  </a:lnTo>
                  <a:lnTo>
                    <a:pt x="762" y="33"/>
                  </a:lnTo>
                  <a:lnTo>
                    <a:pt x="810" y="35"/>
                  </a:lnTo>
                  <a:lnTo>
                    <a:pt x="861" y="39"/>
                  </a:lnTo>
                  <a:lnTo>
                    <a:pt x="918" y="42"/>
                  </a:lnTo>
                  <a:lnTo>
                    <a:pt x="979" y="45"/>
                  </a:lnTo>
                  <a:lnTo>
                    <a:pt x="1044" y="49"/>
                  </a:lnTo>
                  <a:lnTo>
                    <a:pt x="1115" y="53"/>
                  </a:lnTo>
                  <a:lnTo>
                    <a:pt x="1191" y="57"/>
                  </a:lnTo>
                  <a:lnTo>
                    <a:pt x="1220" y="61"/>
                  </a:lnTo>
                  <a:lnTo>
                    <a:pt x="1243" y="70"/>
                  </a:lnTo>
                  <a:lnTo>
                    <a:pt x="1262" y="82"/>
                  </a:lnTo>
                  <a:lnTo>
                    <a:pt x="1278" y="98"/>
                  </a:lnTo>
                  <a:lnTo>
                    <a:pt x="1291" y="115"/>
                  </a:lnTo>
                  <a:lnTo>
                    <a:pt x="1300" y="134"/>
                  </a:lnTo>
                  <a:lnTo>
                    <a:pt x="1305" y="153"/>
                  </a:lnTo>
                  <a:lnTo>
                    <a:pt x="1308" y="173"/>
                  </a:lnTo>
                  <a:lnTo>
                    <a:pt x="1307" y="194"/>
                  </a:lnTo>
                  <a:lnTo>
                    <a:pt x="1302" y="213"/>
                  </a:lnTo>
                  <a:lnTo>
                    <a:pt x="1294" y="232"/>
                  </a:lnTo>
                  <a:lnTo>
                    <a:pt x="1282" y="248"/>
                  </a:lnTo>
                  <a:lnTo>
                    <a:pt x="1265" y="260"/>
                  </a:lnTo>
                  <a:lnTo>
                    <a:pt x="1246" y="269"/>
                  </a:lnTo>
                  <a:lnTo>
                    <a:pt x="1223" y="276"/>
                  </a:lnTo>
                  <a:lnTo>
                    <a:pt x="1196" y="277"/>
                  </a:lnTo>
                  <a:lnTo>
                    <a:pt x="1164" y="275"/>
                  </a:lnTo>
                  <a:lnTo>
                    <a:pt x="1133" y="272"/>
                  </a:lnTo>
                  <a:lnTo>
                    <a:pt x="1106" y="271"/>
                  </a:lnTo>
                  <a:lnTo>
                    <a:pt x="1080" y="269"/>
                  </a:lnTo>
                  <a:lnTo>
                    <a:pt x="1056" y="268"/>
                  </a:lnTo>
                  <a:lnTo>
                    <a:pt x="1034" y="266"/>
                  </a:lnTo>
                  <a:lnTo>
                    <a:pt x="1013" y="265"/>
                  </a:lnTo>
                  <a:lnTo>
                    <a:pt x="993" y="264"/>
                  </a:lnTo>
                  <a:lnTo>
                    <a:pt x="974" y="263"/>
                  </a:lnTo>
                  <a:lnTo>
                    <a:pt x="954" y="262"/>
                  </a:lnTo>
                  <a:lnTo>
                    <a:pt x="935" y="261"/>
                  </a:lnTo>
                  <a:lnTo>
                    <a:pt x="917" y="260"/>
                  </a:lnTo>
                  <a:lnTo>
                    <a:pt x="897" y="258"/>
                  </a:lnTo>
                  <a:lnTo>
                    <a:pt x="877" y="257"/>
                  </a:lnTo>
                  <a:lnTo>
                    <a:pt x="857" y="256"/>
                  </a:lnTo>
                  <a:lnTo>
                    <a:pt x="835" y="255"/>
                  </a:lnTo>
                  <a:lnTo>
                    <a:pt x="812" y="254"/>
                  </a:lnTo>
                  <a:lnTo>
                    <a:pt x="788" y="252"/>
                  </a:lnTo>
                  <a:lnTo>
                    <a:pt x="760" y="251"/>
                  </a:lnTo>
                  <a:lnTo>
                    <a:pt x="731" y="250"/>
                  </a:lnTo>
                  <a:lnTo>
                    <a:pt x="699" y="248"/>
                  </a:lnTo>
                  <a:lnTo>
                    <a:pt x="665" y="246"/>
                  </a:lnTo>
                  <a:lnTo>
                    <a:pt x="627" y="244"/>
                  </a:lnTo>
                  <a:lnTo>
                    <a:pt x="586" y="241"/>
                  </a:lnTo>
                  <a:lnTo>
                    <a:pt x="543" y="239"/>
                  </a:lnTo>
                  <a:lnTo>
                    <a:pt x="495" y="237"/>
                  </a:lnTo>
                  <a:lnTo>
                    <a:pt x="442" y="234"/>
                  </a:lnTo>
                  <a:lnTo>
                    <a:pt x="386" y="231"/>
                  </a:lnTo>
                  <a:lnTo>
                    <a:pt x="325" y="228"/>
                  </a:lnTo>
                  <a:lnTo>
                    <a:pt x="259" y="225"/>
                  </a:lnTo>
                  <a:lnTo>
                    <a:pt x="188" y="222"/>
                  </a:lnTo>
                  <a:lnTo>
                    <a:pt x="112" y="218"/>
                  </a:lnTo>
                  <a:lnTo>
                    <a:pt x="86" y="215"/>
                  </a:lnTo>
                  <a:lnTo>
                    <a:pt x="65" y="206"/>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0" y="8"/>
                  </a:lnTo>
                  <a:lnTo>
                    <a:pt x="82" y="1"/>
                  </a:lnTo>
                  <a:lnTo>
                    <a:pt x="107"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2" name="Google Shape;1362;p48"/>
            <p:cNvSpPr/>
            <p:nvPr/>
          </p:nvSpPr>
          <p:spPr>
            <a:xfrm>
              <a:off x="3679" y="2358"/>
              <a:ext cx="130" cy="22"/>
            </a:xfrm>
            <a:custGeom>
              <a:rect b="b" l="l" r="r" t="t"/>
              <a:pathLst>
                <a:path extrusionOk="0" h="264" w="1298">
                  <a:moveTo>
                    <a:pt x="105" y="0"/>
                  </a:moveTo>
                  <a:lnTo>
                    <a:pt x="137" y="1"/>
                  </a:lnTo>
                  <a:lnTo>
                    <a:pt x="167" y="3"/>
                  </a:lnTo>
                  <a:lnTo>
                    <a:pt x="195" y="4"/>
                  </a:lnTo>
                  <a:lnTo>
                    <a:pt x="221" y="5"/>
                  </a:lnTo>
                  <a:lnTo>
                    <a:pt x="244" y="6"/>
                  </a:lnTo>
                  <a:lnTo>
                    <a:pt x="266" y="7"/>
                  </a:lnTo>
                  <a:lnTo>
                    <a:pt x="288" y="8"/>
                  </a:lnTo>
                  <a:lnTo>
                    <a:pt x="308" y="9"/>
                  </a:lnTo>
                  <a:lnTo>
                    <a:pt x="327" y="10"/>
                  </a:lnTo>
                  <a:lnTo>
                    <a:pt x="346" y="11"/>
                  </a:lnTo>
                  <a:lnTo>
                    <a:pt x="365" y="11"/>
                  </a:lnTo>
                  <a:lnTo>
                    <a:pt x="383" y="12"/>
                  </a:lnTo>
                  <a:lnTo>
                    <a:pt x="402" y="13"/>
                  </a:lnTo>
                  <a:lnTo>
                    <a:pt x="423" y="14"/>
                  </a:lnTo>
                  <a:lnTo>
                    <a:pt x="443" y="15"/>
                  </a:lnTo>
                  <a:lnTo>
                    <a:pt x="465" y="16"/>
                  </a:lnTo>
                  <a:lnTo>
                    <a:pt x="489" y="17"/>
                  </a:lnTo>
                  <a:lnTo>
                    <a:pt x="513" y="19"/>
                  </a:lnTo>
                  <a:lnTo>
                    <a:pt x="541" y="20"/>
                  </a:lnTo>
                  <a:lnTo>
                    <a:pt x="569" y="22"/>
                  </a:lnTo>
                  <a:lnTo>
                    <a:pt x="601" y="23"/>
                  </a:lnTo>
                  <a:lnTo>
                    <a:pt x="635" y="26"/>
                  </a:lnTo>
                  <a:lnTo>
                    <a:pt x="673" y="28"/>
                  </a:lnTo>
                  <a:lnTo>
                    <a:pt x="713" y="30"/>
                  </a:lnTo>
                  <a:lnTo>
                    <a:pt x="757" y="33"/>
                  </a:lnTo>
                  <a:lnTo>
                    <a:pt x="805" y="35"/>
                  </a:lnTo>
                  <a:lnTo>
                    <a:pt x="856" y="38"/>
                  </a:lnTo>
                  <a:lnTo>
                    <a:pt x="913" y="41"/>
                  </a:lnTo>
                  <a:lnTo>
                    <a:pt x="974" y="44"/>
                  </a:lnTo>
                  <a:lnTo>
                    <a:pt x="1039" y="48"/>
                  </a:lnTo>
                  <a:lnTo>
                    <a:pt x="1110" y="52"/>
                  </a:lnTo>
                  <a:lnTo>
                    <a:pt x="1186" y="57"/>
                  </a:lnTo>
                  <a:lnTo>
                    <a:pt x="1214" y="61"/>
                  </a:lnTo>
                  <a:lnTo>
                    <a:pt x="1237" y="68"/>
                  </a:lnTo>
                  <a:lnTo>
                    <a:pt x="1256" y="79"/>
                  </a:lnTo>
                  <a:lnTo>
                    <a:pt x="1271" y="94"/>
                  </a:lnTo>
                  <a:lnTo>
                    <a:pt x="1283" y="110"/>
                  </a:lnTo>
                  <a:lnTo>
                    <a:pt x="1291" y="129"/>
                  </a:lnTo>
                  <a:lnTo>
                    <a:pt x="1296" y="148"/>
                  </a:lnTo>
                  <a:lnTo>
                    <a:pt x="1298" y="167"/>
                  </a:lnTo>
                  <a:lnTo>
                    <a:pt x="1298" y="187"/>
                  </a:lnTo>
                  <a:lnTo>
                    <a:pt x="1293" y="206"/>
                  </a:lnTo>
                  <a:lnTo>
                    <a:pt x="1285" y="223"/>
                  </a:lnTo>
                  <a:lnTo>
                    <a:pt x="1272" y="237"/>
                  </a:lnTo>
                  <a:lnTo>
                    <a:pt x="1257" y="249"/>
                  </a:lnTo>
                  <a:lnTo>
                    <a:pt x="1238" y="257"/>
                  </a:lnTo>
                  <a:lnTo>
                    <a:pt x="1217" y="263"/>
                  </a:lnTo>
                  <a:lnTo>
                    <a:pt x="1191" y="264"/>
                  </a:lnTo>
                  <a:lnTo>
                    <a:pt x="1159" y="262"/>
                  </a:lnTo>
                  <a:lnTo>
                    <a:pt x="1128" y="259"/>
                  </a:lnTo>
                  <a:lnTo>
                    <a:pt x="1101" y="258"/>
                  </a:lnTo>
                  <a:lnTo>
                    <a:pt x="1075" y="256"/>
                  </a:lnTo>
                  <a:lnTo>
                    <a:pt x="1051" y="255"/>
                  </a:lnTo>
                  <a:lnTo>
                    <a:pt x="1029" y="253"/>
                  </a:lnTo>
                  <a:lnTo>
                    <a:pt x="1008" y="252"/>
                  </a:lnTo>
                  <a:lnTo>
                    <a:pt x="988" y="251"/>
                  </a:lnTo>
                  <a:lnTo>
                    <a:pt x="969" y="250"/>
                  </a:lnTo>
                  <a:lnTo>
                    <a:pt x="949" y="249"/>
                  </a:lnTo>
                  <a:lnTo>
                    <a:pt x="930" y="248"/>
                  </a:lnTo>
                  <a:lnTo>
                    <a:pt x="912" y="247"/>
                  </a:lnTo>
                  <a:lnTo>
                    <a:pt x="892" y="245"/>
                  </a:lnTo>
                  <a:lnTo>
                    <a:pt x="872" y="244"/>
                  </a:lnTo>
                  <a:lnTo>
                    <a:pt x="852" y="243"/>
                  </a:lnTo>
                  <a:lnTo>
                    <a:pt x="830" y="242"/>
                  </a:lnTo>
                  <a:lnTo>
                    <a:pt x="807" y="241"/>
                  </a:lnTo>
                  <a:lnTo>
                    <a:pt x="783" y="239"/>
                  </a:lnTo>
                  <a:lnTo>
                    <a:pt x="755" y="238"/>
                  </a:lnTo>
                  <a:lnTo>
                    <a:pt x="726" y="237"/>
                  </a:lnTo>
                  <a:lnTo>
                    <a:pt x="694" y="235"/>
                  </a:lnTo>
                  <a:lnTo>
                    <a:pt x="660" y="233"/>
                  </a:lnTo>
                  <a:lnTo>
                    <a:pt x="622" y="231"/>
                  </a:lnTo>
                  <a:lnTo>
                    <a:pt x="581" y="228"/>
                  </a:lnTo>
                  <a:lnTo>
                    <a:pt x="538" y="226"/>
                  </a:lnTo>
                  <a:lnTo>
                    <a:pt x="490" y="224"/>
                  </a:lnTo>
                  <a:lnTo>
                    <a:pt x="437" y="221"/>
                  </a:lnTo>
                  <a:lnTo>
                    <a:pt x="381" y="218"/>
                  </a:lnTo>
                  <a:lnTo>
                    <a:pt x="320" y="215"/>
                  </a:lnTo>
                  <a:lnTo>
                    <a:pt x="254" y="212"/>
                  </a:lnTo>
                  <a:lnTo>
                    <a:pt x="183" y="209"/>
                  </a:lnTo>
                  <a:lnTo>
                    <a:pt x="107" y="205"/>
                  </a:lnTo>
                  <a:lnTo>
                    <a:pt x="83" y="202"/>
                  </a:lnTo>
                  <a:lnTo>
                    <a:pt x="62" y="194"/>
                  </a:lnTo>
                  <a:lnTo>
                    <a:pt x="45" y="183"/>
                  </a:lnTo>
                  <a:lnTo>
                    <a:pt x="29" y="168"/>
                  </a:lnTo>
                  <a:lnTo>
                    <a:pt x="17" y="151"/>
                  </a:lnTo>
                  <a:lnTo>
                    <a:pt x="8" y="132"/>
                  </a:lnTo>
                  <a:lnTo>
                    <a:pt x="2" y="111"/>
                  </a:lnTo>
                  <a:lnTo>
                    <a:pt x="0" y="91"/>
                  </a:lnTo>
                  <a:lnTo>
                    <a:pt x="2" y="72"/>
                  </a:lnTo>
                  <a:lnTo>
                    <a:pt x="7" y="55"/>
                  </a:lnTo>
                  <a:lnTo>
                    <a:pt x="15" y="39"/>
                  </a:lnTo>
                  <a:lnTo>
                    <a:pt x="26" y="25"/>
                  </a:lnTo>
                  <a:lnTo>
                    <a:pt x="42" y="13"/>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3" name="Google Shape;1363;p48"/>
            <p:cNvSpPr/>
            <p:nvPr/>
          </p:nvSpPr>
          <p:spPr>
            <a:xfrm>
              <a:off x="3680" y="2358"/>
              <a:ext cx="128" cy="22"/>
            </a:xfrm>
            <a:custGeom>
              <a:rect b="b" l="l" r="r" t="t"/>
              <a:pathLst>
                <a:path extrusionOk="0" h="255" w="1288">
                  <a:moveTo>
                    <a:pt x="98" y="0"/>
                  </a:moveTo>
                  <a:lnTo>
                    <a:pt x="130" y="2"/>
                  </a:lnTo>
                  <a:lnTo>
                    <a:pt x="160" y="3"/>
                  </a:lnTo>
                  <a:lnTo>
                    <a:pt x="188" y="5"/>
                  </a:lnTo>
                  <a:lnTo>
                    <a:pt x="214" y="6"/>
                  </a:lnTo>
                  <a:lnTo>
                    <a:pt x="237" y="7"/>
                  </a:lnTo>
                  <a:lnTo>
                    <a:pt x="259" y="8"/>
                  </a:lnTo>
                  <a:lnTo>
                    <a:pt x="281" y="9"/>
                  </a:lnTo>
                  <a:lnTo>
                    <a:pt x="301" y="10"/>
                  </a:lnTo>
                  <a:lnTo>
                    <a:pt x="320" y="11"/>
                  </a:lnTo>
                  <a:lnTo>
                    <a:pt x="340" y="12"/>
                  </a:lnTo>
                  <a:lnTo>
                    <a:pt x="358" y="13"/>
                  </a:lnTo>
                  <a:lnTo>
                    <a:pt x="377" y="14"/>
                  </a:lnTo>
                  <a:lnTo>
                    <a:pt x="396" y="16"/>
                  </a:lnTo>
                  <a:lnTo>
                    <a:pt x="416" y="17"/>
                  </a:lnTo>
                  <a:lnTo>
                    <a:pt x="437" y="18"/>
                  </a:lnTo>
                  <a:lnTo>
                    <a:pt x="459" y="19"/>
                  </a:lnTo>
                  <a:lnTo>
                    <a:pt x="482" y="20"/>
                  </a:lnTo>
                  <a:lnTo>
                    <a:pt x="507" y="22"/>
                  </a:lnTo>
                  <a:lnTo>
                    <a:pt x="535" y="23"/>
                  </a:lnTo>
                  <a:lnTo>
                    <a:pt x="563" y="25"/>
                  </a:lnTo>
                  <a:lnTo>
                    <a:pt x="595" y="26"/>
                  </a:lnTo>
                  <a:lnTo>
                    <a:pt x="629" y="28"/>
                  </a:lnTo>
                  <a:lnTo>
                    <a:pt x="667" y="30"/>
                  </a:lnTo>
                  <a:lnTo>
                    <a:pt x="707" y="32"/>
                  </a:lnTo>
                  <a:lnTo>
                    <a:pt x="751" y="35"/>
                  </a:lnTo>
                  <a:lnTo>
                    <a:pt x="799" y="37"/>
                  </a:lnTo>
                  <a:lnTo>
                    <a:pt x="850" y="40"/>
                  </a:lnTo>
                  <a:lnTo>
                    <a:pt x="906" y="45"/>
                  </a:lnTo>
                  <a:lnTo>
                    <a:pt x="967" y="48"/>
                  </a:lnTo>
                  <a:lnTo>
                    <a:pt x="1033" y="52"/>
                  </a:lnTo>
                  <a:lnTo>
                    <a:pt x="1103" y="56"/>
                  </a:lnTo>
                  <a:lnTo>
                    <a:pt x="1179" y="60"/>
                  </a:lnTo>
                  <a:lnTo>
                    <a:pt x="1207" y="63"/>
                  </a:lnTo>
                  <a:lnTo>
                    <a:pt x="1229" y="70"/>
                  </a:lnTo>
                  <a:lnTo>
                    <a:pt x="1248" y="81"/>
                  </a:lnTo>
                  <a:lnTo>
                    <a:pt x="1262" y="93"/>
                  </a:lnTo>
                  <a:lnTo>
                    <a:pt x="1273" y="109"/>
                  </a:lnTo>
                  <a:lnTo>
                    <a:pt x="1281" y="125"/>
                  </a:lnTo>
                  <a:lnTo>
                    <a:pt x="1285" y="143"/>
                  </a:lnTo>
                  <a:lnTo>
                    <a:pt x="1288" y="160"/>
                  </a:lnTo>
                  <a:lnTo>
                    <a:pt x="1287" y="181"/>
                  </a:lnTo>
                  <a:lnTo>
                    <a:pt x="1282" y="200"/>
                  </a:lnTo>
                  <a:lnTo>
                    <a:pt x="1274" y="216"/>
                  </a:lnTo>
                  <a:lnTo>
                    <a:pt x="1261" y="230"/>
                  </a:lnTo>
                  <a:lnTo>
                    <a:pt x="1246" y="241"/>
                  </a:lnTo>
                  <a:lnTo>
                    <a:pt x="1228" y="249"/>
                  </a:lnTo>
                  <a:lnTo>
                    <a:pt x="1208" y="254"/>
                  </a:lnTo>
                  <a:lnTo>
                    <a:pt x="1184" y="255"/>
                  </a:lnTo>
                  <a:lnTo>
                    <a:pt x="1152" y="253"/>
                  </a:lnTo>
                  <a:lnTo>
                    <a:pt x="1121" y="250"/>
                  </a:lnTo>
                  <a:lnTo>
                    <a:pt x="1094" y="249"/>
                  </a:lnTo>
                  <a:lnTo>
                    <a:pt x="1068" y="247"/>
                  </a:lnTo>
                  <a:lnTo>
                    <a:pt x="1044" y="246"/>
                  </a:lnTo>
                  <a:lnTo>
                    <a:pt x="1022" y="244"/>
                  </a:lnTo>
                  <a:lnTo>
                    <a:pt x="1001" y="243"/>
                  </a:lnTo>
                  <a:lnTo>
                    <a:pt x="981" y="242"/>
                  </a:lnTo>
                  <a:lnTo>
                    <a:pt x="962" y="241"/>
                  </a:lnTo>
                  <a:lnTo>
                    <a:pt x="942" y="240"/>
                  </a:lnTo>
                  <a:lnTo>
                    <a:pt x="923" y="239"/>
                  </a:lnTo>
                  <a:lnTo>
                    <a:pt x="905" y="238"/>
                  </a:lnTo>
                  <a:lnTo>
                    <a:pt x="885" y="236"/>
                  </a:lnTo>
                  <a:lnTo>
                    <a:pt x="865" y="235"/>
                  </a:lnTo>
                  <a:lnTo>
                    <a:pt x="845" y="234"/>
                  </a:lnTo>
                  <a:lnTo>
                    <a:pt x="823" y="233"/>
                  </a:lnTo>
                  <a:lnTo>
                    <a:pt x="800" y="232"/>
                  </a:lnTo>
                  <a:lnTo>
                    <a:pt x="776" y="230"/>
                  </a:lnTo>
                  <a:lnTo>
                    <a:pt x="748" y="229"/>
                  </a:lnTo>
                  <a:lnTo>
                    <a:pt x="719" y="228"/>
                  </a:lnTo>
                  <a:lnTo>
                    <a:pt x="687" y="226"/>
                  </a:lnTo>
                  <a:lnTo>
                    <a:pt x="653" y="224"/>
                  </a:lnTo>
                  <a:lnTo>
                    <a:pt x="615" y="222"/>
                  </a:lnTo>
                  <a:lnTo>
                    <a:pt x="574" y="219"/>
                  </a:lnTo>
                  <a:lnTo>
                    <a:pt x="531" y="217"/>
                  </a:lnTo>
                  <a:lnTo>
                    <a:pt x="483" y="215"/>
                  </a:lnTo>
                  <a:lnTo>
                    <a:pt x="430" y="212"/>
                  </a:lnTo>
                  <a:lnTo>
                    <a:pt x="374" y="209"/>
                  </a:lnTo>
                  <a:lnTo>
                    <a:pt x="313" y="206"/>
                  </a:lnTo>
                  <a:lnTo>
                    <a:pt x="247" y="203"/>
                  </a:lnTo>
                  <a:lnTo>
                    <a:pt x="176" y="200"/>
                  </a:lnTo>
                  <a:lnTo>
                    <a:pt x="100" y="196"/>
                  </a:lnTo>
                  <a:lnTo>
                    <a:pt x="78" y="193"/>
                  </a:lnTo>
                  <a:lnTo>
                    <a:pt x="60" y="185"/>
                  </a:lnTo>
                  <a:lnTo>
                    <a:pt x="43" y="175"/>
                  </a:lnTo>
                  <a:lnTo>
                    <a:pt x="29" y="161"/>
                  </a:lnTo>
                  <a:lnTo>
                    <a:pt x="16" y="146"/>
                  </a:lnTo>
                  <a:lnTo>
                    <a:pt x="7" y="127"/>
                  </a:lnTo>
                  <a:lnTo>
                    <a:pt x="2" y="108"/>
                  </a:lnTo>
                  <a:lnTo>
                    <a:pt x="0" y="87"/>
                  </a:lnTo>
                  <a:lnTo>
                    <a:pt x="1" y="69"/>
                  </a:lnTo>
                  <a:lnTo>
                    <a:pt x="6" y="53"/>
                  </a:lnTo>
                  <a:lnTo>
                    <a:pt x="14" y="38"/>
                  </a:lnTo>
                  <a:lnTo>
                    <a:pt x="25"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4" name="Google Shape;1364;p48"/>
            <p:cNvSpPr/>
            <p:nvPr/>
          </p:nvSpPr>
          <p:spPr>
            <a:xfrm>
              <a:off x="3680" y="2359"/>
              <a:ext cx="128" cy="21"/>
            </a:xfrm>
            <a:custGeom>
              <a:rect b="b" l="l" r="r" t="t"/>
              <a:pathLst>
                <a:path extrusionOk="0" h="243" w="1276">
                  <a:moveTo>
                    <a:pt x="93" y="0"/>
                  </a:moveTo>
                  <a:lnTo>
                    <a:pt x="125" y="2"/>
                  </a:lnTo>
                  <a:lnTo>
                    <a:pt x="155" y="4"/>
                  </a:lnTo>
                  <a:lnTo>
                    <a:pt x="183" y="5"/>
                  </a:lnTo>
                  <a:lnTo>
                    <a:pt x="209" y="6"/>
                  </a:lnTo>
                  <a:lnTo>
                    <a:pt x="232" y="8"/>
                  </a:lnTo>
                  <a:lnTo>
                    <a:pt x="254" y="9"/>
                  </a:lnTo>
                  <a:lnTo>
                    <a:pt x="276" y="10"/>
                  </a:lnTo>
                  <a:lnTo>
                    <a:pt x="296" y="10"/>
                  </a:lnTo>
                  <a:lnTo>
                    <a:pt x="315" y="11"/>
                  </a:lnTo>
                  <a:lnTo>
                    <a:pt x="335" y="12"/>
                  </a:lnTo>
                  <a:lnTo>
                    <a:pt x="353" y="13"/>
                  </a:lnTo>
                  <a:lnTo>
                    <a:pt x="372" y="14"/>
                  </a:lnTo>
                  <a:lnTo>
                    <a:pt x="391" y="15"/>
                  </a:lnTo>
                  <a:lnTo>
                    <a:pt x="411" y="16"/>
                  </a:lnTo>
                  <a:lnTo>
                    <a:pt x="432" y="17"/>
                  </a:lnTo>
                  <a:lnTo>
                    <a:pt x="454" y="18"/>
                  </a:lnTo>
                  <a:lnTo>
                    <a:pt x="477" y="19"/>
                  </a:lnTo>
                  <a:lnTo>
                    <a:pt x="502" y="20"/>
                  </a:lnTo>
                  <a:lnTo>
                    <a:pt x="530" y="22"/>
                  </a:lnTo>
                  <a:lnTo>
                    <a:pt x="558" y="23"/>
                  </a:lnTo>
                  <a:lnTo>
                    <a:pt x="590" y="25"/>
                  </a:lnTo>
                  <a:lnTo>
                    <a:pt x="624" y="27"/>
                  </a:lnTo>
                  <a:lnTo>
                    <a:pt x="662" y="29"/>
                  </a:lnTo>
                  <a:lnTo>
                    <a:pt x="702" y="31"/>
                  </a:lnTo>
                  <a:lnTo>
                    <a:pt x="746" y="34"/>
                  </a:lnTo>
                  <a:lnTo>
                    <a:pt x="794" y="37"/>
                  </a:lnTo>
                  <a:lnTo>
                    <a:pt x="845" y="39"/>
                  </a:lnTo>
                  <a:lnTo>
                    <a:pt x="901" y="42"/>
                  </a:lnTo>
                  <a:lnTo>
                    <a:pt x="962" y="46"/>
                  </a:lnTo>
                  <a:lnTo>
                    <a:pt x="1028" y="49"/>
                  </a:lnTo>
                  <a:lnTo>
                    <a:pt x="1098" y="53"/>
                  </a:lnTo>
                  <a:lnTo>
                    <a:pt x="1174" y="57"/>
                  </a:lnTo>
                  <a:lnTo>
                    <a:pt x="1202" y="61"/>
                  </a:lnTo>
                  <a:lnTo>
                    <a:pt x="1224" y="69"/>
                  </a:lnTo>
                  <a:lnTo>
                    <a:pt x="1241" y="79"/>
                  </a:lnTo>
                  <a:lnTo>
                    <a:pt x="1254" y="93"/>
                  </a:lnTo>
                  <a:lnTo>
                    <a:pt x="1263" y="107"/>
                  </a:lnTo>
                  <a:lnTo>
                    <a:pt x="1271" y="124"/>
                  </a:lnTo>
                  <a:lnTo>
                    <a:pt x="1274" y="140"/>
                  </a:lnTo>
                  <a:lnTo>
                    <a:pt x="1276" y="157"/>
                  </a:lnTo>
                  <a:lnTo>
                    <a:pt x="1276" y="176"/>
                  </a:lnTo>
                  <a:lnTo>
                    <a:pt x="1273" y="193"/>
                  </a:lnTo>
                  <a:lnTo>
                    <a:pt x="1265" y="208"/>
                  </a:lnTo>
                  <a:lnTo>
                    <a:pt x="1253" y="221"/>
                  </a:lnTo>
                  <a:lnTo>
                    <a:pt x="1239" y="231"/>
                  </a:lnTo>
                  <a:lnTo>
                    <a:pt x="1222" y="238"/>
                  </a:lnTo>
                  <a:lnTo>
                    <a:pt x="1202" y="242"/>
                  </a:lnTo>
                  <a:lnTo>
                    <a:pt x="1179" y="243"/>
                  </a:lnTo>
                  <a:lnTo>
                    <a:pt x="1147" y="241"/>
                  </a:lnTo>
                  <a:lnTo>
                    <a:pt x="1116" y="238"/>
                  </a:lnTo>
                  <a:lnTo>
                    <a:pt x="1089" y="237"/>
                  </a:lnTo>
                  <a:lnTo>
                    <a:pt x="1063" y="235"/>
                  </a:lnTo>
                  <a:lnTo>
                    <a:pt x="1039" y="234"/>
                  </a:lnTo>
                  <a:lnTo>
                    <a:pt x="1017" y="232"/>
                  </a:lnTo>
                  <a:lnTo>
                    <a:pt x="996" y="231"/>
                  </a:lnTo>
                  <a:lnTo>
                    <a:pt x="976" y="230"/>
                  </a:lnTo>
                  <a:lnTo>
                    <a:pt x="957" y="229"/>
                  </a:lnTo>
                  <a:lnTo>
                    <a:pt x="937" y="228"/>
                  </a:lnTo>
                  <a:lnTo>
                    <a:pt x="918" y="227"/>
                  </a:lnTo>
                  <a:lnTo>
                    <a:pt x="900" y="226"/>
                  </a:lnTo>
                  <a:lnTo>
                    <a:pt x="880" y="224"/>
                  </a:lnTo>
                  <a:lnTo>
                    <a:pt x="860" y="223"/>
                  </a:lnTo>
                  <a:lnTo>
                    <a:pt x="840" y="222"/>
                  </a:lnTo>
                  <a:lnTo>
                    <a:pt x="818" y="221"/>
                  </a:lnTo>
                  <a:lnTo>
                    <a:pt x="795" y="220"/>
                  </a:lnTo>
                  <a:lnTo>
                    <a:pt x="771" y="218"/>
                  </a:lnTo>
                  <a:lnTo>
                    <a:pt x="743" y="217"/>
                  </a:lnTo>
                  <a:lnTo>
                    <a:pt x="714" y="216"/>
                  </a:lnTo>
                  <a:lnTo>
                    <a:pt x="682" y="214"/>
                  </a:lnTo>
                  <a:lnTo>
                    <a:pt x="648" y="212"/>
                  </a:lnTo>
                  <a:lnTo>
                    <a:pt x="610" y="210"/>
                  </a:lnTo>
                  <a:lnTo>
                    <a:pt x="569" y="207"/>
                  </a:lnTo>
                  <a:lnTo>
                    <a:pt x="526" y="205"/>
                  </a:lnTo>
                  <a:lnTo>
                    <a:pt x="478" y="203"/>
                  </a:lnTo>
                  <a:lnTo>
                    <a:pt x="425" y="200"/>
                  </a:lnTo>
                  <a:lnTo>
                    <a:pt x="369" y="197"/>
                  </a:lnTo>
                  <a:lnTo>
                    <a:pt x="308" y="194"/>
                  </a:lnTo>
                  <a:lnTo>
                    <a:pt x="242" y="191"/>
                  </a:lnTo>
                  <a:lnTo>
                    <a:pt x="171" y="188"/>
                  </a:lnTo>
                  <a:lnTo>
                    <a:pt x="95" y="184"/>
                  </a:lnTo>
                  <a:lnTo>
                    <a:pt x="75" y="181"/>
                  </a:lnTo>
                  <a:lnTo>
                    <a:pt x="57" y="174"/>
                  </a:lnTo>
                  <a:lnTo>
                    <a:pt x="42" y="165"/>
                  </a:lnTo>
                  <a:lnTo>
                    <a:pt x="28" y="153"/>
                  </a:lnTo>
                  <a:lnTo>
                    <a:pt x="16" y="137"/>
                  </a:lnTo>
                  <a:lnTo>
                    <a:pt x="8" y="120"/>
                  </a:lnTo>
                  <a:lnTo>
                    <a:pt x="2" y="101"/>
                  </a:lnTo>
                  <a:lnTo>
                    <a:pt x="0" y="80"/>
                  </a:lnTo>
                  <a:lnTo>
                    <a:pt x="2" y="64"/>
                  </a:lnTo>
                  <a:lnTo>
                    <a:pt x="6" y="49"/>
                  </a:lnTo>
                  <a:lnTo>
                    <a:pt x="14" y="35"/>
                  </a:lnTo>
                  <a:lnTo>
                    <a:pt x="26" y="23"/>
                  </a:lnTo>
                  <a:lnTo>
                    <a:pt x="39" y="13"/>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5" name="Google Shape;1365;p48"/>
            <p:cNvSpPr/>
            <p:nvPr/>
          </p:nvSpPr>
          <p:spPr>
            <a:xfrm>
              <a:off x="3681" y="2360"/>
              <a:ext cx="126" cy="20"/>
            </a:xfrm>
            <a:custGeom>
              <a:rect b="b" l="l" r="r" t="t"/>
              <a:pathLst>
                <a:path extrusionOk="0" h="232" w="1267">
                  <a:moveTo>
                    <a:pt x="86" y="0"/>
                  </a:moveTo>
                  <a:lnTo>
                    <a:pt x="118" y="2"/>
                  </a:lnTo>
                  <a:lnTo>
                    <a:pt x="148" y="3"/>
                  </a:lnTo>
                  <a:lnTo>
                    <a:pt x="176" y="5"/>
                  </a:lnTo>
                  <a:lnTo>
                    <a:pt x="202" y="6"/>
                  </a:lnTo>
                  <a:lnTo>
                    <a:pt x="225" y="7"/>
                  </a:lnTo>
                  <a:lnTo>
                    <a:pt x="247" y="8"/>
                  </a:lnTo>
                  <a:lnTo>
                    <a:pt x="269" y="10"/>
                  </a:lnTo>
                  <a:lnTo>
                    <a:pt x="289" y="11"/>
                  </a:lnTo>
                  <a:lnTo>
                    <a:pt x="308" y="12"/>
                  </a:lnTo>
                  <a:lnTo>
                    <a:pt x="328" y="13"/>
                  </a:lnTo>
                  <a:lnTo>
                    <a:pt x="346" y="14"/>
                  </a:lnTo>
                  <a:lnTo>
                    <a:pt x="365" y="15"/>
                  </a:lnTo>
                  <a:lnTo>
                    <a:pt x="384" y="16"/>
                  </a:lnTo>
                  <a:lnTo>
                    <a:pt x="405" y="17"/>
                  </a:lnTo>
                  <a:lnTo>
                    <a:pt x="425" y="18"/>
                  </a:lnTo>
                  <a:lnTo>
                    <a:pt x="447" y="19"/>
                  </a:lnTo>
                  <a:lnTo>
                    <a:pt x="471" y="20"/>
                  </a:lnTo>
                  <a:lnTo>
                    <a:pt x="495" y="22"/>
                  </a:lnTo>
                  <a:lnTo>
                    <a:pt x="523" y="24"/>
                  </a:lnTo>
                  <a:lnTo>
                    <a:pt x="552" y="25"/>
                  </a:lnTo>
                  <a:lnTo>
                    <a:pt x="584" y="27"/>
                  </a:lnTo>
                  <a:lnTo>
                    <a:pt x="618" y="29"/>
                  </a:lnTo>
                  <a:lnTo>
                    <a:pt x="655" y="31"/>
                  </a:lnTo>
                  <a:lnTo>
                    <a:pt x="695" y="33"/>
                  </a:lnTo>
                  <a:lnTo>
                    <a:pt x="740" y="35"/>
                  </a:lnTo>
                  <a:lnTo>
                    <a:pt x="788" y="38"/>
                  </a:lnTo>
                  <a:lnTo>
                    <a:pt x="839" y="40"/>
                  </a:lnTo>
                  <a:lnTo>
                    <a:pt x="896" y="43"/>
                  </a:lnTo>
                  <a:lnTo>
                    <a:pt x="957" y="47"/>
                  </a:lnTo>
                  <a:lnTo>
                    <a:pt x="1022" y="50"/>
                  </a:lnTo>
                  <a:lnTo>
                    <a:pt x="1093" y="55"/>
                  </a:lnTo>
                  <a:lnTo>
                    <a:pt x="1169" y="59"/>
                  </a:lnTo>
                  <a:lnTo>
                    <a:pt x="1196" y="62"/>
                  </a:lnTo>
                  <a:lnTo>
                    <a:pt x="1217" y="68"/>
                  </a:lnTo>
                  <a:lnTo>
                    <a:pt x="1233" y="77"/>
                  </a:lnTo>
                  <a:lnTo>
                    <a:pt x="1245" y="90"/>
                  </a:lnTo>
                  <a:lnTo>
                    <a:pt x="1254" y="103"/>
                  </a:lnTo>
                  <a:lnTo>
                    <a:pt x="1261" y="119"/>
                  </a:lnTo>
                  <a:lnTo>
                    <a:pt x="1265" y="134"/>
                  </a:lnTo>
                  <a:lnTo>
                    <a:pt x="1267" y="150"/>
                  </a:lnTo>
                  <a:lnTo>
                    <a:pt x="1267" y="170"/>
                  </a:lnTo>
                  <a:lnTo>
                    <a:pt x="1263" y="187"/>
                  </a:lnTo>
                  <a:lnTo>
                    <a:pt x="1255" y="202"/>
                  </a:lnTo>
                  <a:lnTo>
                    <a:pt x="1244" y="213"/>
                  </a:lnTo>
                  <a:lnTo>
                    <a:pt x="1229" y="222"/>
                  </a:lnTo>
                  <a:lnTo>
                    <a:pt x="1213" y="229"/>
                  </a:lnTo>
                  <a:lnTo>
                    <a:pt x="1193" y="232"/>
                  </a:lnTo>
                  <a:lnTo>
                    <a:pt x="1172" y="232"/>
                  </a:lnTo>
                  <a:lnTo>
                    <a:pt x="1140" y="230"/>
                  </a:lnTo>
                  <a:lnTo>
                    <a:pt x="1109" y="227"/>
                  </a:lnTo>
                  <a:lnTo>
                    <a:pt x="1082" y="226"/>
                  </a:lnTo>
                  <a:lnTo>
                    <a:pt x="1056" y="224"/>
                  </a:lnTo>
                  <a:lnTo>
                    <a:pt x="1032" y="223"/>
                  </a:lnTo>
                  <a:lnTo>
                    <a:pt x="1010" y="221"/>
                  </a:lnTo>
                  <a:lnTo>
                    <a:pt x="989" y="220"/>
                  </a:lnTo>
                  <a:lnTo>
                    <a:pt x="969" y="219"/>
                  </a:lnTo>
                  <a:lnTo>
                    <a:pt x="950" y="218"/>
                  </a:lnTo>
                  <a:lnTo>
                    <a:pt x="930" y="217"/>
                  </a:lnTo>
                  <a:lnTo>
                    <a:pt x="911" y="216"/>
                  </a:lnTo>
                  <a:lnTo>
                    <a:pt x="893" y="215"/>
                  </a:lnTo>
                  <a:lnTo>
                    <a:pt x="873" y="213"/>
                  </a:lnTo>
                  <a:lnTo>
                    <a:pt x="853" y="212"/>
                  </a:lnTo>
                  <a:lnTo>
                    <a:pt x="833" y="211"/>
                  </a:lnTo>
                  <a:lnTo>
                    <a:pt x="811" y="210"/>
                  </a:lnTo>
                  <a:lnTo>
                    <a:pt x="788" y="209"/>
                  </a:lnTo>
                  <a:lnTo>
                    <a:pt x="764" y="207"/>
                  </a:lnTo>
                  <a:lnTo>
                    <a:pt x="736" y="206"/>
                  </a:lnTo>
                  <a:lnTo>
                    <a:pt x="707" y="205"/>
                  </a:lnTo>
                  <a:lnTo>
                    <a:pt x="675" y="203"/>
                  </a:lnTo>
                  <a:lnTo>
                    <a:pt x="641" y="201"/>
                  </a:lnTo>
                  <a:lnTo>
                    <a:pt x="603" y="199"/>
                  </a:lnTo>
                  <a:lnTo>
                    <a:pt x="562" y="196"/>
                  </a:lnTo>
                  <a:lnTo>
                    <a:pt x="519" y="194"/>
                  </a:lnTo>
                  <a:lnTo>
                    <a:pt x="471" y="192"/>
                  </a:lnTo>
                  <a:lnTo>
                    <a:pt x="418" y="189"/>
                  </a:lnTo>
                  <a:lnTo>
                    <a:pt x="362" y="186"/>
                  </a:lnTo>
                  <a:lnTo>
                    <a:pt x="301" y="183"/>
                  </a:lnTo>
                  <a:lnTo>
                    <a:pt x="235" y="180"/>
                  </a:lnTo>
                  <a:lnTo>
                    <a:pt x="164" y="177"/>
                  </a:lnTo>
                  <a:lnTo>
                    <a:pt x="88" y="173"/>
                  </a:lnTo>
                  <a:lnTo>
                    <a:pt x="70" y="170"/>
                  </a:lnTo>
                  <a:lnTo>
                    <a:pt x="55" y="164"/>
                  </a:lnTo>
                  <a:lnTo>
                    <a:pt x="40" y="155"/>
                  </a:lnTo>
                  <a:lnTo>
                    <a:pt x="27" y="143"/>
                  </a:lnTo>
                  <a:lnTo>
                    <a:pt x="16" y="128"/>
                  </a:lnTo>
                  <a:lnTo>
                    <a:pt x="7" y="111"/>
                  </a:lnTo>
                  <a:lnTo>
                    <a:pt x="2" y="92"/>
                  </a:lnTo>
                  <a:lnTo>
                    <a:pt x="0" y="71"/>
                  </a:lnTo>
                  <a:lnTo>
                    <a:pt x="1" y="56"/>
                  </a:lnTo>
                  <a:lnTo>
                    <a:pt x="6" y="41"/>
                  </a:lnTo>
                  <a:lnTo>
                    <a:pt x="13" y="29"/>
                  </a:lnTo>
                  <a:lnTo>
                    <a:pt x="24" y="18"/>
                  </a:lnTo>
                  <a:lnTo>
                    <a:pt x="37" y="10"/>
                  </a:lnTo>
                  <a:lnTo>
                    <a:pt x="51" y="4"/>
                  </a:lnTo>
                  <a:lnTo>
                    <a:pt x="68" y="0"/>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6" name="Google Shape;1366;p48"/>
            <p:cNvSpPr/>
            <p:nvPr/>
          </p:nvSpPr>
          <p:spPr>
            <a:xfrm>
              <a:off x="3681" y="2361"/>
              <a:ext cx="126" cy="19"/>
            </a:xfrm>
            <a:custGeom>
              <a:rect b="b" l="l" r="r" t="t"/>
              <a:pathLst>
                <a:path extrusionOk="0" h="220" w="1258">
                  <a:moveTo>
                    <a:pt x="81" y="0"/>
                  </a:moveTo>
                  <a:lnTo>
                    <a:pt x="1164" y="57"/>
                  </a:lnTo>
                  <a:lnTo>
                    <a:pt x="1191" y="60"/>
                  </a:lnTo>
                  <a:lnTo>
                    <a:pt x="1211" y="66"/>
                  </a:lnTo>
                  <a:lnTo>
                    <a:pt x="1226" y="76"/>
                  </a:lnTo>
                  <a:lnTo>
                    <a:pt x="1238" y="87"/>
                  </a:lnTo>
                  <a:lnTo>
                    <a:pt x="1245" y="100"/>
                  </a:lnTo>
                  <a:lnTo>
                    <a:pt x="1251" y="114"/>
                  </a:lnTo>
                  <a:lnTo>
                    <a:pt x="1255" y="129"/>
                  </a:lnTo>
                  <a:lnTo>
                    <a:pt x="1257" y="143"/>
                  </a:lnTo>
                  <a:lnTo>
                    <a:pt x="1258" y="163"/>
                  </a:lnTo>
                  <a:lnTo>
                    <a:pt x="1255" y="179"/>
                  </a:lnTo>
                  <a:lnTo>
                    <a:pt x="1246" y="193"/>
                  </a:lnTo>
                  <a:lnTo>
                    <a:pt x="1235" y="204"/>
                  </a:lnTo>
                  <a:lnTo>
                    <a:pt x="1221" y="211"/>
                  </a:lnTo>
                  <a:lnTo>
                    <a:pt x="1205" y="217"/>
                  </a:lnTo>
                  <a:lnTo>
                    <a:pt x="1186" y="220"/>
                  </a:lnTo>
                  <a:lnTo>
                    <a:pt x="1167" y="220"/>
                  </a:lnTo>
                  <a:lnTo>
                    <a:pt x="83" y="161"/>
                  </a:lnTo>
                  <a:lnTo>
                    <a:pt x="68" y="159"/>
                  </a:lnTo>
                  <a:lnTo>
                    <a:pt x="54" y="152"/>
                  </a:lnTo>
                  <a:lnTo>
                    <a:pt x="40" y="143"/>
                  </a:lnTo>
                  <a:lnTo>
                    <a:pt x="28" y="132"/>
                  </a:lnTo>
                  <a:lnTo>
                    <a:pt x="17" y="117"/>
                  </a:lnTo>
                  <a:lnTo>
                    <a:pt x="8" y="101"/>
                  </a:lnTo>
                  <a:lnTo>
                    <a:pt x="2" y="82"/>
                  </a:lnTo>
                  <a:lnTo>
                    <a:pt x="0" y="61"/>
                  </a:lnTo>
                  <a:lnTo>
                    <a:pt x="2" y="48"/>
                  </a:lnTo>
                  <a:lnTo>
                    <a:pt x="6" y="36"/>
                  </a:lnTo>
                  <a:lnTo>
                    <a:pt x="15" y="25"/>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7" name="Google Shape;1367;p48"/>
            <p:cNvSpPr/>
            <p:nvPr/>
          </p:nvSpPr>
          <p:spPr>
            <a:xfrm>
              <a:off x="3682" y="2359"/>
              <a:ext cx="38" cy="15"/>
            </a:xfrm>
            <a:custGeom>
              <a:rect b="b" l="l" r="r" t="t"/>
              <a:pathLst>
                <a:path extrusionOk="0" h="180" w="377">
                  <a:moveTo>
                    <a:pt x="357" y="180"/>
                  </a:moveTo>
                  <a:lnTo>
                    <a:pt x="364" y="179"/>
                  </a:lnTo>
                  <a:lnTo>
                    <a:pt x="370" y="175"/>
                  </a:lnTo>
                  <a:lnTo>
                    <a:pt x="374" y="169"/>
                  </a:lnTo>
                  <a:lnTo>
                    <a:pt x="377" y="161"/>
                  </a:lnTo>
                  <a:lnTo>
                    <a:pt x="374" y="37"/>
                  </a:lnTo>
                  <a:lnTo>
                    <a:pt x="372" y="29"/>
                  </a:lnTo>
                  <a:lnTo>
                    <a:pt x="368" y="23"/>
                  </a:lnTo>
                  <a:lnTo>
                    <a:pt x="361" y="19"/>
                  </a:lnTo>
                  <a:lnTo>
                    <a:pt x="352" y="18"/>
                  </a:lnTo>
                  <a:lnTo>
                    <a:pt x="193" y="7"/>
                  </a:lnTo>
                  <a:lnTo>
                    <a:pt x="74" y="0"/>
                  </a:lnTo>
                  <a:lnTo>
                    <a:pt x="58" y="1"/>
                  </a:lnTo>
                  <a:lnTo>
                    <a:pt x="44" y="4"/>
                  </a:lnTo>
                  <a:lnTo>
                    <a:pt x="32" y="9"/>
                  </a:lnTo>
                  <a:lnTo>
                    <a:pt x="22" y="18"/>
                  </a:lnTo>
                  <a:lnTo>
                    <a:pt x="13" y="28"/>
                  </a:lnTo>
                  <a:lnTo>
                    <a:pt x="6" y="40"/>
                  </a:lnTo>
                  <a:lnTo>
                    <a:pt x="1" y="53"/>
                  </a:lnTo>
                  <a:lnTo>
                    <a:pt x="0" y="67"/>
                  </a:lnTo>
                  <a:lnTo>
                    <a:pt x="0" y="89"/>
                  </a:lnTo>
                  <a:lnTo>
                    <a:pt x="3" y="104"/>
                  </a:lnTo>
                  <a:lnTo>
                    <a:pt x="8" y="117"/>
                  </a:lnTo>
                  <a:lnTo>
                    <a:pt x="15" y="130"/>
                  </a:lnTo>
                  <a:lnTo>
                    <a:pt x="25" y="140"/>
                  </a:lnTo>
                  <a:lnTo>
                    <a:pt x="35" y="149"/>
                  </a:lnTo>
                  <a:lnTo>
                    <a:pt x="48" y="156"/>
                  </a:lnTo>
                  <a:lnTo>
                    <a:pt x="61" y="162"/>
                  </a:lnTo>
                  <a:lnTo>
                    <a:pt x="76" y="164"/>
                  </a:lnTo>
                  <a:lnTo>
                    <a:pt x="357"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8" name="Google Shape;1368;p48"/>
            <p:cNvSpPr/>
            <p:nvPr/>
          </p:nvSpPr>
          <p:spPr>
            <a:xfrm>
              <a:off x="3769" y="2363"/>
              <a:ext cx="37" cy="15"/>
            </a:xfrm>
            <a:custGeom>
              <a:rect b="b" l="l" r="r" t="t"/>
              <a:pathLst>
                <a:path extrusionOk="0" h="178" w="376">
                  <a:moveTo>
                    <a:pt x="25" y="161"/>
                  </a:moveTo>
                  <a:lnTo>
                    <a:pt x="18" y="160"/>
                  </a:lnTo>
                  <a:lnTo>
                    <a:pt x="11" y="157"/>
                  </a:lnTo>
                  <a:lnTo>
                    <a:pt x="5" y="151"/>
                  </a:lnTo>
                  <a:lnTo>
                    <a:pt x="2" y="142"/>
                  </a:lnTo>
                  <a:lnTo>
                    <a:pt x="0" y="17"/>
                  </a:lnTo>
                  <a:lnTo>
                    <a:pt x="2" y="10"/>
                  </a:lnTo>
                  <a:lnTo>
                    <a:pt x="7" y="4"/>
                  </a:lnTo>
                  <a:lnTo>
                    <a:pt x="14" y="1"/>
                  </a:lnTo>
                  <a:lnTo>
                    <a:pt x="22" y="0"/>
                  </a:lnTo>
                  <a:lnTo>
                    <a:pt x="182" y="8"/>
                  </a:lnTo>
                  <a:lnTo>
                    <a:pt x="301" y="12"/>
                  </a:lnTo>
                  <a:lnTo>
                    <a:pt x="317" y="15"/>
                  </a:lnTo>
                  <a:lnTo>
                    <a:pt x="331" y="20"/>
                  </a:lnTo>
                  <a:lnTo>
                    <a:pt x="343" y="29"/>
                  </a:lnTo>
                  <a:lnTo>
                    <a:pt x="354" y="38"/>
                  </a:lnTo>
                  <a:lnTo>
                    <a:pt x="363" y="48"/>
                  </a:lnTo>
                  <a:lnTo>
                    <a:pt x="370" y="61"/>
                  </a:lnTo>
                  <a:lnTo>
                    <a:pt x="375" y="74"/>
                  </a:lnTo>
                  <a:lnTo>
                    <a:pt x="376" y="89"/>
                  </a:lnTo>
                  <a:lnTo>
                    <a:pt x="376" y="112"/>
                  </a:lnTo>
                  <a:lnTo>
                    <a:pt x="375" y="125"/>
                  </a:lnTo>
                  <a:lnTo>
                    <a:pt x="371" y="138"/>
                  </a:lnTo>
                  <a:lnTo>
                    <a:pt x="365" y="150"/>
                  </a:lnTo>
                  <a:lnTo>
                    <a:pt x="357" y="160"/>
                  </a:lnTo>
                  <a:lnTo>
                    <a:pt x="346" y="168"/>
                  </a:lnTo>
                  <a:lnTo>
                    <a:pt x="334" y="174"/>
                  </a:lnTo>
                  <a:lnTo>
                    <a:pt x="321" y="178"/>
                  </a:lnTo>
                  <a:lnTo>
                    <a:pt x="306" y="178"/>
                  </a:lnTo>
                  <a:lnTo>
                    <a:pt x="25" y="161"/>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9" name="Google Shape;1369;p48"/>
            <p:cNvSpPr/>
            <p:nvPr/>
          </p:nvSpPr>
          <p:spPr>
            <a:xfrm>
              <a:off x="3725" y="2361"/>
              <a:ext cx="38" cy="15"/>
            </a:xfrm>
            <a:custGeom>
              <a:rect b="b" l="l" r="r" t="t"/>
              <a:pathLst>
                <a:path extrusionOk="0" h="182" w="378">
                  <a:moveTo>
                    <a:pt x="21" y="0"/>
                  </a:moveTo>
                  <a:lnTo>
                    <a:pt x="354" y="19"/>
                  </a:lnTo>
                  <a:lnTo>
                    <a:pt x="362" y="21"/>
                  </a:lnTo>
                  <a:lnTo>
                    <a:pt x="369" y="25"/>
                  </a:lnTo>
                  <a:lnTo>
                    <a:pt x="373" y="31"/>
                  </a:lnTo>
                  <a:lnTo>
                    <a:pt x="375" y="39"/>
                  </a:lnTo>
                  <a:lnTo>
                    <a:pt x="378" y="163"/>
                  </a:lnTo>
                  <a:lnTo>
                    <a:pt x="377" y="171"/>
                  </a:lnTo>
                  <a:lnTo>
                    <a:pt x="372" y="177"/>
                  </a:lnTo>
                  <a:lnTo>
                    <a:pt x="366" y="181"/>
                  </a:lnTo>
                  <a:lnTo>
                    <a:pt x="358" y="182"/>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0" name="Google Shape;1370;p48"/>
            <p:cNvSpPr/>
            <p:nvPr/>
          </p:nvSpPr>
          <p:spPr>
            <a:xfrm>
              <a:off x="3684" y="2357"/>
              <a:ext cx="38" cy="15"/>
            </a:xfrm>
            <a:custGeom>
              <a:rect b="b" l="l" r="r" t="t"/>
              <a:pathLst>
                <a:path extrusionOk="0" h="181" w="377">
                  <a:moveTo>
                    <a:pt x="355" y="181"/>
                  </a:moveTo>
                  <a:lnTo>
                    <a:pt x="363" y="180"/>
                  </a:lnTo>
                  <a:lnTo>
                    <a:pt x="370" y="177"/>
                  </a:lnTo>
                  <a:lnTo>
                    <a:pt x="375" y="170"/>
                  </a:lnTo>
                  <a:lnTo>
                    <a:pt x="377" y="161"/>
                  </a:lnTo>
                  <a:lnTo>
                    <a:pt x="372" y="37"/>
                  </a:lnTo>
                  <a:lnTo>
                    <a:pt x="370" y="30"/>
                  </a:lnTo>
                  <a:lnTo>
                    <a:pt x="366" y="23"/>
                  </a:lnTo>
                  <a:lnTo>
                    <a:pt x="360" y="19"/>
                  </a:lnTo>
                  <a:lnTo>
                    <a:pt x="352" y="17"/>
                  </a:lnTo>
                  <a:lnTo>
                    <a:pt x="190" y="7"/>
                  </a:lnTo>
                  <a:lnTo>
                    <a:pt x="71" y="0"/>
                  </a:lnTo>
                  <a:lnTo>
                    <a:pt x="56" y="1"/>
                  </a:lnTo>
                  <a:lnTo>
                    <a:pt x="41" y="4"/>
                  </a:lnTo>
                  <a:lnTo>
                    <a:pt x="29" y="10"/>
                  </a:lnTo>
                  <a:lnTo>
                    <a:pt x="19" y="17"/>
                  </a:lnTo>
                  <a:lnTo>
                    <a:pt x="10" y="28"/>
                  </a:lnTo>
                  <a:lnTo>
                    <a:pt x="4" y="40"/>
                  </a:lnTo>
                  <a:lnTo>
                    <a:pt x="1" y="52"/>
                  </a:lnTo>
                  <a:lnTo>
                    <a:pt x="0" y="67"/>
                  </a:lnTo>
                  <a:lnTo>
                    <a:pt x="0" y="89"/>
                  </a:lnTo>
                  <a:lnTo>
                    <a:pt x="2" y="103"/>
                  </a:lnTo>
                  <a:lnTo>
                    <a:pt x="6" y="117"/>
                  </a:lnTo>
                  <a:lnTo>
                    <a:pt x="13" y="129"/>
                  </a:lnTo>
                  <a:lnTo>
                    <a:pt x="22" y="140"/>
                  </a:lnTo>
                  <a:lnTo>
                    <a:pt x="33" y="150"/>
                  </a:lnTo>
                  <a:lnTo>
                    <a:pt x="47" y="156"/>
                  </a:lnTo>
                  <a:lnTo>
                    <a:pt x="60" y="161"/>
                  </a:lnTo>
                  <a:lnTo>
                    <a:pt x="75" y="163"/>
                  </a:lnTo>
                  <a:lnTo>
                    <a:pt x="355" y="18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1" name="Google Shape;1371;p48"/>
            <p:cNvSpPr/>
            <p:nvPr/>
          </p:nvSpPr>
          <p:spPr>
            <a:xfrm>
              <a:off x="3771" y="2361"/>
              <a:ext cx="37" cy="15"/>
            </a:xfrm>
            <a:custGeom>
              <a:rect b="b" l="l" r="r" t="t"/>
              <a:pathLst>
                <a:path extrusionOk="0" h="178" w="376">
                  <a:moveTo>
                    <a:pt x="24" y="161"/>
                  </a:moveTo>
                  <a:lnTo>
                    <a:pt x="16" y="160"/>
                  </a:lnTo>
                  <a:lnTo>
                    <a:pt x="9" y="156"/>
                  </a:lnTo>
                  <a:lnTo>
                    <a:pt x="5" y="150"/>
                  </a:lnTo>
                  <a:lnTo>
                    <a:pt x="3" y="141"/>
                  </a:lnTo>
                  <a:lnTo>
                    <a:pt x="0" y="17"/>
                  </a:lnTo>
                  <a:lnTo>
                    <a:pt x="1" y="10"/>
                  </a:lnTo>
                  <a:lnTo>
                    <a:pt x="5" y="3"/>
                  </a:lnTo>
                  <a:lnTo>
                    <a:pt x="11" y="0"/>
                  </a:lnTo>
                  <a:lnTo>
                    <a:pt x="19" y="0"/>
                  </a:lnTo>
                  <a:lnTo>
                    <a:pt x="182" y="7"/>
                  </a:lnTo>
                  <a:lnTo>
                    <a:pt x="301" y="15"/>
                  </a:lnTo>
                  <a:lnTo>
                    <a:pt x="316" y="17"/>
                  </a:lnTo>
                  <a:lnTo>
                    <a:pt x="330" y="22"/>
                  </a:lnTo>
                  <a:lnTo>
                    <a:pt x="342" y="28"/>
                  </a:lnTo>
                  <a:lnTo>
                    <a:pt x="353" y="37"/>
                  </a:lnTo>
                  <a:lnTo>
                    <a:pt x="363" y="49"/>
                  </a:lnTo>
                  <a:lnTo>
                    <a:pt x="369" y="61"/>
                  </a:lnTo>
                  <a:lnTo>
                    <a:pt x="374" y="75"/>
                  </a:lnTo>
                  <a:lnTo>
                    <a:pt x="376" y="89"/>
                  </a:lnTo>
                  <a:lnTo>
                    <a:pt x="376" y="111"/>
                  </a:lnTo>
                  <a:lnTo>
                    <a:pt x="375" y="124"/>
                  </a:lnTo>
                  <a:lnTo>
                    <a:pt x="371" y="138"/>
                  </a:lnTo>
                  <a:lnTo>
                    <a:pt x="364" y="149"/>
                  </a:lnTo>
                  <a:lnTo>
                    <a:pt x="355" y="160"/>
                  </a:lnTo>
                  <a:lnTo>
                    <a:pt x="344" y="168"/>
                  </a:lnTo>
                  <a:lnTo>
                    <a:pt x="332" y="174"/>
                  </a:lnTo>
                  <a:lnTo>
                    <a:pt x="319" y="177"/>
                  </a:lnTo>
                  <a:lnTo>
                    <a:pt x="304" y="178"/>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2" name="Google Shape;1372;p48"/>
            <p:cNvSpPr/>
            <p:nvPr/>
          </p:nvSpPr>
          <p:spPr>
            <a:xfrm>
              <a:off x="3727" y="2359"/>
              <a:ext cx="38" cy="15"/>
            </a:xfrm>
            <a:custGeom>
              <a:rect b="b" l="l" r="r" t="t"/>
              <a:pathLst>
                <a:path extrusionOk="0" h="182" w="376">
                  <a:moveTo>
                    <a:pt x="20" y="0"/>
                  </a:moveTo>
                  <a:lnTo>
                    <a:pt x="353"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3" name="Google Shape;1373;p48"/>
            <p:cNvSpPr/>
            <p:nvPr/>
          </p:nvSpPr>
          <p:spPr>
            <a:xfrm>
              <a:off x="3678" y="2329"/>
              <a:ext cx="132" cy="24"/>
            </a:xfrm>
            <a:custGeom>
              <a:rect b="b" l="l" r="r" t="t"/>
              <a:pathLst>
                <a:path extrusionOk="0" h="287" w="1317">
                  <a:moveTo>
                    <a:pt x="114" y="0"/>
                  </a:moveTo>
                  <a:lnTo>
                    <a:pt x="1198" y="59"/>
                  </a:lnTo>
                  <a:lnTo>
                    <a:pt x="1226" y="63"/>
                  </a:lnTo>
                  <a:lnTo>
                    <a:pt x="1250" y="70"/>
                  </a:lnTo>
                  <a:lnTo>
                    <a:pt x="1270" y="83"/>
                  </a:lnTo>
                  <a:lnTo>
                    <a:pt x="1287" y="98"/>
                  </a:lnTo>
                  <a:lnTo>
                    <a:pt x="1300" y="116"/>
                  </a:lnTo>
                  <a:lnTo>
                    <a:pt x="1310" y="136"/>
                  </a:lnTo>
                  <a:lnTo>
                    <a:pt x="1315" y="156"/>
                  </a:lnTo>
                  <a:lnTo>
                    <a:pt x="1317" y="178"/>
                  </a:lnTo>
                  <a:lnTo>
                    <a:pt x="1316" y="200"/>
                  </a:lnTo>
                  <a:lnTo>
                    <a:pt x="1311" y="220"/>
                  </a:lnTo>
                  <a:lnTo>
                    <a:pt x="1303" y="239"/>
                  </a:lnTo>
                  <a:lnTo>
                    <a:pt x="1291" y="256"/>
                  </a:lnTo>
                  <a:lnTo>
                    <a:pt x="1274" y="269"/>
                  </a:lnTo>
                  <a:lnTo>
                    <a:pt x="1254" y="280"/>
                  </a:lnTo>
                  <a:lnTo>
                    <a:pt x="1231" y="286"/>
                  </a:lnTo>
                  <a:lnTo>
                    <a:pt x="1203" y="287"/>
                  </a:lnTo>
                  <a:lnTo>
                    <a:pt x="119" y="230"/>
                  </a:lnTo>
                  <a:lnTo>
                    <a:pt x="91" y="226"/>
                  </a:lnTo>
                  <a:lnTo>
                    <a:pt x="68" y="216"/>
                  </a:lnTo>
                  <a:lnTo>
                    <a:pt x="48" y="204"/>
                  </a:lnTo>
                  <a:lnTo>
                    <a:pt x="30" y="188"/>
                  </a:lnTo>
                  <a:lnTo>
                    <a:pt x="17" y="171"/>
                  </a:lnTo>
                  <a:lnTo>
                    <a:pt x="8" y="151"/>
                  </a:lnTo>
                  <a:lnTo>
                    <a:pt x="2" y="131"/>
                  </a:lnTo>
                  <a:lnTo>
                    <a:pt x="0" y="109"/>
                  </a:lnTo>
                  <a:lnTo>
                    <a:pt x="1" y="87"/>
                  </a:lnTo>
                  <a:lnTo>
                    <a:pt x="6" y="67"/>
                  </a:lnTo>
                  <a:lnTo>
                    <a:pt x="15" y="48"/>
                  </a:lnTo>
                  <a:lnTo>
                    <a:pt x="27" y="31"/>
                  </a:lnTo>
                  <a:lnTo>
                    <a:pt x="44"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4" name="Google Shape;1374;p48"/>
            <p:cNvSpPr/>
            <p:nvPr/>
          </p:nvSpPr>
          <p:spPr>
            <a:xfrm>
              <a:off x="3678" y="2329"/>
              <a:ext cx="132" cy="23"/>
            </a:xfrm>
            <a:custGeom>
              <a:rect b="b" l="l" r="r" t="t"/>
              <a:pathLst>
                <a:path extrusionOk="0" h="287" w="1320">
                  <a:moveTo>
                    <a:pt x="115" y="0"/>
                  </a:moveTo>
                  <a:lnTo>
                    <a:pt x="1198" y="57"/>
                  </a:lnTo>
                  <a:lnTo>
                    <a:pt x="1226" y="61"/>
                  </a:lnTo>
                  <a:lnTo>
                    <a:pt x="1250" y="70"/>
                  </a:lnTo>
                  <a:lnTo>
                    <a:pt x="1270" y="83"/>
                  </a:lnTo>
                  <a:lnTo>
                    <a:pt x="1288" y="98"/>
                  </a:lnTo>
                  <a:lnTo>
                    <a:pt x="1301" y="116"/>
                  </a:lnTo>
                  <a:lnTo>
                    <a:pt x="1311" y="135"/>
                  </a:lnTo>
                  <a:lnTo>
                    <a:pt x="1317" y="156"/>
                  </a:lnTo>
                  <a:lnTo>
                    <a:pt x="1320" y="178"/>
                  </a:lnTo>
                  <a:lnTo>
                    <a:pt x="1318" y="199"/>
                  </a:lnTo>
                  <a:lnTo>
                    <a:pt x="1313" y="219"/>
                  </a:lnTo>
                  <a:lnTo>
                    <a:pt x="1304" y="238"/>
                  </a:lnTo>
                  <a:lnTo>
                    <a:pt x="1292" y="254"/>
                  </a:lnTo>
                  <a:lnTo>
                    <a:pt x="1275" y="268"/>
                  </a:lnTo>
                  <a:lnTo>
                    <a:pt x="1255" y="278"/>
                  </a:lnTo>
                  <a:lnTo>
                    <a:pt x="1232" y="285"/>
                  </a:lnTo>
                  <a:lnTo>
                    <a:pt x="1203" y="287"/>
                  </a:lnTo>
                  <a:lnTo>
                    <a:pt x="119" y="228"/>
                  </a:lnTo>
                  <a:lnTo>
                    <a:pt x="91" y="223"/>
                  </a:lnTo>
                  <a:lnTo>
                    <a:pt x="68" y="214"/>
                  </a:lnTo>
                  <a:lnTo>
                    <a:pt x="48" y="202"/>
                  </a:lnTo>
                  <a:lnTo>
                    <a:pt x="30" y="186"/>
                  </a:lnTo>
                  <a:lnTo>
                    <a:pt x="17" y="169"/>
                  </a:lnTo>
                  <a:lnTo>
                    <a:pt x="8" y="149"/>
                  </a:lnTo>
                  <a:lnTo>
                    <a:pt x="2" y="128"/>
                  </a:lnTo>
                  <a:lnTo>
                    <a:pt x="0" y="106"/>
                  </a:lnTo>
                  <a:lnTo>
                    <a:pt x="1" y="86"/>
                  </a:lnTo>
                  <a:lnTo>
                    <a:pt x="6" y="66"/>
                  </a:lnTo>
                  <a:lnTo>
                    <a:pt x="15" y="47"/>
                  </a:lnTo>
                  <a:lnTo>
                    <a:pt x="27" y="31"/>
                  </a:lnTo>
                  <a:lnTo>
                    <a:pt x="44" y="16"/>
                  </a:lnTo>
                  <a:lnTo>
                    <a:pt x="64" y="7"/>
                  </a:lnTo>
                  <a:lnTo>
                    <a:pt x="87" y="1"/>
                  </a:lnTo>
                  <a:lnTo>
                    <a:pt x="115"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5" name="Google Shape;1375;p48"/>
            <p:cNvSpPr/>
            <p:nvPr/>
          </p:nvSpPr>
          <p:spPr>
            <a:xfrm>
              <a:off x="3679" y="2329"/>
              <a:ext cx="130" cy="23"/>
            </a:xfrm>
            <a:custGeom>
              <a:rect b="b" l="l" r="r" t="t"/>
              <a:pathLst>
                <a:path extrusionOk="0" h="278" w="1308">
                  <a:moveTo>
                    <a:pt x="108" y="0"/>
                  </a:moveTo>
                  <a:lnTo>
                    <a:pt x="140" y="2"/>
                  </a:lnTo>
                  <a:lnTo>
                    <a:pt x="171" y="3"/>
                  </a:lnTo>
                  <a:lnTo>
                    <a:pt x="198" y="4"/>
                  </a:lnTo>
                  <a:lnTo>
                    <a:pt x="225" y="5"/>
                  </a:lnTo>
                  <a:lnTo>
                    <a:pt x="248" y="7"/>
                  </a:lnTo>
                  <a:lnTo>
                    <a:pt x="270" y="8"/>
                  </a:lnTo>
                  <a:lnTo>
                    <a:pt x="292" y="9"/>
                  </a:lnTo>
                  <a:lnTo>
                    <a:pt x="312" y="9"/>
                  </a:lnTo>
                  <a:lnTo>
                    <a:pt x="331" y="11"/>
                  </a:lnTo>
                  <a:lnTo>
                    <a:pt x="351" y="12"/>
                  </a:lnTo>
                  <a:lnTo>
                    <a:pt x="370" y="13"/>
                  </a:lnTo>
                  <a:lnTo>
                    <a:pt x="388" y="14"/>
                  </a:lnTo>
                  <a:lnTo>
                    <a:pt x="407" y="15"/>
                  </a:lnTo>
                  <a:lnTo>
                    <a:pt x="428" y="16"/>
                  </a:lnTo>
                  <a:lnTo>
                    <a:pt x="448" y="17"/>
                  </a:lnTo>
                  <a:lnTo>
                    <a:pt x="470" y="18"/>
                  </a:lnTo>
                  <a:lnTo>
                    <a:pt x="494" y="19"/>
                  </a:lnTo>
                  <a:lnTo>
                    <a:pt x="518" y="20"/>
                  </a:lnTo>
                  <a:lnTo>
                    <a:pt x="546" y="22"/>
                  </a:lnTo>
                  <a:lnTo>
                    <a:pt x="574" y="23"/>
                  </a:lnTo>
                  <a:lnTo>
                    <a:pt x="607" y="25"/>
                  </a:lnTo>
                  <a:lnTo>
                    <a:pt x="640" y="27"/>
                  </a:lnTo>
                  <a:lnTo>
                    <a:pt x="678" y="29"/>
                  </a:lnTo>
                  <a:lnTo>
                    <a:pt x="718" y="31"/>
                  </a:lnTo>
                  <a:lnTo>
                    <a:pt x="762" y="33"/>
                  </a:lnTo>
                  <a:lnTo>
                    <a:pt x="810" y="36"/>
                  </a:lnTo>
                  <a:lnTo>
                    <a:pt x="861" y="38"/>
                  </a:lnTo>
                  <a:lnTo>
                    <a:pt x="918" y="42"/>
                  </a:lnTo>
                  <a:lnTo>
                    <a:pt x="979" y="46"/>
                  </a:lnTo>
                  <a:lnTo>
                    <a:pt x="1044" y="49"/>
                  </a:lnTo>
                  <a:lnTo>
                    <a:pt x="1115" y="53"/>
                  </a:lnTo>
                  <a:lnTo>
                    <a:pt x="1191" y="57"/>
                  </a:lnTo>
                  <a:lnTo>
                    <a:pt x="1220" y="61"/>
                  </a:lnTo>
                  <a:lnTo>
                    <a:pt x="1243" y="71"/>
                  </a:lnTo>
                  <a:lnTo>
                    <a:pt x="1263" y="83"/>
                  </a:lnTo>
                  <a:lnTo>
                    <a:pt x="1278" y="97"/>
                  </a:lnTo>
                  <a:lnTo>
                    <a:pt x="1292" y="115"/>
                  </a:lnTo>
                  <a:lnTo>
                    <a:pt x="1300" y="135"/>
                  </a:lnTo>
                  <a:lnTo>
                    <a:pt x="1306" y="154"/>
                  </a:lnTo>
                  <a:lnTo>
                    <a:pt x="1308" y="174"/>
                  </a:lnTo>
                  <a:lnTo>
                    <a:pt x="1307" y="195"/>
                  </a:lnTo>
                  <a:lnTo>
                    <a:pt x="1302" y="214"/>
                  </a:lnTo>
                  <a:lnTo>
                    <a:pt x="1294" y="232"/>
                  </a:lnTo>
                  <a:lnTo>
                    <a:pt x="1282" y="248"/>
                  </a:lnTo>
                  <a:lnTo>
                    <a:pt x="1265" y="261"/>
                  </a:lnTo>
                  <a:lnTo>
                    <a:pt x="1246" y="270"/>
                  </a:lnTo>
                  <a:lnTo>
                    <a:pt x="1223" y="277"/>
                  </a:lnTo>
                  <a:lnTo>
                    <a:pt x="1196" y="278"/>
                  </a:lnTo>
                  <a:lnTo>
                    <a:pt x="1164" y="276"/>
                  </a:lnTo>
                  <a:lnTo>
                    <a:pt x="1133" y="273"/>
                  </a:lnTo>
                  <a:lnTo>
                    <a:pt x="1106" y="271"/>
                  </a:lnTo>
                  <a:lnTo>
                    <a:pt x="1080" y="270"/>
                  </a:lnTo>
                  <a:lnTo>
                    <a:pt x="1057" y="268"/>
                  </a:lnTo>
                  <a:lnTo>
                    <a:pt x="1035" y="267"/>
                  </a:lnTo>
                  <a:lnTo>
                    <a:pt x="1013" y="266"/>
                  </a:lnTo>
                  <a:lnTo>
                    <a:pt x="993" y="264"/>
                  </a:lnTo>
                  <a:lnTo>
                    <a:pt x="974" y="263"/>
                  </a:lnTo>
                  <a:lnTo>
                    <a:pt x="954" y="262"/>
                  </a:lnTo>
                  <a:lnTo>
                    <a:pt x="936" y="261"/>
                  </a:lnTo>
                  <a:lnTo>
                    <a:pt x="917" y="260"/>
                  </a:lnTo>
                  <a:lnTo>
                    <a:pt x="897" y="259"/>
                  </a:lnTo>
                  <a:lnTo>
                    <a:pt x="877" y="258"/>
                  </a:lnTo>
                  <a:lnTo>
                    <a:pt x="857" y="256"/>
                  </a:lnTo>
                  <a:lnTo>
                    <a:pt x="836" y="255"/>
                  </a:lnTo>
                  <a:lnTo>
                    <a:pt x="813" y="254"/>
                  </a:lnTo>
                  <a:lnTo>
                    <a:pt x="788" y="253"/>
                  </a:lnTo>
                  <a:lnTo>
                    <a:pt x="760" y="251"/>
                  </a:lnTo>
                  <a:lnTo>
                    <a:pt x="732" y="250"/>
                  </a:lnTo>
                  <a:lnTo>
                    <a:pt x="700" y="248"/>
                  </a:lnTo>
                  <a:lnTo>
                    <a:pt x="666" y="247"/>
                  </a:lnTo>
                  <a:lnTo>
                    <a:pt x="628" y="244"/>
                  </a:lnTo>
                  <a:lnTo>
                    <a:pt x="587" y="242"/>
                  </a:lnTo>
                  <a:lnTo>
                    <a:pt x="543" y="240"/>
                  </a:lnTo>
                  <a:lnTo>
                    <a:pt x="495" y="237"/>
                  </a:lnTo>
                  <a:lnTo>
                    <a:pt x="443" y="235"/>
                  </a:lnTo>
                  <a:lnTo>
                    <a:pt x="386" y="232"/>
                  </a:lnTo>
                  <a:lnTo>
                    <a:pt x="325" y="229"/>
                  </a:lnTo>
                  <a:lnTo>
                    <a:pt x="259" y="226"/>
                  </a:lnTo>
                  <a:lnTo>
                    <a:pt x="188" y="223"/>
                  </a:lnTo>
                  <a:lnTo>
                    <a:pt x="112" y="219"/>
                  </a:lnTo>
                  <a:lnTo>
                    <a:pt x="86" y="215"/>
                  </a:lnTo>
                  <a:lnTo>
                    <a:pt x="65" y="207"/>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1" y="7"/>
                  </a:lnTo>
                  <a:lnTo>
                    <a:pt x="82" y="2"/>
                  </a:lnTo>
                  <a:lnTo>
                    <a:pt x="108"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6" name="Google Shape;1376;p48"/>
            <p:cNvSpPr/>
            <p:nvPr/>
          </p:nvSpPr>
          <p:spPr>
            <a:xfrm>
              <a:off x="3679" y="2330"/>
              <a:ext cx="130" cy="22"/>
            </a:xfrm>
            <a:custGeom>
              <a:rect b="b" l="l" r="r" t="t"/>
              <a:pathLst>
                <a:path extrusionOk="0" h="265" w="1298">
                  <a:moveTo>
                    <a:pt x="105" y="0"/>
                  </a:moveTo>
                  <a:lnTo>
                    <a:pt x="137" y="2"/>
                  </a:lnTo>
                  <a:lnTo>
                    <a:pt x="168" y="3"/>
                  </a:lnTo>
                  <a:lnTo>
                    <a:pt x="195" y="4"/>
                  </a:lnTo>
                  <a:lnTo>
                    <a:pt x="221" y="5"/>
                  </a:lnTo>
                  <a:lnTo>
                    <a:pt x="244" y="7"/>
                  </a:lnTo>
                  <a:lnTo>
                    <a:pt x="266" y="8"/>
                  </a:lnTo>
                  <a:lnTo>
                    <a:pt x="288" y="9"/>
                  </a:lnTo>
                  <a:lnTo>
                    <a:pt x="308" y="9"/>
                  </a:lnTo>
                  <a:lnTo>
                    <a:pt x="327" y="10"/>
                  </a:lnTo>
                  <a:lnTo>
                    <a:pt x="347" y="11"/>
                  </a:lnTo>
                  <a:lnTo>
                    <a:pt x="365" y="12"/>
                  </a:lnTo>
                  <a:lnTo>
                    <a:pt x="384" y="13"/>
                  </a:lnTo>
                  <a:lnTo>
                    <a:pt x="403" y="14"/>
                  </a:lnTo>
                  <a:lnTo>
                    <a:pt x="423" y="15"/>
                  </a:lnTo>
                  <a:lnTo>
                    <a:pt x="444" y="16"/>
                  </a:lnTo>
                  <a:lnTo>
                    <a:pt x="465" y="17"/>
                  </a:lnTo>
                  <a:lnTo>
                    <a:pt x="489" y="18"/>
                  </a:lnTo>
                  <a:lnTo>
                    <a:pt x="514" y="19"/>
                  </a:lnTo>
                  <a:lnTo>
                    <a:pt x="541" y="21"/>
                  </a:lnTo>
                  <a:lnTo>
                    <a:pt x="570" y="22"/>
                  </a:lnTo>
                  <a:lnTo>
                    <a:pt x="602" y="24"/>
                  </a:lnTo>
                  <a:lnTo>
                    <a:pt x="635" y="26"/>
                  </a:lnTo>
                  <a:lnTo>
                    <a:pt x="673" y="29"/>
                  </a:lnTo>
                  <a:lnTo>
                    <a:pt x="713" y="31"/>
                  </a:lnTo>
                  <a:lnTo>
                    <a:pt x="757" y="33"/>
                  </a:lnTo>
                  <a:lnTo>
                    <a:pt x="805" y="36"/>
                  </a:lnTo>
                  <a:lnTo>
                    <a:pt x="856" y="38"/>
                  </a:lnTo>
                  <a:lnTo>
                    <a:pt x="913" y="41"/>
                  </a:lnTo>
                  <a:lnTo>
                    <a:pt x="974" y="45"/>
                  </a:lnTo>
                  <a:lnTo>
                    <a:pt x="1039" y="48"/>
                  </a:lnTo>
                  <a:lnTo>
                    <a:pt x="1110" y="52"/>
                  </a:lnTo>
                  <a:lnTo>
                    <a:pt x="1186" y="57"/>
                  </a:lnTo>
                  <a:lnTo>
                    <a:pt x="1214" y="61"/>
                  </a:lnTo>
                  <a:lnTo>
                    <a:pt x="1237" y="69"/>
                  </a:lnTo>
                  <a:lnTo>
                    <a:pt x="1256" y="80"/>
                  </a:lnTo>
                  <a:lnTo>
                    <a:pt x="1271" y="95"/>
                  </a:lnTo>
                  <a:lnTo>
                    <a:pt x="1283" y="111"/>
                  </a:lnTo>
                  <a:lnTo>
                    <a:pt x="1291" y="130"/>
                  </a:lnTo>
                  <a:lnTo>
                    <a:pt x="1296" y="149"/>
                  </a:lnTo>
                  <a:lnTo>
                    <a:pt x="1298" y="168"/>
                  </a:lnTo>
                  <a:lnTo>
                    <a:pt x="1298" y="188"/>
                  </a:lnTo>
                  <a:lnTo>
                    <a:pt x="1293" y="207"/>
                  </a:lnTo>
                  <a:lnTo>
                    <a:pt x="1285" y="223"/>
                  </a:lnTo>
                  <a:lnTo>
                    <a:pt x="1272" y="238"/>
                  </a:lnTo>
                  <a:lnTo>
                    <a:pt x="1257" y="249"/>
                  </a:lnTo>
                  <a:lnTo>
                    <a:pt x="1238" y="258"/>
                  </a:lnTo>
                  <a:lnTo>
                    <a:pt x="1217" y="264"/>
                  </a:lnTo>
                  <a:lnTo>
                    <a:pt x="1191" y="265"/>
                  </a:lnTo>
                  <a:lnTo>
                    <a:pt x="1159" y="263"/>
                  </a:lnTo>
                  <a:lnTo>
                    <a:pt x="1128" y="260"/>
                  </a:lnTo>
                  <a:lnTo>
                    <a:pt x="1101" y="258"/>
                  </a:lnTo>
                  <a:lnTo>
                    <a:pt x="1075" y="257"/>
                  </a:lnTo>
                  <a:lnTo>
                    <a:pt x="1052" y="255"/>
                  </a:lnTo>
                  <a:lnTo>
                    <a:pt x="1030" y="254"/>
                  </a:lnTo>
                  <a:lnTo>
                    <a:pt x="1008" y="253"/>
                  </a:lnTo>
                  <a:lnTo>
                    <a:pt x="988" y="251"/>
                  </a:lnTo>
                  <a:lnTo>
                    <a:pt x="969" y="250"/>
                  </a:lnTo>
                  <a:lnTo>
                    <a:pt x="949" y="249"/>
                  </a:lnTo>
                  <a:lnTo>
                    <a:pt x="931" y="248"/>
                  </a:lnTo>
                  <a:lnTo>
                    <a:pt x="912" y="247"/>
                  </a:lnTo>
                  <a:lnTo>
                    <a:pt x="892" y="246"/>
                  </a:lnTo>
                  <a:lnTo>
                    <a:pt x="872" y="245"/>
                  </a:lnTo>
                  <a:lnTo>
                    <a:pt x="852" y="243"/>
                  </a:lnTo>
                  <a:lnTo>
                    <a:pt x="831" y="242"/>
                  </a:lnTo>
                  <a:lnTo>
                    <a:pt x="808" y="241"/>
                  </a:lnTo>
                  <a:lnTo>
                    <a:pt x="783" y="240"/>
                  </a:lnTo>
                  <a:lnTo>
                    <a:pt x="755" y="238"/>
                  </a:lnTo>
                  <a:lnTo>
                    <a:pt x="727" y="237"/>
                  </a:lnTo>
                  <a:lnTo>
                    <a:pt x="695" y="235"/>
                  </a:lnTo>
                  <a:lnTo>
                    <a:pt x="661" y="234"/>
                  </a:lnTo>
                  <a:lnTo>
                    <a:pt x="623" y="231"/>
                  </a:lnTo>
                  <a:lnTo>
                    <a:pt x="582" y="229"/>
                  </a:lnTo>
                  <a:lnTo>
                    <a:pt x="538" y="227"/>
                  </a:lnTo>
                  <a:lnTo>
                    <a:pt x="490" y="224"/>
                  </a:lnTo>
                  <a:lnTo>
                    <a:pt x="438" y="222"/>
                  </a:lnTo>
                  <a:lnTo>
                    <a:pt x="381" y="219"/>
                  </a:lnTo>
                  <a:lnTo>
                    <a:pt x="320" y="216"/>
                  </a:lnTo>
                  <a:lnTo>
                    <a:pt x="254" y="213"/>
                  </a:lnTo>
                  <a:lnTo>
                    <a:pt x="183" y="210"/>
                  </a:lnTo>
                  <a:lnTo>
                    <a:pt x="107" y="206"/>
                  </a:lnTo>
                  <a:lnTo>
                    <a:pt x="83" y="202"/>
                  </a:lnTo>
                  <a:lnTo>
                    <a:pt x="63" y="194"/>
                  </a:lnTo>
                  <a:lnTo>
                    <a:pt x="45" y="183"/>
                  </a:lnTo>
                  <a:lnTo>
                    <a:pt x="30" y="168"/>
                  </a:lnTo>
                  <a:lnTo>
                    <a:pt x="18" y="152"/>
                  </a:lnTo>
                  <a:lnTo>
                    <a:pt x="9" y="133"/>
                  </a:lnTo>
                  <a:lnTo>
                    <a:pt x="3" y="112"/>
                  </a:lnTo>
                  <a:lnTo>
                    <a:pt x="0" y="92"/>
                  </a:lnTo>
                  <a:lnTo>
                    <a:pt x="2" y="73"/>
                  </a:lnTo>
                  <a:lnTo>
                    <a:pt x="7" y="55"/>
                  </a:lnTo>
                  <a:lnTo>
                    <a:pt x="15" y="40"/>
                  </a:lnTo>
                  <a:lnTo>
                    <a:pt x="26" y="25"/>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7" name="Google Shape;1377;p48"/>
            <p:cNvSpPr/>
            <p:nvPr/>
          </p:nvSpPr>
          <p:spPr>
            <a:xfrm>
              <a:off x="3680" y="2331"/>
              <a:ext cx="129" cy="21"/>
            </a:xfrm>
            <a:custGeom>
              <a:rect b="b" l="l" r="r" t="t"/>
              <a:pathLst>
                <a:path extrusionOk="0" h="255" w="1289">
                  <a:moveTo>
                    <a:pt x="98" y="0"/>
                  </a:moveTo>
                  <a:lnTo>
                    <a:pt x="130" y="2"/>
                  </a:lnTo>
                  <a:lnTo>
                    <a:pt x="161" y="3"/>
                  </a:lnTo>
                  <a:lnTo>
                    <a:pt x="188" y="5"/>
                  </a:lnTo>
                  <a:lnTo>
                    <a:pt x="214" y="6"/>
                  </a:lnTo>
                  <a:lnTo>
                    <a:pt x="238" y="7"/>
                  </a:lnTo>
                  <a:lnTo>
                    <a:pt x="260" y="8"/>
                  </a:lnTo>
                  <a:lnTo>
                    <a:pt x="282" y="9"/>
                  </a:lnTo>
                  <a:lnTo>
                    <a:pt x="301" y="10"/>
                  </a:lnTo>
                  <a:lnTo>
                    <a:pt x="321" y="11"/>
                  </a:lnTo>
                  <a:lnTo>
                    <a:pt x="340" y="12"/>
                  </a:lnTo>
                  <a:lnTo>
                    <a:pt x="359" y="13"/>
                  </a:lnTo>
                  <a:lnTo>
                    <a:pt x="378" y="14"/>
                  </a:lnTo>
                  <a:lnTo>
                    <a:pt x="398" y="15"/>
                  </a:lnTo>
                  <a:lnTo>
                    <a:pt x="417" y="16"/>
                  </a:lnTo>
                  <a:lnTo>
                    <a:pt x="438" y="18"/>
                  </a:lnTo>
                  <a:lnTo>
                    <a:pt x="460" y="19"/>
                  </a:lnTo>
                  <a:lnTo>
                    <a:pt x="483" y="20"/>
                  </a:lnTo>
                  <a:lnTo>
                    <a:pt x="508" y="21"/>
                  </a:lnTo>
                  <a:lnTo>
                    <a:pt x="535" y="22"/>
                  </a:lnTo>
                  <a:lnTo>
                    <a:pt x="564" y="24"/>
                  </a:lnTo>
                  <a:lnTo>
                    <a:pt x="596" y="26"/>
                  </a:lnTo>
                  <a:lnTo>
                    <a:pt x="630" y="27"/>
                  </a:lnTo>
                  <a:lnTo>
                    <a:pt x="667" y="29"/>
                  </a:lnTo>
                  <a:lnTo>
                    <a:pt x="708" y="32"/>
                  </a:lnTo>
                  <a:lnTo>
                    <a:pt x="751" y="34"/>
                  </a:lnTo>
                  <a:lnTo>
                    <a:pt x="799" y="37"/>
                  </a:lnTo>
                  <a:lnTo>
                    <a:pt x="850" y="39"/>
                  </a:lnTo>
                  <a:lnTo>
                    <a:pt x="907" y="43"/>
                  </a:lnTo>
                  <a:lnTo>
                    <a:pt x="967" y="47"/>
                  </a:lnTo>
                  <a:lnTo>
                    <a:pt x="1033" y="51"/>
                  </a:lnTo>
                  <a:lnTo>
                    <a:pt x="1103" y="55"/>
                  </a:lnTo>
                  <a:lnTo>
                    <a:pt x="1179" y="59"/>
                  </a:lnTo>
                  <a:lnTo>
                    <a:pt x="1207" y="62"/>
                  </a:lnTo>
                  <a:lnTo>
                    <a:pt x="1230" y="69"/>
                  </a:lnTo>
                  <a:lnTo>
                    <a:pt x="1248" y="80"/>
                  </a:lnTo>
                  <a:lnTo>
                    <a:pt x="1262" y="93"/>
                  </a:lnTo>
                  <a:lnTo>
                    <a:pt x="1273" y="109"/>
                  </a:lnTo>
                  <a:lnTo>
                    <a:pt x="1281" y="125"/>
                  </a:lnTo>
                  <a:lnTo>
                    <a:pt x="1286" y="143"/>
                  </a:lnTo>
                  <a:lnTo>
                    <a:pt x="1289" y="160"/>
                  </a:lnTo>
                  <a:lnTo>
                    <a:pt x="1288" y="181"/>
                  </a:lnTo>
                  <a:lnTo>
                    <a:pt x="1283" y="200"/>
                  </a:lnTo>
                  <a:lnTo>
                    <a:pt x="1274" y="215"/>
                  </a:lnTo>
                  <a:lnTo>
                    <a:pt x="1262" y="230"/>
                  </a:lnTo>
                  <a:lnTo>
                    <a:pt x="1247" y="241"/>
                  </a:lnTo>
                  <a:lnTo>
                    <a:pt x="1229" y="248"/>
                  </a:lnTo>
                  <a:lnTo>
                    <a:pt x="1208" y="254"/>
                  </a:lnTo>
                  <a:lnTo>
                    <a:pt x="1184" y="255"/>
                  </a:lnTo>
                  <a:lnTo>
                    <a:pt x="1152" y="253"/>
                  </a:lnTo>
                  <a:lnTo>
                    <a:pt x="1121" y="250"/>
                  </a:lnTo>
                  <a:lnTo>
                    <a:pt x="1094" y="248"/>
                  </a:lnTo>
                  <a:lnTo>
                    <a:pt x="1068" y="247"/>
                  </a:lnTo>
                  <a:lnTo>
                    <a:pt x="1045" y="245"/>
                  </a:lnTo>
                  <a:lnTo>
                    <a:pt x="1023" y="244"/>
                  </a:lnTo>
                  <a:lnTo>
                    <a:pt x="1001" y="243"/>
                  </a:lnTo>
                  <a:lnTo>
                    <a:pt x="981" y="241"/>
                  </a:lnTo>
                  <a:lnTo>
                    <a:pt x="962" y="240"/>
                  </a:lnTo>
                  <a:lnTo>
                    <a:pt x="942" y="239"/>
                  </a:lnTo>
                  <a:lnTo>
                    <a:pt x="924" y="238"/>
                  </a:lnTo>
                  <a:lnTo>
                    <a:pt x="905" y="237"/>
                  </a:lnTo>
                  <a:lnTo>
                    <a:pt x="885" y="236"/>
                  </a:lnTo>
                  <a:lnTo>
                    <a:pt x="865" y="235"/>
                  </a:lnTo>
                  <a:lnTo>
                    <a:pt x="845" y="233"/>
                  </a:lnTo>
                  <a:lnTo>
                    <a:pt x="824" y="232"/>
                  </a:lnTo>
                  <a:lnTo>
                    <a:pt x="801" y="231"/>
                  </a:lnTo>
                  <a:lnTo>
                    <a:pt x="776" y="230"/>
                  </a:lnTo>
                  <a:lnTo>
                    <a:pt x="748" y="228"/>
                  </a:lnTo>
                  <a:lnTo>
                    <a:pt x="720" y="227"/>
                  </a:lnTo>
                  <a:lnTo>
                    <a:pt x="688" y="225"/>
                  </a:lnTo>
                  <a:lnTo>
                    <a:pt x="654" y="224"/>
                  </a:lnTo>
                  <a:lnTo>
                    <a:pt x="616" y="221"/>
                  </a:lnTo>
                  <a:lnTo>
                    <a:pt x="575" y="219"/>
                  </a:lnTo>
                  <a:lnTo>
                    <a:pt x="531" y="217"/>
                  </a:lnTo>
                  <a:lnTo>
                    <a:pt x="483" y="214"/>
                  </a:lnTo>
                  <a:lnTo>
                    <a:pt x="431" y="212"/>
                  </a:lnTo>
                  <a:lnTo>
                    <a:pt x="374" y="209"/>
                  </a:lnTo>
                  <a:lnTo>
                    <a:pt x="313" y="206"/>
                  </a:lnTo>
                  <a:lnTo>
                    <a:pt x="247" y="203"/>
                  </a:lnTo>
                  <a:lnTo>
                    <a:pt x="176" y="200"/>
                  </a:lnTo>
                  <a:lnTo>
                    <a:pt x="100" y="196"/>
                  </a:lnTo>
                  <a:lnTo>
                    <a:pt x="78" y="192"/>
                  </a:lnTo>
                  <a:lnTo>
                    <a:pt x="60" y="185"/>
                  </a:lnTo>
                  <a:lnTo>
                    <a:pt x="43" y="175"/>
                  </a:lnTo>
                  <a:lnTo>
                    <a:pt x="29" y="161"/>
                  </a:lnTo>
                  <a:lnTo>
                    <a:pt x="16" y="145"/>
                  </a:lnTo>
                  <a:lnTo>
                    <a:pt x="7" y="127"/>
                  </a:lnTo>
                  <a:lnTo>
                    <a:pt x="2" y="108"/>
                  </a:lnTo>
                  <a:lnTo>
                    <a:pt x="0" y="87"/>
                  </a:lnTo>
                  <a:lnTo>
                    <a:pt x="1" y="69"/>
                  </a:lnTo>
                  <a:lnTo>
                    <a:pt x="6" y="53"/>
                  </a:lnTo>
                  <a:lnTo>
                    <a:pt x="14" y="38"/>
                  </a:lnTo>
                  <a:lnTo>
                    <a:pt x="26"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8" name="Google Shape;1378;p48"/>
            <p:cNvSpPr/>
            <p:nvPr/>
          </p:nvSpPr>
          <p:spPr>
            <a:xfrm>
              <a:off x="3680" y="2332"/>
              <a:ext cx="128" cy="20"/>
            </a:xfrm>
            <a:custGeom>
              <a:rect b="b" l="l" r="r" t="t"/>
              <a:pathLst>
                <a:path extrusionOk="0" h="243" w="1277">
                  <a:moveTo>
                    <a:pt x="93" y="0"/>
                  </a:moveTo>
                  <a:lnTo>
                    <a:pt x="125" y="2"/>
                  </a:lnTo>
                  <a:lnTo>
                    <a:pt x="156" y="3"/>
                  </a:lnTo>
                  <a:lnTo>
                    <a:pt x="183" y="4"/>
                  </a:lnTo>
                  <a:lnTo>
                    <a:pt x="209" y="6"/>
                  </a:lnTo>
                  <a:lnTo>
                    <a:pt x="233" y="7"/>
                  </a:lnTo>
                  <a:lnTo>
                    <a:pt x="255" y="8"/>
                  </a:lnTo>
                  <a:lnTo>
                    <a:pt x="277" y="9"/>
                  </a:lnTo>
                  <a:lnTo>
                    <a:pt x="296" y="10"/>
                  </a:lnTo>
                  <a:lnTo>
                    <a:pt x="316" y="11"/>
                  </a:lnTo>
                  <a:lnTo>
                    <a:pt x="335" y="12"/>
                  </a:lnTo>
                  <a:lnTo>
                    <a:pt x="354" y="13"/>
                  </a:lnTo>
                  <a:lnTo>
                    <a:pt x="373" y="14"/>
                  </a:lnTo>
                  <a:lnTo>
                    <a:pt x="393" y="15"/>
                  </a:lnTo>
                  <a:lnTo>
                    <a:pt x="412" y="16"/>
                  </a:lnTo>
                  <a:lnTo>
                    <a:pt x="433" y="17"/>
                  </a:lnTo>
                  <a:lnTo>
                    <a:pt x="455" y="18"/>
                  </a:lnTo>
                  <a:lnTo>
                    <a:pt x="478" y="19"/>
                  </a:lnTo>
                  <a:lnTo>
                    <a:pt x="503" y="20"/>
                  </a:lnTo>
                  <a:lnTo>
                    <a:pt x="530" y="21"/>
                  </a:lnTo>
                  <a:lnTo>
                    <a:pt x="559" y="23"/>
                  </a:lnTo>
                  <a:lnTo>
                    <a:pt x="591" y="24"/>
                  </a:lnTo>
                  <a:lnTo>
                    <a:pt x="625" y="26"/>
                  </a:lnTo>
                  <a:lnTo>
                    <a:pt x="662" y="28"/>
                  </a:lnTo>
                  <a:lnTo>
                    <a:pt x="703" y="30"/>
                  </a:lnTo>
                  <a:lnTo>
                    <a:pt x="746" y="33"/>
                  </a:lnTo>
                  <a:lnTo>
                    <a:pt x="794" y="36"/>
                  </a:lnTo>
                  <a:lnTo>
                    <a:pt x="845" y="39"/>
                  </a:lnTo>
                  <a:lnTo>
                    <a:pt x="902" y="42"/>
                  </a:lnTo>
                  <a:lnTo>
                    <a:pt x="962" y="45"/>
                  </a:lnTo>
                  <a:lnTo>
                    <a:pt x="1028" y="49"/>
                  </a:lnTo>
                  <a:lnTo>
                    <a:pt x="1098" y="53"/>
                  </a:lnTo>
                  <a:lnTo>
                    <a:pt x="1174" y="57"/>
                  </a:lnTo>
                  <a:lnTo>
                    <a:pt x="1202" y="61"/>
                  </a:lnTo>
                  <a:lnTo>
                    <a:pt x="1224" y="69"/>
                  </a:lnTo>
                  <a:lnTo>
                    <a:pt x="1241" y="79"/>
                  </a:lnTo>
                  <a:lnTo>
                    <a:pt x="1254" y="91"/>
                  </a:lnTo>
                  <a:lnTo>
                    <a:pt x="1265" y="106"/>
                  </a:lnTo>
                  <a:lnTo>
                    <a:pt x="1271" y="123"/>
                  </a:lnTo>
                  <a:lnTo>
                    <a:pt x="1275" y="139"/>
                  </a:lnTo>
                  <a:lnTo>
                    <a:pt x="1277" y="156"/>
                  </a:lnTo>
                  <a:lnTo>
                    <a:pt x="1277" y="175"/>
                  </a:lnTo>
                  <a:lnTo>
                    <a:pt x="1274" y="193"/>
                  </a:lnTo>
                  <a:lnTo>
                    <a:pt x="1266" y="207"/>
                  </a:lnTo>
                  <a:lnTo>
                    <a:pt x="1254" y="221"/>
                  </a:lnTo>
                  <a:lnTo>
                    <a:pt x="1239" y="230"/>
                  </a:lnTo>
                  <a:lnTo>
                    <a:pt x="1222" y="237"/>
                  </a:lnTo>
                  <a:lnTo>
                    <a:pt x="1202" y="242"/>
                  </a:lnTo>
                  <a:lnTo>
                    <a:pt x="1179" y="243"/>
                  </a:lnTo>
                  <a:lnTo>
                    <a:pt x="1147" y="241"/>
                  </a:lnTo>
                  <a:lnTo>
                    <a:pt x="1116" y="238"/>
                  </a:lnTo>
                  <a:lnTo>
                    <a:pt x="1089" y="236"/>
                  </a:lnTo>
                  <a:lnTo>
                    <a:pt x="1063" y="235"/>
                  </a:lnTo>
                  <a:lnTo>
                    <a:pt x="1040" y="233"/>
                  </a:lnTo>
                  <a:lnTo>
                    <a:pt x="1018" y="232"/>
                  </a:lnTo>
                  <a:lnTo>
                    <a:pt x="996" y="231"/>
                  </a:lnTo>
                  <a:lnTo>
                    <a:pt x="976" y="229"/>
                  </a:lnTo>
                  <a:lnTo>
                    <a:pt x="957" y="228"/>
                  </a:lnTo>
                  <a:lnTo>
                    <a:pt x="937" y="227"/>
                  </a:lnTo>
                  <a:lnTo>
                    <a:pt x="919" y="226"/>
                  </a:lnTo>
                  <a:lnTo>
                    <a:pt x="900" y="225"/>
                  </a:lnTo>
                  <a:lnTo>
                    <a:pt x="880" y="224"/>
                  </a:lnTo>
                  <a:lnTo>
                    <a:pt x="860" y="223"/>
                  </a:lnTo>
                  <a:lnTo>
                    <a:pt x="840" y="221"/>
                  </a:lnTo>
                  <a:lnTo>
                    <a:pt x="819" y="220"/>
                  </a:lnTo>
                  <a:lnTo>
                    <a:pt x="796" y="219"/>
                  </a:lnTo>
                  <a:lnTo>
                    <a:pt x="771" y="218"/>
                  </a:lnTo>
                  <a:lnTo>
                    <a:pt x="743" y="216"/>
                  </a:lnTo>
                  <a:lnTo>
                    <a:pt x="715" y="215"/>
                  </a:lnTo>
                  <a:lnTo>
                    <a:pt x="683" y="213"/>
                  </a:lnTo>
                  <a:lnTo>
                    <a:pt x="649" y="212"/>
                  </a:lnTo>
                  <a:lnTo>
                    <a:pt x="611" y="209"/>
                  </a:lnTo>
                  <a:lnTo>
                    <a:pt x="570" y="207"/>
                  </a:lnTo>
                  <a:lnTo>
                    <a:pt x="526" y="205"/>
                  </a:lnTo>
                  <a:lnTo>
                    <a:pt x="478" y="202"/>
                  </a:lnTo>
                  <a:lnTo>
                    <a:pt x="426" y="200"/>
                  </a:lnTo>
                  <a:lnTo>
                    <a:pt x="369" y="197"/>
                  </a:lnTo>
                  <a:lnTo>
                    <a:pt x="308" y="194"/>
                  </a:lnTo>
                  <a:lnTo>
                    <a:pt x="242" y="191"/>
                  </a:lnTo>
                  <a:lnTo>
                    <a:pt x="171" y="188"/>
                  </a:lnTo>
                  <a:lnTo>
                    <a:pt x="95" y="184"/>
                  </a:lnTo>
                  <a:lnTo>
                    <a:pt x="75" y="180"/>
                  </a:lnTo>
                  <a:lnTo>
                    <a:pt x="58" y="174"/>
                  </a:lnTo>
                  <a:lnTo>
                    <a:pt x="43" y="164"/>
                  </a:lnTo>
                  <a:lnTo>
                    <a:pt x="29" y="151"/>
                  </a:lnTo>
                  <a:lnTo>
                    <a:pt x="17" y="136"/>
                  </a:lnTo>
                  <a:lnTo>
                    <a:pt x="8" y="119"/>
                  </a:lnTo>
                  <a:lnTo>
                    <a:pt x="3" y="100"/>
                  </a:lnTo>
                  <a:lnTo>
                    <a:pt x="0" y="79"/>
                  </a:lnTo>
                  <a:lnTo>
                    <a:pt x="2" y="62"/>
                  </a:lnTo>
                  <a:lnTo>
                    <a:pt x="6" y="48"/>
                  </a:lnTo>
                  <a:lnTo>
                    <a:pt x="14" y="33"/>
                  </a:lnTo>
                  <a:lnTo>
                    <a:pt x="26" y="22"/>
                  </a:lnTo>
                  <a:lnTo>
                    <a:pt x="39" y="12"/>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9" name="Google Shape;1379;p48"/>
            <p:cNvSpPr/>
            <p:nvPr/>
          </p:nvSpPr>
          <p:spPr>
            <a:xfrm>
              <a:off x="3681" y="2333"/>
              <a:ext cx="127" cy="19"/>
            </a:xfrm>
            <a:custGeom>
              <a:rect b="b" l="l" r="r" t="t"/>
              <a:pathLst>
                <a:path extrusionOk="0" h="233" w="1267">
                  <a:moveTo>
                    <a:pt x="86" y="0"/>
                  </a:moveTo>
                  <a:lnTo>
                    <a:pt x="118" y="2"/>
                  </a:lnTo>
                  <a:lnTo>
                    <a:pt x="149" y="3"/>
                  </a:lnTo>
                  <a:lnTo>
                    <a:pt x="176" y="5"/>
                  </a:lnTo>
                  <a:lnTo>
                    <a:pt x="202" y="6"/>
                  </a:lnTo>
                  <a:lnTo>
                    <a:pt x="226" y="8"/>
                  </a:lnTo>
                  <a:lnTo>
                    <a:pt x="248" y="9"/>
                  </a:lnTo>
                  <a:lnTo>
                    <a:pt x="270" y="10"/>
                  </a:lnTo>
                  <a:lnTo>
                    <a:pt x="289" y="11"/>
                  </a:lnTo>
                  <a:lnTo>
                    <a:pt x="309" y="12"/>
                  </a:lnTo>
                  <a:lnTo>
                    <a:pt x="328" y="13"/>
                  </a:lnTo>
                  <a:lnTo>
                    <a:pt x="347" y="14"/>
                  </a:lnTo>
                  <a:lnTo>
                    <a:pt x="366" y="15"/>
                  </a:lnTo>
                  <a:lnTo>
                    <a:pt x="386" y="16"/>
                  </a:lnTo>
                  <a:lnTo>
                    <a:pt x="405" y="17"/>
                  </a:lnTo>
                  <a:lnTo>
                    <a:pt x="426" y="18"/>
                  </a:lnTo>
                  <a:lnTo>
                    <a:pt x="449" y="19"/>
                  </a:lnTo>
                  <a:lnTo>
                    <a:pt x="472" y="20"/>
                  </a:lnTo>
                  <a:lnTo>
                    <a:pt x="496" y="22"/>
                  </a:lnTo>
                  <a:lnTo>
                    <a:pt x="524" y="23"/>
                  </a:lnTo>
                  <a:lnTo>
                    <a:pt x="553" y="26"/>
                  </a:lnTo>
                  <a:lnTo>
                    <a:pt x="585" y="27"/>
                  </a:lnTo>
                  <a:lnTo>
                    <a:pt x="619" y="29"/>
                  </a:lnTo>
                  <a:lnTo>
                    <a:pt x="656" y="31"/>
                  </a:lnTo>
                  <a:lnTo>
                    <a:pt x="697" y="33"/>
                  </a:lnTo>
                  <a:lnTo>
                    <a:pt x="741" y="36"/>
                  </a:lnTo>
                  <a:lnTo>
                    <a:pt x="789" y="38"/>
                  </a:lnTo>
                  <a:lnTo>
                    <a:pt x="840" y="41"/>
                  </a:lnTo>
                  <a:lnTo>
                    <a:pt x="897" y="44"/>
                  </a:lnTo>
                  <a:lnTo>
                    <a:pt x="958" y="47"/>
                  </a:lnTo>
                  <a:lnTo>
                    <a:pt x="1023" y="51"/>
                  </a:lnTo>
                  <a:lnTo>
                    <a:pt x="1094" y="56"/>
                  </a:lnTo>
                  <a:lnTo>
                    <a:pt x="1170" y="60"/>
                  </a:lnTo>
                  <a:lnTo>
                    <a:pt x="1197" y="63"/>
                  </a:lnTo>
                  <a:lnTo>
                    <a:pt x="1217" y="69"/>
                  </a:lnTo>
                  <a:lnTo>
                    <a:pt x="1233" y="78"/>
                  </a:lnTo>
                  <a:lnTo>
                    <a:pt x="1246" y="91"/>
                  </a:lnTo>
                  <a:lnTo>
                    <a:pt x="1254" y="104"/>
                  </a:lnTo>
                  <a:lnTo>
                    <a:pt x="1261" y="120"/>
                  </a:lnTo>
                  <a:lnTo>
                    <a:pt x="1265" y="135"/>
                  </a:lnTo>
                  <a:lnTo>
                    <a:pt x="1267" y="151"/>
                  </a:lnTo>
                  <a:lnTo>
                    <a:pt x="1267" y="170"/>
                  </a:lnTo>
                  <a:lnTo>
                    <a:pt x="1263" y="188"/>
                  </a:lnTo>
                  <a:lnTo>
                    <a:pt x="1256" y="203"/>
                  </a:lnTo>
                  <a:lnTo>
                    <a:pt x="1244" y="214"/>
                  </a:lnTo>
                  <a:lnTo>
                    <a:pt x="1229" y="222"/>
                  </a:lnTo>
                  <a:lnTo>
                    <a:pt x="1213" y="228"/>
                  </a:lnTo>
                  <a:lnTo>
                    <a:pt x="1194" y="232"/>
                  </a:lnTo>
                  <a:lnTo>
                    <a:pt x="1172" y="233"/>
                  </a:lnTo>
                  <a:lnTo>
                    <a:pt x="1140" y="231"/>
                  </a:lnTo>
                  <a:lnTo>
                    <a:pt x="1109" y="228"/>
                  </a:lnTo>
                  <a:lnTo>
                    <a:pt x="1082" y="226"/>
                  </a:lnTo>
                  <a:lnTo>
                    <a:pt x="1056" y="225"/>
                  </a:lnTo>
                  <a:lnTo>
                    <a:pt x="1033" y="223"/>
                  </a:lnTo>
                  <a:lnTo>
                    <a:pt x="1011" y="222"/>
                  </a:lnTo>
                  <a:lnTo>
                    <a:pt x="989" y="221"/>
                  </a:lnTo>
                  <a:lnTo>
                    <a:pt x="969" y="219"/>
                  </a:lnTo>
                  <a:lnTo>
                    <a:pt x="950" y="218"/>
                  </a:lnTo>
                  <a:lnTo>
                    <a:pt x="930" y="217"/>
                  </a:lnTo>
                  <a:lnTo>
                    <a:pt x="912" y="216"/>
                  </a:lnTo>
                  <a:lnTo>
                    <a:pt x="893" y="215"/>
                  </a:lnTo>
                  <a:lnTo>
                    <a:pt x="873" y="214"/>
                  </a:lnTo>
                  <a:lnTo>
                    <a:pt x="853" y="213"/>
                  </a:lnTo>
                  <a:lnTo>
                    <a:pt x="833" y="211"/>
                  </a:lnTo>
                  <a:lnTo>
                    <a:pt x="812" y="210"/>
                  </a:lnTo>
                  <a:lnTo>
                    <a:pt x="789" y="209"/>
                  </a:lnTo>
                  <a:lnTo>
                    <a:pt x="764" y="208"/>
                  </a:lnTo>
                  <a:lnTo>
                    <a:pt x="736" y="206"/>
                  </a:lnTo>
                  <a:lnTo>
                    <a:pt x="708" y="205"/>
                  </a:lnTo>
                  <a:lnTo>
                    <a:pt x="676" y="203"/>
                  </a:lnTo>
                  <a:lnTo>
                    <a:pt x="642" y="202"/>
                  </a:lnTo>
                  <a:lnTo>
                    <a:pt x="604" y="199"/>
                  </a:lnTo>
                  <a:lnTo>
                    <a:pt x="563" y="197"/>
                  </a:lnTo>
                  <a:lnTo>
                    <a:pt x="519" y="195"/>
                  </a:lnTo>
                  <a:lnTo>
                    <a:pt x="471" y="192"/>
                  </a:lnTo>
                  <a:lnTo>
                    <a:pt x="419" y="190"/>
                  </a:lnTo>
                  <a:lnTo>
                    <a:pt x="362" y="187"/>
                  </a:lnTo>
                  <a:lnTo>
                    <a:pt x="301" y="184"/>
                  </a:lnTo>
                  <a:lnTo>
                    <a:pt x="235" y="181"/>
                  </a:lnTo>
                  <a:lnTo>
                    <a:pt x="164" y="178"/>
                  </a:lnTo>
                  <a:lnTo>
                    <a:pt x="88" y="174"/>
                  </a:lnTo>
                  <a:lnTo>
                    <a:pt x="70" y="170"/>
                  </a:lnTo>
                  <a:lnTo>
                    <a:pt x="55" y="164"/>
                  </a:lnTo>
                  <a:lnTo>
                    <a:pt x="40" y="155"/>
                  </a:lnTo>
                  <a:lnTo>
                    <a:pt x="27" y="143"/>
                  </a:lnTo>
                  <a:lnTo>
                    <a:pt x="16" y="128"/>
                  </a:lnTo>
                  <a:lnTo>
                    <a:pt x="7" y="111"/>
                  </a:lnTo>
                  <a:lnTo>
                    <a:pt x="2" y="93"/>
                  </a:lnTo>
                  <a:lnTo>
                    <a:pt x="0" y="72"/>
                  </a:lnTo>
                  <a:lnTo>
                    <a:pt x="1" y="57"/>
                  </a:lnTo>
                  <a:lnTo>
                    <a:pt x="6" y="42"/>
                  </a:lnTo>
                  <a:lnTo>
                    <a:pt x="14" y="30"/>
                  </a:lnTo>
                  <a:lnTo>
                    <a:pt x="24" y="19"/>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0" name="Google Shape;1380;p48"/>
            <p:cNvSpPr/>
            <p:nvPr/>
          </p:nvSpPr>
          <p:spPr>
            <a:xfrm>
              <a:off x="3682" y="2334"/>
              <a:ext cx="125" cy="18"/>
            </a:xfrm>
            <a:custGeom>
              <a:rect b="b" l="l" r="r" t="t"/>
              <a:pathLst>
                <a:path extrusionOk="0" h="221" w="1259">
                  <a:moveTo>
                    <a:pt x="81" y="0"/>
                  </a:moveTo>
                  <a:lnTo>
                    <a:pt x="1165" y="57"/>
                  </a:lnTo>
                  <a:lnTo>
                    <a:pt x="1192" y="60"/>
                  </a:lnTo>
                  <a:lnTo>
                    <a:pt x="1212" y="67"/>
                  </a:lnTo>
                  <a:lnTo>
                    <a:pt x="1227" y="77"/>
                  </a:lnTo>
                  <a:lnTo>
                    <a:pt x="1238" y="88"/>
                  </a:lnTo>
                  <a:lnTo>
                    <a:pt x="1246" y="101"/>
                  </a:lnTo>
                  <a:lnTo>
                    <a:pt x="1252" y="115"/>
                  </a:lnTo>
                  <a:lnTo>
                    <a:pt x="1256" y="129"/>
                  </a:lnTo>
                  <a:lnTo>
                    <a:pt x="1258" y="144"/>
                  </a:lnTo>
                  <a:lnTo>
                    <a:pt x="1259" y="164"/>
                  </a:lnTo>
                  <a:lnTo>
                    <a:pt x="1255" y="180"/>
                  </a:lnTo>
                  <a:lnTo>
                    <a:pt x="1247" y="194"/>
                  </a:lnTo>
                  <a:lnTo>
                    <a:pt x="1236" y="204"/>
                  </a:lnTo>
                  <a:lnTo>
                    <a:pt x="1222" y="212"/>
                  </a:lnTo>
                  <a:lnTo>
                    <a:pt x="1206" y="217"/>
                  </a:lnTo>
                  <a:lnTo>
                    <a:pt x="1186" y="221"/>
                  </a:lnTo>
                  <a:lnTo>
                    <a:pt x="1167" y="221"/>
                  </a:lnTo>
                  <a:lnTo>
                    <a:pt x="83" y="162"/>
                  </a:lnTo>
                  <a:lnTo>
                    <a:pt x="68" y="158"/>
                  </a:lnTo>
                  <a:lnTo>
                    <a:pt x="54" y="152"/>
                  </a:lnTo>
                  <a:lnTo>
                    <a:pt x="40" y="144"/>
                  </a:lnTo>
                  <a:lnTo>
                    <a:pt x="28" y="132"/>
                  </a:lnTo>
                  <a:lnTo>
                    <a:pt x="18" y="118"/>
                  </a:lnTo>
                  <a:lnTo>
                    <a:pt x="10" y="102"/>
                  </a:lnTo>
                  <a:lnTo>
                    <a:pt x="3" y="83"/>
                  </a:lnTo>
                  <a:lnTo>
                    <a:pt x="0" y="62"/>
                  </a:lnTo>
                  <a:lnTo>
                    <a:pt x="2" y="49"/>
                  </a:lnTo>
                  <a:lnTo>
                    <a:pt x="6" y="36"/>
                  </a:lnTo>
                  <a:lnTo>
                    <a:pt x="15" y="26"/>
                  </a:lnTo>
                  <a:lnTo>
                    <a:pt x="24" y="17"/>
                  </a:lnTo>
                  <a:lnTo>
                    <a:pt x="36" y="9"/>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1" name="Google Shape;1381;p48"/>
            <p:cNvSpPr/>
            <p:nvPr/>
          </p:nvSpPr>
          <p:spPr>
            <a:xfrm>
              <a:off x="3682" y="2332"/>
              <a:ext cx="38" cy="15"/>
            </a:xfrm>
            <a:custGeom>
              <a:rect b="b" l="l" r="r" t="t"/>
              <a:pathLst>
                <a:path extrusionOk="0" h="180" w="377">
                  <a:moveTo>
                    <a:pt x="356" y="180"/>
                  </a:moveTo>
                  <a:lnTo>
                    <a:pt x="363" y="179"/>
                  </a:lnTo>
                  <a:lnTo>
                    <a:pt x="370" y="175"/>
                  </a:lnTo>
                  <a:lnTo>
                    <a:pt x="375" y="169"/>
                  </a:lnTo>
                  <a:lnTo>
                    <a:pt x="377" y="161"/>
                  </a:lnTo>
                  <a:lnTo>
                    <a:pt x="374" y="37"/>
                  </a:lnTo>
                  <a:lnTo>
                    <a:pt x="371" y="29"/>
                  </a:lnTo>
                  <a:lnTo>
                    <a:pt x="367" y="22"/>
                  </a:lnTo>
                  <a:lnTo>
                    <a:pt x="360" y="18"/>
                  </a:lnTo>
                  <a:lnTo>
                    <a:pt x="352" y="17"/>
                  </a:lnTo>
                  <a:lnTo>
                    <a:pt x="192" y="7"/>
                  </a:lnTo>
                  <a:lnTo>
                    <a:pt x="73" y="0"/>
                  </a:lnTo>
                  <a:lnTo>
                    <a:pt x="57" y="0"/>
                  </a:lnTo>
                  <a:lnTo>
                    <a:pt x="43" y="3"/>
                  </a:lnTo>
                  <a:lnTo>
                    <a:pt x="31" y="9"/>
                  </a:lnTo>
                  <a:lnTo>
                    <a:pt x="21" y="18"/>
                  </a:lnTo>
                  <a:lnTo>
                    <a:pt x="12" y="27"/>
                  </a:lnTo>
                  <a:lnTo>
                    <a:pt x="5" y="39"/>
                  </a:lnTo>
                  <a:lnTo>
                    <a:pt x="1" y="52"/>
                  </a:lnTo>
                  <a:lnTo>
                    <a:pt x="0" y="66"/>
                  </a:lnTo>
                  <a:lnTo>
                    <a:pt x="0" y="89"/>
                  </a:lnTo>
                  <a:lnTo>
                    <a:pt x="2" y="104"/>
                  </a:lnTo>
                  <a:lnTo>
                    <a:pt x="7" y="117"/>
                  </a:lnTo>
                  <a:lnTo>
                    <a:pt x="15" y="130"/>
                  </a:lnTo>
                  <a:lnTo>
                    <a:pt x="24" y="140"/>
                  </a:lnTo>
                  <a:lnTo>
                    <a:pt x="35" y="149"/>
                  </a:lnTo>
                  <a:lnTo>
                    <a:pt x="47" y="155"/>
                  </a:lnTo>
                  <a:lnTo>
                    <a:pt x="60" y="161"/>
                  </a:lnTo>
                  <a:lnTo>
                    <a:pt x="75" y="163"/>
                  </a:lnTo>
                  <a:lnTo>
                    <a:pt x="356"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2" name="Google Shape;1382;p48"/>
            <p:cNvSpPr/>
            <p:nvPr/>
          </p:nvSpPr>
          <p:spPr>
            <a:xfrm>
              <a:off x="3769" y="2336"/>
              <a:ext cx="37" cy="14"/>
            </a:xfrm>
            <a:custGeom>
              <a:rect b="b" l="l" r="r" t="t"/>
              <a:pathLst>
                <a:path extrusionOk="0" h="178" w="376">
                  <a:moveTo>
                    <a:pt x="25" y="160"/>
                  </a:moveTo>
                  <a:lnTo>
                    <a:pt x="18" y="159"/>
                  </a:lnTo>
                  <a:lnTo>
                    <a:pt x="11" y="156"/>
                  </a:lnTo>
                  <a:lnTo>
                    <a:pt x="6" y="150"/>
                  </a:lnTo>
                  <a:lnTo>
                    <a:pt x="2" y="140"/>
                  </a:lnTo>
                  <a:lnTo>
                    <a:pt x="0" y="17"/>
                  </a:lnTo>
                  <a:lnTo>
                    <a:pt x="2" y="10"/>
                  </a:lnTo>
                  <a:lnTo>
                    <a:pt x="8" y="4"/>
                  </a:lnTo>
                  <a:lnTo>
                    <a:pt x="15" y="0"/>
                  </a:lnTo>
                  <a:lnTo>
                    <a:pt x="23" y="0"/>
                  </a:lnTo>
                  <a:lnTo>
                    <a:pt x="182" y="7"/>
                  </a:lnTo>
                  <a:lnTo>
                    <a:pt x="301" y="12"/>
                  </a:lnTo>
                  <a:lnTo>
                    <a:pt x="317" y="15"/>
                  </a:lnTo>
                  <a:lnTo>
                    <a:pt x="331" y="20"/>
                  </a:lnTo>
                  <a:lnTo>
                    <a:pt x="343" y="29"/>
                  </a:lnTo>
                  <a:lnTo>
                    <a:pt x="354" y="38"/>
                  </a:lnTo>
                  <a:lnTo>
                    <a:pt x="363" y="48"/>
                  </a:lnTo>
                  <a:lnTo>
                    <a:pt x="370" y="61"/>
                  </a:lnTo>
                  <a:lnTo>
                    <a:pt x="375" y="74"/>
                  </a:lnTo>
                  <a:lnTo>
                    <a:pt x="376" y="89"/>
                  </a:lnTo>
                  <a:lnTo>
                    <a:pt x="376" y="111"/>
                  </a:lnTo>
                  <a:lnTo>
                    <a:pt x="375" y="125"/>
                  </a:lnTo>
                  <a:lnTo>
                    <a:pt x="372" y="137"/>
                  </a:lnTo>
                  <a:lnTo>
                    <a:pt x="366" y="149"/>
                  </a:lnTo>
                  <a:lnTo>
                    <a:pt x="357" y="159"/>
                  </a:lnTo>
                  <a:lnTo>
                    <a:pt x="346" y="167"/>
                  </a:lnTo>
                  <a:lnTo>
                    <a:pt x="334" y="174"/>
                  </a:lnTo>
                  <a:lnTo>
                    <a:pt x="321" y="177"/>
                  </a:lnTo>
                  <a:lnTo>
                    <a:pt x="306" y="178"/>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3" name="Google Shape;1383;p48"/>
            <p:cNvSpPr/>
            <p:nvPr/>
          </p:nvSpPr>
          <p:spPr>
            <a:xfrm>
              <a:off x="3726" y="2333"/>
              <a:ext cx="37" cy="16"/>
            </a:xfrm>
            <a:custGeom>
              <a:rect b="b" l="l" r="r" t="t"/>
              <a:pathLst>
                <a:path extrusionOk="0" h="182" w="377">
                  <a:moveTo>
                    <a:pt x="20" y="0"/>
                  </a:moveTo>
                  <a:lnTo>
                    <a:pt x="353" y="18"/>
                  </a:lnTo>
                  <a:lnTo>
                    <a:pt x="361" y="21"/>
                  </a:lnTo>
                  <a:lnTo>
                    <a:pt x="368" y="25"/>
                  </a:lnTo>
                  <a:lnTo>
                    <a:pt x="373" y="31"/>
                  </a:lnTo>
                  <a:lnTo>
                    <a:pt x="375" y="39"/>
                  </a:lnTo>
                  <a:lnTo>
                    <a:pt x="377" y="163"/>
                  </a:lnTo>
                  <a:lnTo>
                    <a:pt x="376" y="171"/>
                  </a:lnTo>
                  <a:lnTo>
                    <a:pt x="371" y="177"/>
                  </a:lnTo>
                  <a:lnTo>
                    <a:pt x="365" y="181"/>
                  </a:lnTo>
                  <a:lnTo>
                    <a:pt x="357" y="182"/>
                  </a:lnTo>
                  <a:lnTo>
                    <a:pt x="24" y="163"/>
                  </a:lnTo>
                  <a:lnTo>
                    <a:pt x="16" y="161"/>
                  </a:lnTo>
                  <a:lnTo>
                    <a:pt x="9" y="156"/>
                  </a:lnTo>
                  <a:lnTo>
                    <a:pt x="5" y="150"/>
                  </a:lnTo>
                  <a:lnTo>
                    <a:pt x="3" y="143"/>
                  </a:lnTo>
                  <a:lnTo>
                    <a:pt x="0" y="18"/>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4" name="Google Shape;1384;p48"/>
            <p:cNvSpPr/>
            <p:nvPr/>
          </p:nvSpPr>
          <p:spPr>
            <a:xfrm>
              <a:off x="3684" y="2330"/>
              <a:ext cx="38" cy="15"/>
            </a:xfrm>
            <a:custGeom>
              <a:rect b="b" l="l" r="r" t="t"/>
              <a:pathLst>
                <a:path extrusionOk="0" h="180" w="376">
                  <a:moveTo>
                    <a:pt x="355" y="180"/>
                  </a:moveTo>
                  <a:lnTo>
                    <a:pt x="362" y="179"/>
                  </a:lnTo>
                  <a:lnTo>
                    <a:pt x="369" y="175"/>
                  </a:lnTo>
                  <a:lnTo>
                    <a:pt x="374" y="169"/>
                  </a:lnTo>
                  <a:lnTo>
                    <a:pt x="376" y="160"/>
                  </a:lnTo>
                  <a:lnTo>
                    <a:pt x="371" y="37"/>
                  </a:lnTo>
                  <a:lnTo>
                    <a:pt x="369" y="30"/>
                  </a:lnTo>
                  <a:lnTo>
                    <a:pt x="365" y="23"/>
                  </a:lnTo>
                  <a:lnTo>
                    <a:pt x="359" y="19"/>
                  </a:lnTo>
                  <a:lnTo>
                    <a:pt x="352" y="17"/>
                  </a:lnTo>
                  <a:lnTo>
                    <a:pt x="189" y="7"/>
                  </a:lnTo>
                  <a:lnTo>
                    <a:pt x="70" y="0"/>
                  </a:lnTo>
                  <a:lnTo>
                    <a:pt x="55" y="1"/>
                  </a:lnTo>
                  <a:lnTo>
                    <a:pt x="42" y="4"/>
                  </a:lnTo>
                  <a:lnTo>
                    <a:pt x="28" y="9"/>
                  </a:lnTo>
                  <a:lnTo>
                    <a:pt x="18" y="17"/>
                  </a:lnTo>
                  <a:lnTo>
                    <a:pt x="10" y="27"/>
                  </a:lnTo>
                  <a:lnTo>
                    <a:pt x="4" y="39"/>
                  </a:lnTo>
                  <a:lnTo>
                    <a:pt x="0" y="51"/>
                  </a:lnTo>
                  <a:lnTo>
                    <a:pt x="0" y="66"/>
                  </a:lnTo>
                  <a:lnTo>
                    <a:pt x="0" y="89"/>
                  </a:lnTo>
                  <a:lnTo>
                    <a:pt x="1" y="103"/>
                  </a:lnTo>
                  <a:lnTo>
                    <a:pt x="6" y="116"/>
                  </a:lnTo>
                  <a:lnTo>
                    <a:pt x="13" y="129"/>
                  </a:lnTo>
                  <a:lnTo>
                    <a:pt x="22" y="139"/>
                  </a:lnTo>
                  <a:lnTo>
                    <a:pt x="33" y="149"/>
                  </a:lnTo>
                  <a:lnTo>
                    <a:pt x="46" y="156"/>
                  </a:lnTo>
                  <a:lnTo>
                    <a:pt x="60" y="161"/>
                  </a:lnTo>
                  <a:lnTo>
                    <a:pt x="75" y="163"/>
                  </a:lnTo>
                  <a:lnTo>
                    <a:pt x="355" y="18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5" name="Google Shape;1385;p48"/>
            <p:cNvSpPr/>
            <p:nvPr/>
          </p:nvSpPr>
          <p:spPr>
            <a:xfrm>
              <a:off x="3771" y="2334"/>
              <a:ext cx="38" cy="15"/>
            </a:xfrm>
            <a:custGeom>
              <a:rect b="b" l="l" r="r" t="t"/>
              <a:pathLst>
                <a:path extrusionOk="0" h="178" w="376">
                  <a:moveTo>
                    <a:pt x="23" y="162"/>
                  </a:moveTo>
                  <a:lnTo>
                    <a:pt x="15" y="161"/>
                  </a:lnTo>
                  <a:lnTo>
                    <a:pt x="8" y="157"/>
                  </a:lnTo>
                  <a:lnTo>
                    <a:pt x="4" y="151"/>
                  </a:lnTo>
                  <a:lnTo>
                    <a:pt x="2" y="142"/>
                  </a:lnTo>
                  <a:lnTo>
                    <a:pt x="0" y="18"/>
                  </a:lnTo>
                  <a:lnTo>
                    <a:pt x="1" y="10"/>
                  </a:lnTo>
                  <a:lnTo>
                    <a:pt x="5" y="4"/>
                  </a:lnTo>
                  <a:lnTo>
                    <a:pt x="11" y="1"/>
                  </a:lnTo>
                  <a:lnTo>
                    <a:pt x="19" y="0"/>
                  </a:lnTo>
                  <a:lnTo>
                    <a:pt x="182" y="8"/>
                  </a:lnTo>
                  <a:lnTo>
                    <a:pt x="301" y="16"/>
                  </a:lnTo>
                  <a:lnTo>
                    <a:pt x="316" y="18"/>
                  </a:lnTo>
                  <a:lnTo>
                    <a:pt x="329" y="23"/>
                  </a:lnTo>
                  <a:lnTo>
                    <a:pt x="341" y="29"/>
                  </a:lnTo>
                  <a:lnTo>
                    <a:pt x="352" y="38"/>
                  </a:lnTo>
                  <a:lnTo>
                    <a:pt x="362" y="49"/>
                  </a:lnTo>
                  <a:lnTo>
                    <a:pt x="369" y="61"/>
                  </a:lnTo>
                  <a:lnTo>
                    <a:pt x="374" y="75"/>
                  </a:lnTo>
                  <a:lnTo>
                    <a:pt x="376" y="89"/>
                  </a:lnTo>
                  <a:lnTo>
                    <a:pt x="376" y="112"/>
                  </a:lnTo>
                  <a:lnTo>
                    <a:pt x="375" y="125"/>
                  </a:lnTo>
                  <a:lnTo>
                    <a:pt x="371" y="139"/>
                  </a:lnTo>
                  <a:lnTo>
                    <a:pt x="364" y="150"/>
                  </a:lnTo>
                  <a:lnTo>
                    <a:pt x="355" y="161"/>
                  </a:lnTo>
                  <a:lnTo>
                    <a:pt x="344" y="169"/>
                  </a:lnTo>
                  <a:lnTo>
                    <a:pt x="332" y="174"/>
                  </a:lnTo>
                  <a:lnTo>
                    <a:pt x="318" y="178"/>
                  </a:lnTo>
                  <a:lnTo>
                    <a:pt x="303" y="178"/>
                  </a:lnTo>
                  <a:lnTo>
                    <a:pt x="23" y="16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6" name="Google Shape;1386;p48"/>
            <p:cNvSpPr/>
            <p:nvPr/>
          </p:nvSpPr>
          <p:spPr>
            <a:xfrm>
              <a:off x="3728" y="2332"/>
              <a:ext cx="37" cy="15"/>
            </a:xfrm>
            <a:custGeom>
              <a:rect b="b" l="l" r="r" t="t"/>
              <a:pathLst>
                <a:path extrusionOk="0" h="182" w="376">
                  <a:moveTo>
                    <a:pt x="20" y="0"/>
                  </a:moveTo>
                  <a:lnTo>
                    <a:pt x="354"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7" name="Google Shape;1387;p48"/>
            <p:cNvSpPr/>
            <p:nvPr/>
          </p:nvSpPr>
          <p:spPr>
            <a:xfrm>
              <a:off x="3692" y="2332"/>
              <a:ext cx="5" cy="10"/>
            </a:xfrm>
            <a:custGeom>
              <a:rect b="b" l="l" r="r" t="t"/>
              <a:pathLst>
                <a:path extrusionOk="0" h="127" w="48">
                  <a:moveTo>
                    <a:pt x="32" y="126"/>
                  </a:moveTo>
                  <a:lnTo>
                    <a:pt x="30" y="36"/>
                  </a:lnTo>
                  <a:lnTo>
                    <a:pt x="0" y="35"/>
                  </a:lnTo>
                  <a:lnTo>
                    <a:pt x="0" y="23"/>
                  </a:lnTo>
                  <a:lnTo>
                    <a:pt x="2" y="23"/>
                  </a:lnTo>
                  <a:lnTo>
                    <a:pt x="4" y="22"/>
                  </a:lnTo>
                  <a:lnTo>
                    <a:pt x="6" y="22"/>
                  </a:lnTo>
                  <a:lnTo>
                    <a:pt x="9" y="22"/>
                  </a:lnTo>
                  <a:lnTo>
                    <a:pt x="12" y="22"/>
                  </a:lnTo>
                  <a:lnTo>
                    <a:pt x="15" y="21"/>
                  </a:lnTo>
                  <a:lnTo>
                    <a:pt x="18" y="21"/>
                  </a:lnTo>
                  <a:lnTo>
                    <a:pt x="20" y="20"/>
                  </a:lnTo>
                  <a:lnTo>
                    <a:pt x="22" y="19"/>
                  </a:lnTo>
                  <a:lnTo>
                    <a:pt x="25" y="18"/>
                  </a:lnTo>
                  <a:lnTo>
                    <a:pt x="27" y="16"/>
                  </a:lnTo>
                  <a:lnTo>
                    <a:pt x="29" y="13"/>
                  </a:lnTo>
                  <a:lnTo>
                    <a:pt x="31" y="10"/>
                  </a:lnTo>
                  <a:lnTo>
                    <a:pt x="32" y="7"/>
                  </a:lnTo>
                  <a:lnTo>
                    <a:pt x="33" y="4"/>
                  </a:lnTo>
                  <a:lnTo>
                    <a:pt x="33" y="0"/>
                  </a:lnTo>
                  <a:lnTo>
                    <a:pt x="46" y="0"/>
                  </a:lnTo>
                  <a:lnTo>
                    <a:pt x="48" y="127"/>
                  </a:lnTo>
                  <a:lnTo>
                    <a:pt x="32"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8" name="Google Shape;1388;p48"/>
            <p:cNvSpPr/>
            <p:nvPr/>
          </p:nvSpPr>
          <p:spPr>
            <a:xfrm>
              <a:off x="3693" y="2359"/>
              <a:ext cx="5" cy="4"/>
            </a:xfrm>
            <a:custGeom>
              <a:rect b="b" l="l" r="r" t="t"/>
              <a:pathLst>
                <a:path extrusionOk="0" h="53" w="53">
                  <a:moveTo>
                    <a:pt x="0" y="53"/>
                  </a:moveTo>
                  <a:lnTo>
                    <a:pt x="38" y="0"/>
                  </a:lnTo>
                  <a:lnTo>
                    <a:pt x="52" y="1"/>
                  </a:lnTo>
                  <a:lnTo>
                    <a:pt x="53" y="53"/>
                  </a:lnTo>
                  <a:lnTo>
                    <a:pt x="37" y="53"/>
                  </a:lnTo>
                  <a:lnTo>
                    <a:pt x="37" y="25"/>
                  </a:lnTo>
                  <a:lnTo>
                    <a:pt x="16" y="53"/>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9" name="Google Shape;1389;p48"/>
            <p:cNvSpPr/>
            <p:nvPr/>
          </p:nvSpPr>
          <p:spPr>
            <a:xfrm>
              <a:off x="3691" y="2363"/>
              <a:ext cx="9" cy="6"/>
            </a:xfrm>
            <a:custGeom>
              <a:rect b="b" l="l" r="r" t="t"/>
              <a:pathLst>
                <a:path extrusionOk="0" h="75" w="89">
                  <a:moveTo>
                    <a:pt x="18" y="0"/>
                  </a:moveTo>
                  <a:lnTo>
                    <a:pt x="0" y="25"/>
                  </a:lnTo>
                  <a:lnTo>
                    <a:pt x="0" y="40"/>
                  </a:lnTo>
                  <a:lnTo>
                    <a:pt x="57" y="43"/>
                  </a:lnTo>
                  <a:lnTo>
                    <a:pt x="57" y="74"/>
                  </a:lnTo>
                  <a:lnTo>
                    <a:pt x="72" y="75"/>
                  </a:lnTo>
                  <a:lnTo>
                    <a:pt x="72" y="44"/>
                  </a:lnTo>
                  <a:lnTo>
                    <a:pt x="89" y="45"/>
                  </a:lnTo>
                  <a:lnTo>
                    <a:pt x="88" y="31"/>
                  </a:lnTo>
                  <a:lnTo>
                    <a:pt x="71" y="30"/>
                  </a:lnTo>
                  <a:lnTo>
                    <a:pt x="71" y="0"/>
                  </a:lnTo>
                  <a:lnTo>
                    <a:pt x="55" y="0"/>
                  </a:lnTo>
                  <a:lnTo>
                    <a:pt x="56" y="29"/>
                  </a:lnTo>
                  <a:lnTo>
                    <a:pt x="14" y="27"/>
                  </a:lnTo>
                  <a:lnTo>
                    <a:pt x="34" y="0"/>
                  </a:lnTo>
                  <a:lnTo>
                    <a:pt x="1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0" name="Google Shape;1390;p48"/>
            <p:cNvSpPr/>
            <p:nvPr/>
          </p:nvSpPr>
          <p:spPr>
            <a:xfrm>
              <a:off x="3692" y="2386"/>
              <a:ext cx="9" cy="11"/>
            </a:xfrm>
            <a:custGeom>
              <a:rect b="b" l="l" r="r" t="t"/>
              <a:pathLst>
                <a:path extrusionOk="0" h="127" w="86">
                  <a:moveTo>
                    <a:pt x="20" y="126"/>
                  </a:moveTo>
                  <a:lnTo>
                    <a:pt x="22" y="114"/>
                  </a:lnTo>
                  <a:lnTo>
                    <a:pt x="25" y="103"/>
                  </a:lnTo>
                  <a:lnTo>
                    <a:pt x="29" y="92"/>
                  </a:lnTo>
                  <a:lnTo>
                    <a:pt x="33" y="81"/>
                  </a:lnTo>
                  <a:lnTo>
                    <a:pt x="38" y="71"/>
                  </a:lnTo>
                  <a:lnTo>
                    <a:pt x="42" y="61"/>
                  </a:lnTo>
                  <a:lnTo>
                    <a:pt x="47" y="52"/>
                  </a:lnTo>
                  <a:lnTo>
                    <a:pt x="51" y="45"/>
                  </a:lnTo>
                  <a:lnTo>
                    <a:pt x="56" y="38"/>
                  </a:lnTo>
                  <a:lnTo>
                    <a:pt x="61" y="30"/>
                  </a:lnTo>
                  <a:lnTo>
                    <a:pt x="65" y="24"/>
                  </a:lnTo>
                  <a:lnTo>
                    <a:pt x="68" y="20"/>
                  </a:lnTo>
                  <a:lnTo>
                    <a:pt x="0" y="16"/>
                  </a:lnTo>
                  <a:lnTo>
                    <a:pt x="0" y="0"/>
                  </a:lnTo>
                  <a:lnTo>
                    <a:pt x="86" y="5"/>
                  </a:lnTo>
                  <a:lnTo>
                    <a:pt x="86" y="19"/>
                  </a:lnTo>
                  <a:lnTo>
                    <a:pt x="82" y="24"/>
                  </a:lnTo>
                  <a:lnTo>
                    <a:pt x="78" y="29"/>
                  </a:lnTo>
                  <a:lnTo>
                    <a:pt x="74" y="34"/>
                  </a:lnTo>
                  <a:lnTo>
                    <a:pt x="71" y="40"/>
                  </a:lnTo>
                  <a:lnTo>
                    <a:pt x="68" y="45"/>
                  </a:lnTo>
                  <a:lnTo>
                    <a:pt x="65" y="49"/>
                  </a:lnTo>
                  <a:lnTo>
                    <a:pt x="61" y="54"/>
                  </a:lnTo>
                  <a:lnTo>
                    <a:pt x="58" y="59"/>
                  </a:lnTo>
                  <a:lnTo>
                    <a:pt x="56" y="66"/>
                  </a:lnTo>
                  <a:lnTo>
                    <a:pt x="53" y="73"/>
                  </a:lnTo>
                  <a:lnTo>
                    <a:pt x="50" y="81"/>
                  </a:lnTo>
                  <a:lnTo>
                    <a:pt x="47" y="89"/>
                  </a:lnTo>
                  <a:lnTo>
                    <a:pt x="45" y="98"/>
                  </a:lnTo>
                  <a:lnTo>
                    <a:pt x="43" y="106"/>
                  </a:lnTo>
                  <a:lnTo>
                    <a:pt x="40" y="116"/>
                  </a:lnTo>
                  <a:lnTo>
                    <a:pt x="38" y="127"/>
                  </a:lnTo>
                  <a:lnTo>
                    <a:pt x="20"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1" name="Google Shape;1391;p48"/>
            <p:cNvSpPr/>
            <p:nvPr/>
          </p:nvSpPr>
          <p:spPr>
            <a:xfrm>
              <a:off x="3734" y="2334"/>
              <a:ext cx="9" cy="10"/>
            </a:xfrm>
            <a:custGeom>
              <a:rect b="b" l="l" r="r" t="t"/>
              <a:pathLst>
                <a:path extrusionOk="0" h="129" w="86">
                  <a:moveTo>
                    <a:pt x="0" y="124"/>
                  </a:moveTo>
                  <a:lnTo>
                    <a:pt x="1" y="114"/>
                  </a:lnTo>
                  <a:lnTo>
                    <a:pt x="3" y="104"/>
                  </a:lnTo>
                  <a:lnTo>
                    <a:pt x="5" y="97"/>
                  </a:lnTo>
                  <a:lnTo>
                    <a:pt x="9" y="92"/>
                  </a:lnTo>
                  <a:lnTo>
                    <a:pt x="14" y="86"/>
                  </a:lnTo>
                  <a:lnTo>
                    <a:pt x="20" y="81"/>
                  </a:lnTo>
                  <a:lnTo>
                    <a:pt x="28" y="75"/>
                  </a:lnTo>
                  <a:lnTo>
                    <a:pt x="36" y="70"/>
                  </a:lnTo>
                  <a:lnTo>
                    <a:pt x="45" y="66"/>
                  </a:lnTo>
                  <a:lnTo>
                    <a:pt x="53" y="62"/>
                  </a:lnTo>
                  <a:lnTo>
                    <a:pt x="58" y="59"/>
                  </a:lnTo>
                  <a:lnTo>
                    <a:pt x="62" y="57"/>
                  </a:lnTo>
                  <a:lnTo>
                    <a:pt x="65" y="54"/>
                  </a:lnTo>
                  <a:lnTo>
                    <a:pt x="66" y="50"/>
                  </a:lnTo>
                  <a:lnTo>
                    <a:pt x="67" y="44"/>
                  </a:lnTo>
                  <a:lnTo>
                    <a:pt x="67" y="39"/>
                  </a:lnTo>
                  <a:lnTo>
                    <a:pt x="67" y="34"/>
                  </a:lnTo>
                  <a:lnTo>
                    <a:pt x="66" y="29"/>
                  </a:lnTo>
                  <a:lnTo>
                    <a:pt x="64" y="25"/>
                  </a:lnTo>
                  <a:lnTo>
                    <a:pt x="61" y="22"/>
                  </a:lnTo>
                  <a:lnTo>
                    <a:pt x="58" y="19"/>
                  </a:lnTo>
                  <a:lnTo>
                    <a:pt x="54" y="16"/>
                  </a:lnTo>
                  <a:lnTo>
                    <a:pt x="49" y="14"/>
                  </a:lnTo>
                  <a:lnTo>
                    <a:pt x="44" y="14"/>
                  </a:lnTo>
                  <a:lnTo>
                    <a:pt x="32" y="15"/>
                  </a:lnTo>
                  <a:lnTo>
                    <a:pt x="24" y="21"/>
                  </a:lnTo>
                  <a:lnTo>
                    <a:pt x="19" y="30"/>
                  </a:lnTo>
                  <a:lnTo>
                    <a:pt x="17" y="43"/>
                  </a:lnTo>
                  <a:lnTo>
                    <a:pt x="1" y="42"/>
                  </a:lnTo>
                  <a:lnTo>
                    <a:pt x="1" y="36"/>
                  </a:lnTo>
                  <a:lnTo>
                    <a:pt x="2" y="31"/>
                  </a:lnTo>
                  <a:lnTo>
                    <a:pt x="4" y="25"/>
                  </a:lnTo>
                  <a:lnTo>
                    <a:pt x="6" y="20"/>
                  </a:lnTo>
                  <a:lnTo>
                    <a:pt x="8" y="15"/>
                  </a:lnTo>
                  <a:lnTo>
                    <a:pt x="11" y="11"/>
                  </a:lnTo>
                  <a:lnTo>
                    <a:pt x="15" y="7"/>
                  </a:lnTo>
                  <a:lnTo>
                    <a:pt x="19" y="4"/>
                  </a:lnTo>
                  <a:lnTo>
                    <a:pt x="24" y="2"/>
                  </a:lnTo>
                  <a:lnTo>
                    <a:pt x="30" y="0"/>
                  </a:lnTo>
                  <a:lnTo>
                    <a:pt x="36" y="0"/>
                  </a:lnTo>
                  <a:lnTo>
                    <a:pt x="44" y="0"/>
                  </a:lnTo>
                  <a:lnTo>
                    <a:pt x="50" y="0"/>
                  </a:lnTo>
                  <a:lnTo>
                    <a:pt x="55" y="1"/>
                  </a:lnTo>
                  <a:lnTo>
                    <a:pt x="59" y="3"/>
                  </a:lnTo>
                  <a:lnTo>
                    <a:pt x="64" y="5"/>
                  </a:lnTo>
                  <a:lnTo>
                    <a:pt x="68" y="7"/>
                  </a:lnTo>
                  <a:lnTo>
                    <a:pt x="72" y="10"/>
                  </a:lnTo>
                  <a:lnTo>
                    <a:pt x="75" y="14"/>
                  </a:lnTo>
                  <a:lnTo>
                    <a:pt x="78" y="20"/>
                  </a:lnTo>
                  <a:lnTo>
                    <a:pt x="81" y="24"/>
                  </a:lnTo>
                  <a:lnTo>
                    <a:pt x="83" y="29"/>
                  </a:lnTo>
                  <a:lnTo>
                    <a:pt x="84" y="35"/>
                  </a:lnTo>
                  <a:lnTo>
                    <a:pt x="85" y="41"/>
                  </a:lnTo>
                  <a:lnTo>
                    <a:pt x="84" y="49"/>
                  </a:lnTo>
                  <a:lnTo>
                    <a:pt x="82" y="55"/>
                  </a:lnTo>
                  <a:lnTo>
                    <a:pt x="79" y="61"/>
                  </a:lnTo>
                  <a:lnTo>
                    <a:pt x="76" y="66"/>
                  </a:lnTo>
                  <a:lnTo>
                    <a:pt x="72" y="70"/>
                  </a:lnTo>
                  <a:lnTo>
                    <a:pt x="66" y="73"/>
                  </a:lnTo>
                  <a:lnTo>
                    <a:pt x="60" y="78"/>
                  </a:lnTo>
                  <a:lnTo>
                    <a:pt x="52" y="82"/>
                  </a:lnTo>
                  <a:lnTo>
                    <a:pt x="44" y="86"/>
                  </a:lnTo>
                  <a:lnTo>
                    <a:pt x="38" y="89"/>
                  </a:lnTo>
                  <a:lnTo>
                    <a:pt x="31" y="92"/>
                  </a:lnTo>
                  <a:lnTo>
                    <a:pt x="27" y="95"/>
                  </a:lnTo>
                  <a:lnTo>
                    <a:pt x="24" y="98"/>
                  </a:lnTo>
                  <a:lnTo>
                    <a:pt x="22" y="101"/>
                  </a:lnTo>
                  <a:lnTo>
                    <a:pt x="20" y="106"/>
                  </a:lnTo>
                  <a:lnTo>
                    <a:pt x="18" y="111"/>
                  </a:lnTo>
                  <a:lnTo>
                    <a:pt x="86" y="115"/>
                  </a:lnTo>
                  <a:lnTo>
                    <a:pt x="86" y="129"/>
                  </a:lnTo>
                  <a:lnTo>
                    <a:pt x="0" y="1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2" name="Google Shape;1392;p48"/>
            <p:cNvSpPr/>
            <p:nvPr/>
          </p:nvSpPr>
          <p:spPr>
            <a:xfrm>
              <a:off x="3734" y="2361"/>
              <a:ext cx="9" cy="11"/>
            </a:xfrm>
            <a:custGeom>
              <a:rect b="b" l="l" r="r" t="t"/>
              <a:pathLst>
                <a:path extrusionOk="0" h="130" w="86">
                  <a:moveTo>
                    <a:pt x="0" y="92"/>
                  </a:moveTo>
                  <a:lnTo>
                    <a:pt x="17" y="93"/>
                  </a:lnTo>
                  <a:lnTo>
                    <a:pt x="20" y="102"/>
                  </a:lnTo>
                  <a:lnTo>
                    <a:pt x="25" y="109"/>
                  </a:lnTo>
                  <a:lnTo>
                    <a:pt x="33" y="114"/>
                  </a:lnTo>
                  <a:lnTo>
                    <a:pt x="45" y="116"/>
                  </a:lnTo>
                  <a:lnTo>
                    <a:pt x="50" y="116"/>
                  </a:lnTo>
                  <a:lnTo>
                    <a:pt x="55" y="114"/>
                  </a:lnTo>
                  <a:lnTo>
                    <a:pt x="59" y="113"/>
                  </a:lnTo>
                  <a:lnTo>
                    <a:pt x="63" y="110"/>
                  </a:lnTo>
                  <a:lnTo>
                    <a:pt x="66" y="106"/>
                  </a:lnTo>
                  <a:lnTo>
                    <a:pt x="69" y="101"/>
                  </a:lnTo>
                  <a:lnTo>
                    <a:pt x="70" y="96"/>
                  </a:lnTo>
                  <a:lnTo>
                    <a:pt x="71" y="90"/>
                  </a:lnTo>
                  <a:lnTo>
                    <a:pt x="70" y="83"/>
                  </a:lnTo>
                  <a:lnTo>
                    <a:pt x="68" y="77"/>
                  </a:lnTo>
                  <a:lnTo>
                    <a:pt x="65" y="71"/>
                  </a:lnTo>
                  <a:lnTo>
                    <a:pt x="62" y="67"/>
                  </a:lnTo>
                  <a:lnTo>
                    <a:pt x="58" y="63"/>
                  </a:lnTo>
                  <a:lnTo>
                    <a:pt x="53" y="60"/>
                  </a:lnTo>
                  <a:lnTo>
                    <a:pt x="48" y="59"/>
                  </a:lnTo>
                  <a:lnTo>
                    <a:pt x="43" y="58"/>
                  </a:lnTo>
                  <a:lnTo>
                    <a:pt x="38" y="58"/>
                  </a:lnTo>
                  <a:lnTo>
                    <a:pt x="35" y="58"/>
                  </a:lnTo>
                  <a:lnTo>
                    <a:pt x="31" y="59"/>
                  </a:lnTo>
                  <a:lnTo>
                    <a:pt x="28" y="60"/>
                  </a:lnTo>
                  <a:lnTo>
                    <a:pt x="25" y="61"/>
                  </a:lnTo>
                  <a:lnTo>
                    <a:pt x="22" y="63"/>
                  </a:lnTo>
                  <a:lnTo>
                    <a:pt x="20" y="65"/>
                  </a:lnTo>
                  <a:lnTo>
                    <a:pt x="18" y="68"/>
                  </a:lnTo>
                  <a:lnTo>
                    <a:pt x="5" y="66"/>
                  </a:lnTo>
                  <a:lnTo>
                    <a:pt x="12" y="0"/>
                  </a:lnTo>
                  <a:lnTo>
                    <a:pt x="78" y="3"/>
                  </a:lnTo>
                  <a:lnTo>
                    <a:pt x="78" y="19"/>
                  </a:lnTo>
                  <a:lnTo>
                    <a:pt x="25" y="16"/>
                  </a:lnTo>
                  <a:lnTo>
                    <a:pt x="19" y="50"/>
                  </a:lnTo>
                  <a:lnTo>
                    <a:pt x="21" y="49"/>
                  </a:lnTo>
                  <a:lnTo>
                    <a:pt x="24" y="48"/>
                  </a:lnTo>
                  <a:lnTo>
                    <a:pt x="26" y="47"/>
                  </a:lnTo>
                  <a:lnTo>
                    <a:pt x="29" y="46"/>
                  </a:lnTo>
                  <a:lnTo>
                    <a:pt x="33" y="45"/>
                  </a:lnTo>
                  <a:lnTo>
                    <a:pt x="36" y="43"/>
                  </a:lnTo>
                  <a:lnTo>
                    <a:pt x="40" y="43"/>
                  </a:lnTo>
                  <a:lnTo>
                    <a:pt x="44" y="45"/>
                  </a:lnTo>
                  <a:lnTo>
                    <a:pt x="48" y="45"/>
                  </a:lnTo>
                  <a:lnTo>
                    <a:pt x="53" y="46"/>
                  </a:lnTo>
                  <a:lnTo>
                    <a:pt x="57" y="47"/>
                  </a:lnTo>
                  <a:lnTo>
                    <a:pt x="61" y="49"/>
                  </a:lnTo>
                  <a:lnTo>
                    <a:pt x="65" y="50"/>
                  </a:lnTo>
                  <a:lnTo>
                    <a:pt x="68" y="52"/>
                  </a:lnTo>
                  <a:lnTo>
                    <a:pt x="71" y="54"/>
                  </a:lnTo>
                  <a:lnTo>
                    <a:pt x="74" y="56"/>
                  </a:lnTo>
                  <a:lnTo>
                    <a:pt x="77" y="60"/>
                  </a:lnTo>
                  <a:lnTo>
                    <a:pt x="79" y="63"/>
                  </a:lnTo>
                  <a:lnTo>
                    <a:pt x="81" y="66"/>
                  </a:lnTo>
                  <a:lnTo>
                    <a:pt x="83" y="70"/>
                  </a:lnTo>
                  <a:lnTo>
                    <a:pt x="84" y="74"/>
                  </a:lnTo>
                  <a:lnTo>
                    <a:pt x="85" y="78"/>
                  </a:lnTo>
                  <a:lnTo>
                    <a:pt x="86" y="82"/>
                  </a:lnTo>
                  <a:lnTo>
                    <a:pt x="86" y="86"/>
                  </a:lnTo>
                  <a:lnTo>
                    <a:pt x="86" y="92"/>
                  </a:lnTo>
                  <a:lnTo>
                    <a:pt x="86" y="98"/>
                  </a:lnTo>
                  <a:lnTo>
                    <a:pt x="85" y="104"/>
                  </a:lnTo>
                  <a:lnTo>
                    <a:pt x="83" y="109"/>
                  </a:lnTo>
                  <a:lnTo>
                    <a:pt x="80" y="114"/>
                  </a:lnTo>
                  <a:lnTo>
                    <a:pt x="77" y="118"/>
                  </a:lnTo>
                  <a:lnTo>
                    <a:pt x="73" y="121"/>
                  </a:lnTo>
                  <a:lnTo>
                    <a:pt x="69" y="124"/>
                  </a:lnTo>
                  <a:lnTo>
                    <a:pt x="64" y="127"/>
                  </a:lnTo>
                  <a:lnTo>
                    <a:pt x="58" y="128"/>
                  </a:lnTo>
                  <a:lnTo>
                    <a:pt x="51" y="130"/>
                  </a:lnTo>
                  <a:lnTo>
                    <a:pt x="44" y="130"/>
                  </a:lnTo>
                  <a:lnTo>
                    <a:pt x="40" y="129"/>
                  </a:lnTo>
                  <a:lnTo>
                    <a:pt x="35" y="128"/>
                  </a:lnTo>
                  <a:lnTo>
                    <a:pt x="31" y="128"/>
                  </a:lnTo>
                  <a:lnTo>
                    <a:pt x="27" y="127"/>
                  </a:lnTo>
                  <a:lnTo>
                    <a:pt x="23" y="125"/>
                  </a:lnTo>
                  <a:lnTo>
                    <a:pt x="20" y="123"/>
                  </a:lnTo>
                  <a:lnTo>
                    <a:pt x="17" y="121"/>
                  </a:lnTo>
                  <a:lnTo>
                    <a:pt x="14" y="118"/>
                  </a:lnTo>
                  <a:lnTo>
                    <a:pt x="11" y="116"/>
                  </a:lnTo>
                  <a:lnTo>
                    <a:pt x="9" y="113"/>
                  </a:lnTo>
                  <a:lnTo>
                    <a:pt x="7" y="110"/>
                  </a:lnTo>
                  <a:lnTo>
                    <a:pt x="5" y="106"/>
                  </a:lnTo>
                  <a:lnTo>
                    <a:pt x="4" y="102"/>
                  </a:lnTo>
                  <a:lnTo>
                    <a:pt x="2" y="99"/>
                  </a:lnTo>
                  <a:lnTo>
                    <a:pt x="1" y="96"/>
                  </a:lnTo>
                  <a:lnTo>
                    <a:pt x="0" y="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3" name="Google Shape;1393;p48"/>
            <p:cNvSpPr/>
            <p:nvPr/>
          </p:nvSpPr>
          <p:spPr>
            <a:xfrm>
              <a:off x="3735" y="2388"/>
              <a:ext cx="8" cy="3"/>
            </a:xfrm>
            <a:custGeom>
              <a:rect b="b" l="l" r="r" t="t"/>
              <a:pathLst>
                <a:path extrusionOk="0" h="34" w="76">
                  <a:moveTo>
                    <a:pt x="0" y="34"/>
                  </a:moveTo>
                  <a:lnTo>
                    <a:pt x="0" y="33"/>
                  </a:lnTo>
                  <a:lnTo>
                    <a:pt x="0" y="29"/>
                  </a:lnTo>
                  <a:lnTo>
                    <a:pt x="0" y="25"/>
                  </a:lnTo>
                  <a:lnTo>
                    <a:pt x="1" y="22"/>
                  </a:lnTo>
                  <a:lnTo>
                    <a:pt x="2" y="18"/>
                  </a:lnTo>
                  <a:lnTo>
                    <a:pt x="4" y="13"/>
                  </a:lnTo>
                  <a:lnTo>
                    <a:pt x="7" y="10"/>
                  </a:lnTo>
                  <a:lnTo>
                    <a:pt x="10" y="7"/>
                  </a:lnTo>
                  <a:lnTo>
                    <a:pt x="14" y="4"/>
                  </a:lnTo>
                  <a:lnTo>
                    <a:pt x="19" y="2"/>
                  </a:lnTo>
                  <a:lnTo>
                    <a:pt x="24" y="1"/>
                  </a:lnTo>
                  <a:lnTo>
                    <a:pt x="31" y="0"/>
                  </a:lnTo>
                  <a:lnTo>
                    <a:pt x="37" y="0"/>
                  </a:lnTo>
                  <a:lnTo>
                    <a:pt x="43" y="1"/>
                  </a:lnTo>
                  <a:lnTo>
                    <a:pt x="49" y="2"/>
                  </a:lnTo>
                  <a:lnTo>
                    <a:pt x="54" y="4"/>
                  </a:lnTo>
                  <a:lnTo>
                    <a:pt x="59" y="6"/>
                  </a:lnTo>
                  <a:lnTo>
                    <a:pt x="63" y="9"/>
                  </a:lnTo>
                  <a:lnTo>
                    <a:pt x="66" y="12"/>
                  </a:lnTo>
                  <a:lnTo>
                    <a:pt x="69" y="16"/>
                  </a:lnTo>
                  <a:lnTo>
                    <a:pt x="71" y="20"/>
                  </a:lnTo>
                  <a:lnTo>
                    <a:pt x="73" y="24"/>
                  </a:lnTo>
                  <a:lnTo>
                    <a:pt x="75" y="27"/>
                  </a:lnTo>
                  <a:lnTo>
                    <a:pt x="76" y="31"/>
                  </a:lnTo>
                  <a:lnTo>
                    <a:pt x="76" y="34"/>
                  </a:lnTo>
                  <a:lnTo>
                    <a:pt x="60" y="34"/>
                  </a:lnTo>
                  <a:lnTo>
                    <a:pt x="60" y="34"/>
                  </a:lnTo>
                  <a:lnTo>
                    <a:pt x="60" y="30"/>
                  </a:lnTo>
                  <a:lnTo>
                    <a:pt x="58" y="27"/>
                  </a:lnTo>
                  <a:lnTo>
                    <a:pt x="56" y="24"/>
                  </a:lnTo>
                  <a:lnTo>
                    <a:pt x="53" y="21"/>
                  </a:lnTo>
                  <a:lnTo>
                    <a:pt x="50" y="19"/>
                  </a:lnTo>
                  <a:lnTo>
                    <a:pt x="46" y="17"/>
                  </a:lnTo>
                  <a:lnTo>
                    <a:pt x="42" y="16"/>
                  </a:lnTo>
                  <a:lnTo>
                    <a:pt x="36" y="15"/>
                  </a:lnTo>
                  <a:lnTo>
                    <a:pt x="31" y="15"/>
                  </a:lnTo>
                  <a:lnTo>
                    <a:pt x="25" y="16"/>
                  </a:lnTo>
                  <a:lnTo>
                    <a:pt x="22" y="18"/>
                  </a:lnTo>
                  <a:lnTo>
                    <a:pt x="19" y="20"/>
                  </a:lnTo>
                  <a:lnTo>
                    <a:pt x="17" y="23"/>
                  </a:lnTo>
                  <a:lnTo>
                    <a:pt x="16" y="26"/>
                  </a:lnTo>
                  <a:lnTo>
                    <a:pt x="15" y="29"/>
                  </a:lnTo>
                  <a:lnTo>
                    <a:pt x="15" y="33"/>
                  </a:lnTo>
                  <a:lnTo>
                    <a:pt x="15" y="34"/>
                  </a:lnTo>
                  <a:lnTo>
                    <a:pt x="0"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4" name="Google Shape;1394;p48"/>
            <p:cNvSpPr/>
            <p:nvPr/>
          </p:nvSpPr>
          <p:spPr>
            <a:xfrm>
              <a:off x="3735" y="2391"/>
              <a:ext cx="9" cy="5"/>
            </a:xfrm>
            <a:custGeom>
              <a:rect b="b" l="l" r="r" t="t"/>
              <a:pathLst>
                <a:path extrusionOk="0" h="59" w="84">
                  <a:moveTo>
                    <a:pt x="0" y="59"/>
                  </a:moveTo>
                  <a:lnTo>
                    <a:pt x="0" y="59"/>
                  </a:lnTo>
                  <a:lnTo>
                    <a:pt x="0" y="55"/>
                  </a:lnTo>
                  <a:lnTo>
                    <a:pt x="1" y="45"/>
                  </a:lnTo>
                  <a:lnTo>
                    <a:pt x="4" y="36"/>
                  </a:lnTo>
                  <a:lnTo>
                    <a:pt x="10" y="30"/>
                  </a:lnTo>
                  <a:lnTo>
                    <a:pt x="19" y="25"/>
                  </a:lnTo>
                  <a:lnTo>
                    <a:pt x="12" y="21"/>
                  </a:lnTo>
                  <a:lnTo>
                    <a:pt x="7" y="15"/>
                  </a:lnTo>
                  <a:lnTo>
                    <a:pt x="4" y="7"/>
                  </a:lnTo>
                  <a:lnTo>
                    <a:pt x="3" y="0"/>
                  </a:lnTo>
                  <a:lnTo>
                    <a:pt x="18" y="0"/>
                  </a:lnTo>
                  <a:lnTo>
                    <a:pt x="18" y="3"/>
                  </a:lnTo>
                  <a:lnTo>
                    <a:pt x="20" y="7"/>
                  </a:lnTo>
                  <a:lnTo>
                    <a:pt x="21" y="11"/>
                  </a:lnTo>
                  <a:lnTo>
                    <a:pt x="24" y="14"/>
                  </a:lnTo>
                  <a:lnTo>
                    <a:pt x="28" y="17"/>
                  </a:lnTo>
                  <a:lnTo>
                    <a:pt x="33" y="18"/>
                  </a:lnTo>
                  <a:lnTo>
                    <a:pt x="37" y="20"/>
                  </a:lnTo>
                  <a:lnTo>
                    <a:pt x="41" y="20"/>
                  </a:lnTo>
                  <a:lnTo>
                    <a:pt x="45" y="20"/>
                  </a:lnTo>
                  <a:lnTo>
                    <a:pt x="50" y="19"/>
                  </a:lnTo>
                  <a:lnTo>
                    <a:pt x="54" y="18"/>
                  </a:lnTo>
                  <a:lnTo>
                    <a:pt x="57" y="15"/>
                  </a:lnTo>
                  <a:lnTo>
                    <a:pt x="60" y="12"/>
                  </a:lnTo>
                  <a:lnTo>
                    <a:pt x="62" y="8"/>
                  </a:lnTo>
                  <a:lnTo>
                    <a:pt x="63" y="4"/>
                  </a:lnTo>
                  <a:lnTo>
                    <a:pt x="63" y="0"/>
                  </a:lnTo>
                  <a:lnTo>
                    <a:pt x="79" y="0"/>
                  </a:lnTo>
                  <a:lnTo>
                    <a:pt x="79" y="1"/>
                  </a:lnTo>
                  <a:lnTo>
                    <a:pt x="79" y="5"/>
                  </a:lnTo>
                  <a:lnTo>
                    <a:pt x="78" y="8"/>
                  </a:lnTo>
                  <a:lnTo>
                    <a:pt x="78" y="12"/>
                  </a:lnTo>
                  <a:lnTo>
                    <a:pt x="77" y="15"/>
                  </a:lnTo>
                  <a:lnTo>
                    <a:pt x="76" y="18"/>
                  </a:lnTo>
                  <a:lnTo>
                    <a:pt x="74" y="20"/>
                  </a:lnTo>
                  <a:lnTo>
                    <a:pt x="73" y="21"/>
                  </a:lnTo>
                  <a:lnTo>
                    <a:pt x="71" y="23"/>
                  </a:lnTo>
                  <a:lnTo>
                    <a:pt x="69" y="24"/>
                  </a:lnTo>
                  <a:lnTo>
                    <a:pt x="68" y="25"/>
                  </a:lnTo>
                  <a:lnTo>
                    <a:pt x="66" y="27"/>
                  </a:lnTo>
                  <a:lnTo>
                    <a:pt x="64" y="28"/>
                  </a:lnTo>
                  <a:lnTo>
                    <a:pt x="69" y="30"/>
                  </a:lnTo>
                  <a:lnTo>
                    <a:pt x="74" y="33"/>
                  </a:lnTo>
                  <a:lnTo>
                    <a:pt x="77" y="37"/>
                  </a:lnTo>
                  <a:lnTo>
                    <a:pt x="80" y="42"/>
                  </a:lnTo>
                  <a:lnTo>
                    <a:pt x="82" y="46"/>
                  </a:lnTo>
                  <a:lnTo>
                    <a:pt x="83" y="51"/>
                  </a:lnTo>
                  <a:lnTo>
                    <a:pt x="84" y="55"/>
                  </a:lnTo>
                  <a:lnTo>
                    <a:pt x="84" y="59"/>
                  </a:lnTo>
                  <a:lnTo>
                    <a:pt x="68" y="59"/>
                  </a:lnTo>
                  <a:lnTo>
                    <a:pt x="67" y="55"/>
                  </a:lnTo>
                  <a:lnTo>
                    <a:pt x="66" y="50"/>
                  </a:lnTo>
                  <a:lnTo>
                    <a:pt x="64" y="46"/>
                  </a:lnTo>
                  <a:lnTo>
                    <a:pt x="61" y="42"/>
                  </a:lnTo>
                  <a:lnTo>
                    <a:pt x="57" y="38"/>
                  </a:lnTo>
                  <a:lnTo>
                    <a:pt x="53" y="36"/>
                  </a:lnTo>
                  <a:lnTo>
                    <a:pt x="48" y="35"/>
                  </a:lnTo>
                  <a:lnTo>
                    <a:pt x="43" y="34"/>
                  </a:lnTo>
                  <a:lnTo>
                    <a:pt x="39" y="34"/>
                  </a:lnTo>
                  <a:lnTo>
                    <a:pt x="35" y="35"/>
                  </a:lnTo>
                  <a:lnTo>
                    <a:pt x="32" y="36"/>
                  </a:lnTo>
                  <a:lnTo>
                    <a:pt x="28" y="37"/>
                  </a:lnTo>
                  <a:lnTo>
                    <a:pt x="25" y="38"/>
                  </a:lnTo>
                  <a:lnTo>
                    <a:pt x="23" y="41"/>
                  </a:lnTo>
                  <a:lnTo>
                    <a:pt x="21" y="43"/>
                  </a:lnTo>
                  <a:lnTo>
                    <a:pt x="19" y="45"/>
                  </a:lnTo>
                  <a:lnTo>
                    <a:pt x="18" y="48"/>
                  </a:lnTo>
                  <a:lnTo>
                    <a:pt x="17" y="51"/>
                  </a:lnTo>
                  <a:lnTo>
                    <a:pt x="16" y="54"/>
                  </a:lnTo>
                  <a:lnTo>
                    <a:pt x="16" y="57"/>
                  </a:lnTo>
                  <a:lnTo>
                    <a:pt x="16" y="59"/>
                  </a:lnTo>
                  <a:lnTo>
                    <a:pt x="0"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5" name="Google Shape;1395;p48"/>
            <p:cNvSpPr/>
            <p:nvPr/>
          </p:nvSpPr>
          <p:spPr>
            <a:xfrm>
              <a:off x="3735" y="2396"/>
              <a:ext cx="9" cy="3"/>
            </a:xfrm>
            <a:custGeom>
              <a:rect b="b" l="l" r="r" t="t"/>
              <a:pathLst>
                <a:path extrusionOk="0" h="40" w="84">
                  <a:moveTo>
                    <a:pt x="0" y="0"/>
                  </a:moveTo>
                  <a:lnTo>
                    <a:pt x="1" y="3"/>
                  </a:lnTo>
                  <a:lnTo>
                    <a:pt x="1" y="7"/>
                  </a:lnTo>
                  <a:lnTo>
                    <a:pt x="2" y="12"/>
                  </a:lnTo>
                  <a:lnTo>
                    <a:pt x="4" y="16"/>
                  </a:lnTo>
                  <a:lnTo>
                    <a:pt x="6" y="20"/>
                  </a:lnTo>
                  <a:lnTo>
                    <a:pt x="9" y="24"/>
                  </a:lnTo>
                  <a:lnTo>
                    <a:pt x="13" y="27"/>
                  </a:lnTo>
                  <a:lnTo>
                    <a:pt x="16" y="30"/>
                  </a:lnTo>
                  <a:lnTo>
                    <a:pt x="20" y="32"/>
                  </a:lnTo>
                  <a:lnTo>
                    <a:pt x="23" y="34"/>
                  </a:lnTo>
                  <a:lnTo>
                    <a:pt x="27" y="36"/>
                  </a:lnTo>
                  <a:lnTo>
                    <a:pt x="32" y="37"/>
                  </a:lnTo>
                  <a:lnTo>
                    <a:pt x="36" y="37"/>
                  </a:lnTo>
                  <a:lnTo>
                    <a:pt x="40" y="38"/>
                  </a:lnTo>
                  <a:lnTo>
                    <a:pt x="44" y="40"/>
                  </a:lnTo>
                  <a:lnTo>
                    <a:pt x="48" y="40"/>
                  </a:lnTo>
                  <a:lnTo>
                    <a:pt x="52" y="38"/>
                  </a:lnTo>
                  <a:lnTo>
                    <a:pt x="56" y="37"/>
                  </a:lnTo>
                  <a:lnTo>
                    <a:pt x="60" y="36"/>
                  </a:lnTo>
                  <a:lnTo>
                    <a:pt x="64" y="35"/>
                  </a:lnTo>
                  <a:lnTo>
                    <a:pt x="67" y="33"/>
                  </a:lnTo>
                  <a:lnTo>
                    <a:pt x="70" y="31"/>
                  </a:lnTo>
                  <a:lnTo>
                    <a:pt x="73" y="29"/>
                  </a:lnTo>
                  <a:lnTo>
                    <a:pt x="76" y="26"/>
                  </a:lnTo>
                  <a:lnTo>
                    <a:pt x="78" y="23"/>
                  </a:lnTo>
                  <a:lnTo>
                    <a:pt x="80" y="20"/>
                  </a:lnTo>
                  <a:lnTo>
                    <a:pt x="82" y="17"/>
                  </a:lnTo>
                  <a:lnTo>
                    <a:pt x="83" y="13"/>
                  </a:lnTo>
                  <a:lnTo>
                    <a:pt x="84" y="8"/>
                  </a:lnTo>
                  <a:lnTo>
                    <a:pt x="84" y="5"/>
                  </a:lnTo>
                  <a:lnTo>
                    <a:pt x="84" y="1"/>
                  </a:lnTo>
                  <a:lnTo>
                    <a:pt x="84" y="0"/>
                  </a:lnTo>
                  <a:lnTo>
                    <a:pt x="68" y="0"/>
                  </a:lnTo>
                  <a:lnTo>
                    <a:pt x="68" y="2"/>
                  </a:lnTo>
                  <a:lnTo>
                    <a:pt x="67" y="13"/>
                  </a:lnTo>
                  <a:lnTo>
                    <a:pt x="63" y="20"/>
                  </a:lnTo>
                  <a:lnTo>
                    <a:pt x="55" y="24"/>
                  </a:lnTo>
                  <a:lnTo>
                    <a:pt x="44" y="25"/>
                  </a:lnTo>
                  <a:lnTo>
                    <a:pt x="40" y="24"/>
                  </a:lnTo>
                  <a:lnTo>
                    <a:pt x="36" y="23"/>
                  </a:lnTo>
                  <a:lnTo>
                    <a:pt x="32" y="22"/>
                  </a:lnTo>
                  <a:lnTo>
                    <a:pt x="28" y="21"/>
                  </a:lnTo>
                  <a:lnTo>
                    <a:pt x="25" y="19"/>
                  </a:lnTo>
                  <a:lnTo>
                    <a:pt x="23" y="16"/>
                  </a:lnTo>
                  <a:lnTo>
                    <a:pt x="21" y="13"/>
                  </a:lnTo>
                  <a:lnTo>
                    <a:pt x="19" y="10"/>
                  </a:lnTo>
                  <a:lnTo>
                    <a:pt x="18" y="6"/>
                  </a:lnTo>
                  <a:lnTo>
                    <a:pt x="17" y="3"/>
                  </a:lnTo>
                  <a:lnTo>
                    <a:pt x="16" y="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6" name="Google Shape;1396;p48"/>
            <p:cNvSpPr/>
            <p:nvPr/>
          </p:nvSpPr>
          <p:spPr>
            <a:xfrm>
              <a:off x="3735" y="2416"/>
              <a:ext cx="8" cy="5"/>
            </a:xfrm>
            <a:custGeom>
              <a:rect b="b" l="l" r="r" t="t"/>
              <a:pathLst>
                <a:path extrusionOk="0" h="65" w="84">
                  <a:moveTo>
                    <a:pt x="0" y="65"/>
                  </a:moveTo>
                  <a:lnTo>
                    <a:pt x="0" y="64"/>
                  </a:lnTo>
                  <a:lnTo>
                    <a:pt x="0" y="63"/>
                  </a:lnTo>
                  <a:lnTo>
                    <a:pt x="0" y="61"/>
                  </a:lnTo>
                  <a:lnTo>
                    <a:pt x="0" y="59"/>
                  </a:lnTo>
                  <a:lnTo>
                    <a:pt x="0" y="57"/>
                  </a:lnTo>
                  <a:lnTo>
                    <a:pt x="0" y="56"/>
                  </a:lnTo>
                  <a:lnTo>
                    <a:pt x="0" y="54"/>
                  </a:lnTo>
                  <a:lnTo>
                    <a:pt x="0" y="53"/>
                  </a:lnTo>
                  <a:lnTo>
                    <a:pt x="1" y="45"/>
                  </a:lnTo>
                  <a:lnTo>
                    <a:pt x="2" y="38"/>
                  </a:lnTo>
                  <a:lnTo>
                    <a:pt x="4" y="30"/>
                  </a:lnTo>
                  <a:lnTo>
                    <a:pt x="5" y="24"/>
                  </a:lnTo>
                  <a:lnTo>
                    <a:pt x="8" y="19"/>
                  </a:lnTo>
                  <a:lnTo>
                    <a:pt x="11" y="14"/>
                  </a:lnTo>
                  <a:lnTo>
                    <a:pt x="14" y="10"/>
                  </a:lnTo>
                  <a:lnTo>
                    <a:pt x="17" y="6"/>
                  </a:lnTo>
                  <a:lnTo>
                    <a:pt x="22" y="3"/>
                  </a:lnTo>
                  <a:lnTo>
                    <a:pt x="27" y="1"/>
                  </a:lnTo>
                  <a:lnTo>
                    <a:pt x="33" y="0"/>
                  </a:lnTo>
                  <a:lnTo>
                    <a:pt x="40" y="0"/>
                  </a:lnTo>
                  <a:lnTo>
                    <a:pt x="46" y="1"/>
                  </a:lnTo>
                  <a:lnTo>
                    <a:pt x="52" y="2"/>
                  </a:lnTo>
                  <a:lnTo>
                    <a:pt x="58" y="4"/>
                  </a:lnTo>
                  <a:lnTo>
                    <a:pt x="63" y="8"/>
                  </a:lnTo>
                  <a:lnTo>
                    <a:pt x="67" y="12"/>
                  </a:lnTo>
                  <a:lnTo>
                    <a:pt x="71" y="17"/>
                  </a:lnTo>
                  <a:lnTo>
                    <a:pt x="74" y="22"/>
                  </a:lnTo>
                  <a:lnTo>
                    <a:pt x="77" y="29"/>
                  </a:lnTo>
                  <a:lnTo>
                    <a:pt x="80" y="38"/>
                  </a:lnTo>
                  <a:lnTo>
                    <a:pt x="82" y="46"/>
                  </a:lnTo>
                  <a:lnTo>
                    <a:pt x="83" y="55"/>
                  </a:lnTo>
                  <a:lnTo>
                    <a:pt x="84" y="65"/>
                  </a:lnTo>
                  <a:lnTo>
                    <a:pt x="68" y="65"/>
                  </a:lnTo>
                  <a:lnTo>
                    <a:pt x="68" y="59"/>
                  </a:lnTo>
                  <a:lnTo>
                    <a:pt x="67" y="51"/>
                  </a:lnTo>
                  <a:lnTo>
                    <a:pt x="65" y="44"/>
                  </a:lnTo>
                  <a:lnTo>
                    <a:pt x="64" y="38"/>
                  </a:lnTo>
                  <a:lnTo>
                    <a:pt x="62" y="32"/>
                  </a:lnTo>
                  <a:lnTo>
                    <a:pt x="60" y="27"/>
                  </a:lnTo>
                  <a:lnTo>
                    <a:pt x="58" y="24"/>
                  </a:lnTo>
                  <a:lnTo>
                    <a:pt x="55" y="21"/>
                  </a:lnTo>
                  <a:lnTo>
                    <a:pt x="52" y="18"/>
                  </a:lnTo>
                  <a:lnTo>
                    <a:pt x="48" y="16"/>
                  </a:lnTo>
                  <a:lnTo>
                    <a:pt x="45" y="15"/>
                  </a:lnTo>
                  <a:lnTo>
                    <a:pt x="41" y="15"/>
                  </a:lnTo>
                  <a:lnTo>
                    <a:pt x="37" y="15"/>
                  </a:lnTo>
                  <a:lnTo>
                    <a:pt x="32" y="16"/>
                  </a:lnTo>
                  <a:lnTo>
                    <a:pt x="29" y="18"/>
                  </a:lnTo>
                  <a:lnTo>
                    <a:pt x="26" y="20"/>
                  </a:lnTo>
                  <a:lnTo>
                    <a:pt x="23" y="24"/>
                  </a:lnTo>
                  <a:lnTo>
                    <a:pt x="21" y="28"/>
                  </a:lnTo>
                  <a:lnTo>
                    <a:pt x="19" y="32"/>
                  </a:lnTo>
                  <a:lnTo>
                    <a:pt x="18" y="38"/>
                  </a:lnTo>
                  <a:lnTo>
                    <a:pt x="17" y="43"/>
                  </a:lnTo>
                  <a:lnTo>
                    <a:pt x="16" y="49"/>
                  </a:lnTo>
                  <a:lnTo>
                    <a:pt x="16" y="55"/>
                  </a:lnTo>
                  <a:lnTo>
                    <a:pt x="16" y="61"/>
                  </a:lnTo>
                  <a:lnTo>
                    <a:pt x="16" y="65"/>
                  </a:lnTo>
                  <a:lnTo>
                    <a:pt x="0" y="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7" name="Google Shape;1397;p48"/>
            <p:cNvSpPr/>
            <p:nvPr/>
          </p:nvSpPr>
          <p:spPr>
            <a:xfrm>
              <a:off x="3735" y="2421"/>
              <a:ext cx="8" cy="6"/>
            </a:xfrm>
            <a:custGeom>
              <a:rect b="b" l="l" r="r" t="t"/>
              <a:pathLst>
                <a:path extrusionOk="0" h="67" w="84">
                  <a:moveTo>
                    <a:pt x="0" y="0"/>
                  </a:moveTo>
                  <a:lnTo>
                    <a:pt x="0" y="2"/>
                  </a:lnTo>
                  <a:lnTo>
                    <a:pt x="0" y="10"/>
                  </a:lnTo>
                  <a:lnTo>
                    <a:pt x="1" y="18"/>
                  </a:lnTo>
                  <a:lnTo>
                    <a:pt x="2" y="25"/>
                  </a:lnTo>
                  <a:lnTo>
                    <a:pt x="4" y="33"/>
                  </a:lnTo>
                  <a:lnTo>
                    <a:pt x="7" y="40"/>
                  </a:lnTo>
                  <a:lnTo>
                    <a:pt x="10" y="46"/>
                  </a:lnTo>
                  <a:lnTo>
                    <a:pt x="14" y="52"/>
                  </a:lnTo>
                  <a:lnTo>
                    <a:pt x="19" y="56"/>
                  </a:lnTo>
                  <a:lnTo>
                    <a:pt x="24" y="61"/>
                  </a:lnTo>
                  <a:lnTo>
                    <a:pt x="29" y="64"/>
                  </a:lnTo>
                  <a:lnTo>
                    <a:pt x="36" y="66"/>
                  </a:lnTo>
                  <a:lnTo>
                    <a:pt x="43" y="67"/>
                  </a:lnTo>
                  <a:lnTo>
                    <a:pt x="48" y="67"/>
                  </a:lnTo>
                  <a:lnTo>
                    <a:pt x="53" y="66"/>
                  </a:lnTo>
                  <a:lnTo>
                    <a:pt x="58" y="65"/>
                  </a:lnTo>
                  <a:lnTo>
                    <a:pt x="62" y="63"/>
                  </a:lnTo>
                  <a:lnTo>
                    <a:pt x="66" y="61"/>
                  </a:lnTo>
                  <a:lnTo>
                    <a:pt x="69" y="57"/>
                  </a:lnTo>
                  <a:lnTo>
                    <a:pt x="72" y="54"/>
                  </a:lnTo>
                  <a:lnTo>
                    <a:pt x="75" y="50"/>
                  </a:lnTo>
                  <a:lnTo>
                    <a:pt x="77" y="46"/>
                  </a:lnTo>
                  <a:lnTo>
                    <a:pt x="79" y="42"/>
                  </a:lnTo>
                  <a:lnTo>
                    <a:pt x="81" y="37"/>
                  </a:lnTo>
                  <a:lnTo>
                    <a:pt x="83" y="32"/>
                  </a:lnTo>
                  <a:lnTo>
                    <a:pt x="83" y="25"/>
                  </a:lnTo>
                  <a:lnTo>
                    <a:pt x="84" y="19"/>
                  </a:lnTo>
                  <a:lnTo>
                    <a:pt x="84" y="13"/>
                  </a:lnTo>
                  <a:lnTo>
                    <a:pt x="84" y="6"/>
                  </a:lnTo>
                  <a:lnTo>
                    <a:pt x="84" y="0"/>
                  </a:lnTo>
                  <a:lnTo>
                    <a:pt x="84" y="0"/>
                  </a:lnTo>
                  <a:lnTo>
                    <a:pt x="68" y="0"/>
                  </a:lnTo>
                  <a:lnTo>
                    <a:pt x="68" y="3"/>
                  </a:lnTo>
                  <a:lnTo>
                    <a:pt x="68" y="9"/>
                  </a:lnTo>
                  <a:lnTo>
                    <a:pt x="67" y="14"/>
                  </a:lnTo>
                  <a:lnTo>
                    <a:pt x="67" y="20"/>
                  </a:lnTo>
                  <a:lnTo>
                    <a:pt x="66" y="25"/>
                  </a:lnTo>
                  <a:lnTo>
                    <a:pt x="66" y="31"/>
                  </a:lnTo>
                  <a:lnTo>
                    <a:pt x="65" y="36"/>
                  </a:lnTo>
                  <a:lnTo>
                    <a:pt x="63" y="41"/>
                  </a:lnTo>
                  <a:lnTo>
                    <a:pt x="60" y="45"/>
                  </a:lnTo>
                  <a:lnTo>
                    <a:pt x="57" y="49"/>
                  </a:lnTo>
                  <a:lnTo>
                    <a:pt x="53" y="51"/>
                  </a:lnTo>
                  <a:lnTo>
                    <a:pt x="48" y="52"/>
                  </a:lnTo>
                  <a:lnTo>
                    <a:pt x="43" y="52"/>
                  </a:lnTo>
                  <a:lnTo>
                    <a:pt x="37" y="51"/>
                  </a:lnTo>
                  <a:lnTo>
                    <a:pt x="30" y="48"/>
                  </a:lnTo>
                  <a:lnTo>
                    <a:pt x="26" y="44"/>
                  </a:lnTo>
                  <a:lnTo>
                    <a:pt x="23" y="37"/>
                  </a:lnTo>
                  <a:lnTo>
                    <a:pt x="20" y="28"/>
                  </a:lnTo>
                  <a:lnTo>
                    <a:pt x="18" y="19"/>
                  </a:lnTo>
                  <a:lnTo>
                    <a:pt x="16" y="8"/>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8" name="Google Shape;1398;p48"/>
            <p:cNvSpPr/>
            <p:nvPr/>
          </p:nvSpPr>
          <p:spPr>
            <a:xfrm>
              <a:off x="3778" y="2336"/>
              <a:ext cx="9" cy="11"/>
            </a:xfrm>
            <a:custGeom>
              <a:rect b="b" l="l" r="r" t="t"/>
              <a:pathLst>
                <a:path extrusionOk="0" h="132" w="88">
                  <a:moveTo>
                    <a:pt x="71" y="100"/>
                  </a:moveTo>
                  <a:lnTo>
                    <a:pt x="71" y="98"/>
                  </a:lnTo>
                  <a:lnTo>
                    <a:pt x="71" y="97"/>
                  </a:lnTo>
                  <a:lnTo>
                    <a:pt x="71" y="95"/>
                  </a:lnTo>
                  <a:lnTo>
                    <a:pt x="71" y="94"/>
                  </a:lnTo>
                  <a:lnTo>
                    <a:pt x="70" y="88"/>
                  </a:lnTo>
                  <a:lnTo>
                    <a:pt x="68" y="83"/>
                  </a:lnTo>
                  <a:lnTo>
                    <a:pt x="65" y="77"/>
                  </a:lnTo>
                  <a:lnTo>
                    <a:pt x="62" y="74"/>
                  </a:lnTo>
                  <a:lnTo>
                    <a:pt x="57" y="72"/>
                  </a:lnTo>
                  <a:lnTo>
                    <a:pt x="52" y="70"/>
                  </a:lnTo>
                  <a:lnTo>
                    <a:pt x="46" y="69"/>
                  </a:lnTo>
                  <a:lnTo>
                    <a:pt x="39" y="68"/>
                  </a:lnTo>
                  <a:lnTo>
                    <a:pt x="33" y="68"/>
                  </a:lnTo>
                  <a:lnTo>
                    <a:pt x="33" y="55"/>
                  </a:lnTo>
                  <a:lnTo>
                    <a:pt x="35" y="55"/>
                  </a:lnTo>
                  <a:lnTo>
                    <a:pt x="36" y="55"/>
                  </a:lnTo>
                  <a:lnTo>
                    <a:pt x="39" y="55"/>
                  </a:lnTo>
                  <a:lnTo>
                    <a:pt x="40" y="55"/>
                  </a:lnTo>
                  <a:lnTo>
                    <a:pt x="46" y="55"/>
                  </a:lnTo>
                  <a:lnTo>
                    <a:pt x="51" y="55"/>
                  </a:lnTo>
                  <a:lnTo>
                    <a:pt x="55" y="54"/>
                  </a:lnTo>
                  <a:lnTo>
                    <a:pt x="58" y="52"/>
                  </a:lnTo>
                  <a:lnTo>
                    <a:pt x="61" y="48"/>
                  </a:lnTo>
                  <a:lnTo>
                    <a:pt x="63" y="45"/>
                  </a:lnTo>
                  <a:lnTo>
                    <a:pt x="64" y="41"/>
                  </a:lnTo>
                  <a:lnTo>
                    <a:pt x="64" y="37"/>
                  </a:lnTo>
                  <a:lnTo>
                    <a:pt x="64" y="34"/>
                  </a:lnTo>
                  <a:lnTo>
                    <a:pt x="63" y="31"/>
                  </a:lnTo>
                  <a:lnTo>
                    <a:pt x="62" y="28"/>
                  </a:lnTo>
                  <a:lnTo>
                    <a:pt x="61" y="26"/>
                  </a:lnTo>
                  <a:lnTo>
                    <a:pt x="59" y="24"/>
                  </a:lnTo>
                  <a:lnTo>
                    <a:pt x="57" y="22"/>
                  </a:lnTo>
                  <a:lnTo>
                    <a:pt x="55" y="19"/>
                  </a:lnTo>
                  <a:lnTo>
                    <a:pt x="53" y="17"/>
                  </a:lnTo>
                  <a:lnTo>
                    <a:pt x="50" y="16"/>
                  </a:lnTo>
                  <a:lnTo>
                    <a:pt x="47" y="15"/>
                  </a:lnTo>
                  <a:lnTo>
                    <a:pt x="44" y="15"/>
                  </a:lnTo>
                  <a:lnTo>
                    <a:pt x="41" y="14"/>
                  </a:lnTo>
                  <a:lnTo>
                    <a:pt x="36" y="14"/>
                  </a:lnTo>
                  <a:lnTo>
                    <a:pt x="33" y="15"/>
                  </a:lnTo>
                  <a:lnTo>
                    <a:pt x="30" y="16"/>
                  </a:lnTo>
                  <a:lnTo>
                    <a:pt x="27" y="17"/>
                  </a:lnTo>
                  <a:lnTo>
                    <a:pt x="25" y="19"/>
                  </a:lnTo>
                  <a:lnTo>
                    <a:pt x="23" y="22"/>
                  </a:lnTo>
                  <a:lnTo>
                    <a:pt x="21" y="24"/>
                  </a:lnTo>
                  <a:lnTo>
                    <a:pt x="19" y="26"/>
                  </a:lnTo>
                  <a:lnTo>
                    <a:pt x="18" y="29"/>
                  </a:lnTo>
                  <a:lnTo>
                    <a:pt x="18" y="33"/>
                  </a:lnTo>
                  <a:lnTo>
                    <a:pt x="17" y="36"/>
                  </a:lnTo>
                  <a:lnTo>
                    <a:pt x="17" y="40"/>
                  </a:lnTo>
                  <a:lnTo>
                    <a:pt x="2" y="39"/>
                  </a:lnTo>
                  <a:lnTo>
                    <a:pt x="2" y="34"/>
                  </a:lnTo>
                  <a:lnTo>
                    <a:pt x="3" y="29"/>
                  </a:lnTo>
                  <a:lnTo>
                    <a:pt x="4" y="24"/>
                  </a:lnTo>
                  <a:lnTo>
                    <a:pt x="6" y="18"/>
                  </a:lnTo>
                  <a:lnTo>
                    <a:pt x="8" y="14"/>
                  </a:lnTo>
                  <a:lnTo>
                    <a:pt x="11" y="11"/>
                  </a:lnTo>
                  <a:lnTo>
                    <a:pt x="14" y="7"/>
                  </a:lnTo>
                  <a:lnTo>
                    <a:pt x="18" y="4"/>
                  </a:lnTo>
                  <a:lnTo>
                    <a:pt x="23" y="3"/>
                  </a:lnTo>
                  <a:lnTo>
                    <a:pt x="28" y="1"/>
                  </a:lnTo>
                  <a:lnTo>
                    <a:pt x="34" y="0"/>
                  </a:lnTo>
                  <a:lnTo>
                    <a:pt x="41" y="0"/>
                  </a:lnTo>
                  <a:lnTo>
                    <a:pt x="47" y="1"/>
                  </a:lnTo>
                  <a:lnTo>
                    <a:pt x="53" y="2"/>
                  </a:lnTo>
                  <a:lnTo>
                    <a:pt x="58" y="4"/>
                  </a:lnTo>
                  <a:lnTo>
                    <a:pt x="62" y="6"/>
                  </a:lnTo>
                  <a:lnTo>
                    <a:pt x="66" y="8"/>
                  </a:lnTo>
                  <a:lnTo>
                    <a:pt x="70" y="11"/>
                  </a:lnTo>
                  <a:lnTo>
                    <a:pt x="73" y="14"/>
                  </a:lnTo>
                  <a:lnTo>
                    <a:pt x="76" y="18"/>
                  </a:lnTo>
                  <a:lnTo>
                    <a:pt x="78" y="23"/>
                  </a:lnTo>
                  <a:lnTo>
                    <a:pt x="79" y="26"/>
                  </a:lnTo>
                  <a:lnTo>
                    <a:pt x="80" y="29"/>
                  </a:lnTo>
                  <a:lnTo>
                    <a:pt x="80" y="33"/>
                  </a:lnTo>
                  <a:lnTo>
                    <a:pt x="80" y="44"/>
                  </a:lnTo>
                  <a:lnTo>
                    <a:pt x="77" y="53"/>
                  </a:lnTo>
                  <a:lnTo>
                    <a:pt x="72" y="59"/>
                  </a:lnTo>
                  <a:lnTo>
                    <a:pt x="65" y="62"/>
                  </a:lnTo>
                  <a:lnTo>
                    <a:pt x="70" y="63"/>
                  </a:lnTo>
                  <a:lnTo>
                    <a:pt x="75" y="66"/>
                  </a:lnTo>
                  <a:lnTo>
                    <a:pt x="78" y="70"/>
                  </a:lnTo>
                  <a:lnTo>
                    <a:pt x="81" y="75"/>
                  </a:lnTo>
                  <a:lnTo>
                    <a:pt x="84" y="81"/>
                  </a:lnTo>
                  <a:lnTo>
                    <a:pt x="86" y="86"/>
                  </a:lnTo>
                  <a:lnTo>
                    <a:pt x="87" y="92"/>
                  </a:lnTo>
                  <a:lnTo>
                    <a:pt x="88" y="98"/>
                  </a:lnTo>
                  <a:lnTo>
                    <a:pt x="88" y="101"/>
                  </a:lnTo>
                  <a:lnTo>
                    <a:pt x="87" y="105"/>
                  </a:lnTo>
                  <a:lnTo>
                    <a:pt x="85" y="110"/>
                  </a:lnTo>
                  <a:lnTo>
                    <a:pt x="83" y="114"/>
                  </a:lnTo>
                  <a:lnTo>
                    <a:pt x="80" y="118"/>
                  </a:lnTo>
                  <a:lnTo>
                    <a:pt x="76" y="122"/>
                  </a:lnTo>
                  <a:lnTo>
                    <a:pt x="72" y="125"/>
                  </a:lnTo>
                  <a:lnTo>
                    <a:pt x="68" y="127"/>
                  </a:lnTo>
                  <a:lnTo>
                    <a:pt x="63" y="129"/>
                  </a:lnTo>
                  <a:lnTo>
                    <a:pt x="57" y="131"/>
                  </a:lnTo>
                  <a:lnTo>
                    <a:pt x="50" y="132"/>
                  </a:lnTo>
                  <a:lnTo>
                    <a:pt x="43" y="132"/>
                  </a:lnTo>
                  <a:lnTo>
                    <a:pt x="34" y="131"/>
                  </a:lnTo>
                  <a:lnTo>
                    <a:pt x="26" y="129"/>
                  </a:lnTo>
                  <a:lnTo>
                    <a:pt x="19" y="126"/>
                  </a:lnTo>
                  <a:lnTo>
                    <a:pt x="13" y="121"/>
                  </a:lnTo>
                  <a:lnTo>
                    <a:pt x="8" y="115"/>
                  </a:lnTo>
                  <a:lnTo>
                    <a:pt x="5" y="107"/>
                  </a:lnTo>
                  <a:lnTo>
                    <a:pt x="2" y="97"/>
                  </a:lnTo>
                  <a:lnTo>
                    <a:pt x="0" y="86"/>
                  </a:lnTo>
                  <a:lnTo>
                    <a:pt x="16" y="87"/>
                  </a:lnTo>
                  <a:lnTo>
                    <a:pt x="16" y="92"/>
                  </a:lnTo>
                  <a:lnTo>
                    <a:pt x="17" y="97"/>
                  </a:lnTo>
                  <a:lnTo>
                    <a:pt x="19" y="101"/>
                  </a:lnTo>
                  <a:lnTo>
                    <a:pt x="21" y="104"/>
                  </a:lnTo>
                  <a:lnTo>
                    <a:pt x="23" y="108"/>
                  </a:lnTo>
                  <a:lnTo>
                    <a:pt x="26" y="112"/>
                  </a:lnTo>
                  <a:lnTo>
                    <a:pt x="29" y="114"/>
                  </a:lnTo>
                  <a:lnTo>
                    <a:pt x="32" y="115"/>
                  </a:lnTo>
                  <a:lnTo>
                    <a:pt x="35" y="116"/>
                  </a:lnTo>
                  <a:lnTo>
                    <a:pt x="38" y="117"/>
                  </a:lnTo>
                  <a:lnTo>
                    <a:pt x="41" y="118"/>
                  </a:lnTo>
                  <a:lnTo>
                    <a:pt x="43" y="118"/>
                  </a:lnTo>
                  <a:lnTo>
                    <a:pt x="48" y="118"/>
                  </a:lnTo>
                  <a:lnTo>
                    <a:pt x="53" y="117"/>
                  </a:lnTo>
                  <a:lnTo>
                    <a:pt x="57" y="116"/>
                  </a:lnTo>
                  <a:lnTo>
                    <a:pt x="62" y="114"/>
                  </a:lnTo>
                  <a:lnTo>
                    <a:pt x="65" y="111"/>
                  </a:lnTo>
                  <a:lnTo>
                    <a:pt x="68" y="107"/>
                  </a:lnTo>
                  <a:lnTo>
                    <a:pt x="70" y="104"/>
                  </a:lnTo>
                  <a:lnTo>
                    <a:pt x="71" y="1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9" name="Google Shape;1399;p48"/>
            <p:cNvSpPr/>
            <p:nvPr/>
          </p:nvSpPr>
          <p:spPr>
            <a:xfrm>
              <a:off x="3778" y="2363"/>
              <a:ext cx="9" cy="8"/>
            </a:xfrm>
            <a:custGeom>
              <a:rect b="b" l="l" r="r" t="t"/>
              <a:pathLst>
                <a:path extrusionOk="0" h="89" w="87">
                  <a:moveTo>
                    <a:pt x="2" y="89"/>
                  </a:moveTo>
                  <a:lnTo>
                    <a:pt x="1" y="84"/>
                  </a:lnTo>
                  <a:lnTo>
                    <a:pt x="0" y="78"/>
                  </a:lnTo>
                  <a:lnTo>
                    <a:pt x="0" y="71"/>
                  </a:lnTo>
                  <a:lnTo>
                    <a:pt x="0" y="70"/>
                  </a:lnTo>
                  <a:lnTo>
                    <a:pt x="0" y="70"/>
                  </a:lnTo>
                  <a:lnTo>
                    <a:pt x="0" y="70"/>
                  </a:lnTo>
                  <a:lnTo>
                    <a:pt x="0" y="69"/>
                  </a:lnTo>
                  <a:lnTo>
                    <a:pt x="0" y="68"/>
                  </a:lnTo>
                  <a:lnTo>
                    <a:pt x="0" y="67"/>
                  </a:lnTo>
                  <a:lnTo>
                    <a:pt x="0" y="67"/>
                  </a:lnTo>
                  <a:lnTo>
                    <a:pt x="0" y="66"/>
                  </a:lnTo>
                  <a:lnTo>
                    <a:pt x="0" y="60"/>
                  </a:lnTo>
                  <a:lnTo>
                    <a:pt x="1" y="55"/>
                  </a:lnTo>
                  <a:lnTo>
                    <a:pt x="1" y="50"/>
                  </a:lnTo>
                  <a:lnTo>
                    <a:pt x="1" y="44"/>
                  </a:lnTo>
                  <a:lnTo>
                    <a:pt x="2" y="39"/>
                  </a:lnTo>
                  <a:lnTo>
                    <a:pt x="3" y="35"/>
                  </a:lnTo>
                  <a:lnTo>
                    <a:pt x="4" y="30"/>
                  </a:lnTo>
                  <a:lnTo>
                    <a:pt x="6" y="26"/>
                  </a:lnTo>
                  <a:lnTo>
                    <a:pt x="9" y="20"/>
                  </a:lnTo>
                  <a:lnTo>
                    <a:pt x="12" y="14"/>
                  </a:lnTo>
                  <a:lnTo>
                    <a:pt x="16" y="10"/>
                  </a:lnTo>
                  <a:lnTo>
                    <a:pt x="20" y="6"/>
                  </a:lnTo>
                  <a:lnTo>
                    <a:pt x="24" y="3"/>
                  </a:lnTo>
                  <a:lnTo>
                    <a:pt x="30" y="1"/>
                  </a:lnTo>
                  <a:lnTo>
                    <a:pt x="37" y="0"/>
                  </a:lnTo>
                  <a:lnTo>
                    <a:pt x="45" y="0"/>
                  </a:lnTo>
                  <a:lnTo>
                    <a:pt x="50" y="0"/>
                  </a:lnTo>
                  <a:lnTo>
                    <a:pt x="54" y="1"/>
                  </a:lnTo>
                  <a:lnTo>
                    <a:pt x="59" y="3"/>
                  </a:lnTo>
                  <a:lnTo>
                    <a:pt x="63" y="5"/>
                  </a:lnTo>
                  <a:lnTo>
                    <a:pt x="67" y="7"/>
                  </a:lnTo>
                  <a:lnTo>
                    <a:pt x="70" y="10"/>
                  </a:lnTo>
                  <a:lnTo>
                    <a:pt x="73" y="13"/>
                  </a:lnTo>
                  <a:lnTo>
                    <a:pt x="76" y="18"/>
                  </a:lnTo>
                  <a:lnTo>
                    <a:pt x="78" y="22"/>
                  </a:lnTo>
                  <a:lnTo>
                    <a:pt x="80" y="27"/>
                  </a:lnTo>
                  <a:lnTo>
                    <a:pt x="81" y="31"/>
                  </a:lnTo>
                  <a:lnTo>
                    <a:pt x="81" y="36"/>
                  </a:lnTo>
                  <a:lnTo>
                    <a:pt x="66" y="35"/>
                  </a:lnTo>
                  <a:lnTo>
                    <a:pt x="65" y="31"/>
                  </a:lnTo>
                  <a:lnTo>
                    <a:pt x="64" y="27"/>
                  </a:lnTo>
                  <a:lnTo>
                    <a:pt x="62" y="24"/>
                  </a:lnTo>
                  <a:lnTo>
                    <a:pt x="59" y="21"/>
                  </a:lnTo>
                  <a:lnTo>
                    <a:pt x="56" y="18"/>
                  </a:lnTo>
                  <a:lnTo>
                    <a:pt x="53" y="15"/>
                  </a:lnTo>
                  <a:lnTo>
                    <a:pt x="49" y="14"/>
                  </a:lnTo>
                  <a:lnTo>
                    <a:pt x="45" y="14"/>
                  </a:lnTo>
                  <a:lnTo>
                    <a:pt x="41" y="14"/>
                  </a:lnTo>
                  <a:lnTo>
                    <a:pt x="38" y="14"/>
                  </a:lnTo>
                  <a:lnTo>
                    <a:pt x="33" y="16"/>
                  </a:lnTo>
                  <a:lnTo>
                    <a:pt x="30" y="19"/>
                  </a:lnTo>
                  <a:lnTo>
                    <a:pt x="27" y="21"/>
                  </a:lnTo>
                  <a:lnTo>
                    <a:pt x="24" y="24"/>
                  </a:lnTo>
                  <a:lnTo>
                    <a:pt x="21" y="28"/>
                  </a:lnTo>
                  <a:lnTo>
                    <a:pt x="19" y="33"/>
                  </a:lnTo>
                  <a:lnTo>
                    <a:pt x="17" y="39"/>
                  </a:lnTo>
                  <a:lnTo>
                    <a:pt x="16" y="45"/>
                  </a:lnTo>
                  <a:lnTo>
                    <a:pt x="16" y="53"/>
                  </a:lnTo>
                  <a:lnTo>
                    <a:pt x="16" y="61"/>
                  </a:lnTo>
                  <a:lnTo>
                    <a:pt x="18" y="57"/>
                  </a:lnTo>
                  <a:lnTo>
                    <a:pt x="20" y="54"/>
                  </a:lnTo>
                  <a:lnTo>
                    <a:pt x="23" y="52"/>
                  </a:lnTo>
                  <a:lnTo>
                    <a:pt x="26" y="50"/>
                  </a:lnTo>
                  <a:lnTo>
                    <a:pt x="30" y="49"/>
                  </a:lnTo>
                  <a:lnTo>
                    <a:pt x="34" y="47"/>
                  </a:lnTo>
                  <a:lnTo>
                    <a:pt x="40" y="47"/>
                  </a:lnTo>
                  <a:lnTo>
                    <a:pt x="45" y="47"/>
                  </a:lnTo>
                  <a:lnTo>
                    <a:pt x="51" y="48"/>
                  </a:lnTo>
                  <a:lnTo>
                    <a:pt x="57" y="49"/>
                  </a:lnTo>
                  <a:lnTo>
                    <a:pt x="61" y="51"/>
                  </a:lnTo>
                  <a:lnTo>
                    <a:pt x="66" y="54"/>
                  </a:lnTo>
                  <a:lnTo>
                    <a:pt x="70" y="57"/>
                  </a:lnTo>
                  <a:lnTo>
                    <a:pt x="74" y="60"/>
                  </a:lnTo>
                  <a:lnTo>
                    <a:pt x="77" y="65"/>
                  </a:lnTo>
                  <a:lnTo>
                    <a:pt x="80" y="69"/>
                  </a:lnTo>
                  <a:lnTo>
                    <a:pt x="83" y="74"/>
                  </a:lnTo>
                  <a:lnTo>
                    <a:pt x="85" y="80"/>
                  </a:lnTo>
                  <a:lnTo>
                    <a:pt x="86" y="85"/>
                  </a:lnTo>
                  <a:lnTo>
                    <a:pt x="87" y="89"/>
                  </a:lnTo>
                  <a:lnTo>
                    <a:pt x="70" y="89"/>
                  </a:lnTo>
                  <a:lnTo>
                    <a:pt x="69" y="84"/>
                  </a:lnTo>
                  <a:lnTo>
                    <a:pt x="68" y="78"/>
                  </a:lnTo>
                  <a:lnTo>
                    <a:pt x="65" y="72"/>
                  </a:lnTo>
                  <a:lnTo>
                    <a:pt x="62" y="68"/>
                  </a:lnTo>
                  <a:lnTo>
                    <a:pt x="58" y="65"/>
                  </a:lnTo>
                  <a:lnTo>
                    <a:pt x="54" y="63"/>
                  </a:lnTo>
                  <a:lnTo>
                    <a:pt x="49" y="61"/>
                  </a:lnTo>
                  <a:lnTo>
                    <a:pt x="45" y="61"/>
                  </a:lnTo>
                  <a:lnTo>
                    <a:pt x="41" y="61"/>
                  </a:lnTo>
                  <a:lnTo>
                    <a:pt x="37" y="61"/>
                  </a:lnTo>
                  <a:lnTo>
                    <a:pt x="32" y="62"/>
                  </a:lnTo>
                  <a:lnTo>
                    <a:pt x="29" y="63"/>
                  </a:lnTo>
                  <a:lnTo>
                    <a:pt x="27" y="65"/>
                  </a:lnTo>
                  <a:lnTo>
                    <a:pt x="25" y="67"/>
                  </a:lnTo>
                  <a:lnTo>
                    <a:pt x="23" y="70"/>
                  </a:lnTo>
                  <a:lnTo>
                    <a:pt x="21" y="72"/>
                  </a:lnTo>
                  <a:lnTo>
                    <a:pt x="20" y="77"/>
                  </a:lnTo>
                  <a:lnTo>
                    <a:pt x="19" y="81"/>
                  </a:lnTo>
                  <a:lnTo>
                    <a:pt x="18" y="85"/>
                  </a:lnTo>
                  <a:lnTo>
                    <a:pt x="18" y="89"/>
                  </a:lnTo>
                  <a:lnTo>
                    <a:pt x="2" y="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0" name="Google Shape;1400;p48"/>
            <p:cNvSpPr/>
            <p:nvPr/>
          </p:nvSpPr>
          <p:spPr>
            <a:xfrm>
              <a:off x="3778" y="2371"/>
              <a:ext cx="9" cy="3"/>
            </a:xfrm>
            <a:custGeom>
              <a:rect b="b" l="l" r="r" t="t"/>
              <a:pathLst>
                <a:path extrusionOk="0" h="42" w="85">
                  <a:moveTo>
                    <a:pt x="0" y="0"/>
                  </a:moveTo>
                  <a:lnTo>
                    <a:pt x="0" y="1"/>
                  </a:lnTo>
                  <a:lnTo>
                    <a:pt x="1" y="6"/>
                  </a:lnTo>
                  <a:lnTo>
                    <a:pt x="3" y="12"/>
                  </a:lnTo>
                  <a:lnTo>
                    <a:pt x="6" y="18"/>
                  </a:lnTo>
                  <a:lnTo>
                    <a:pt x="8" y="22"/>
                  </a:lnTo>
                  <a:lnTo>
                    <a:pt x="11" y="26"/>
                  </a:lnTo>
                  <a:lnTo>
                    <a:pt x="14" y="29"/>
                  </a:lnTo>
                  <a:lnTo>
                    <a:pt x="18" y="32"/>
                  </a:lnTo>
                  <a:lnTo>
                    <a:pt x="22" y="35"/>
                  </a:lnTo>
                  <a:lnTo>
                    <a:pt x="26" y="37"/>
                  </a:lnTo>
                  <a:lnTo>
                    <a:pt x="31" y="39"/>
                  </a:lnTo>
                  <a:lnTo>
                    <a:pt x="36" y="41"/>
                  </a:lnTo>
                  <a:lnTo>
                    <a:pt x="41" y="42"/>
                  </a:lnTo>
                  <a:lnTo>
                    <a:pt x="46" y="42"/>
                  </a:lnTo>
                  <a:lnTo>
                    <a:pt x="51" y="42"/>
                  </a:lnTo>
                  <a:lnTo>
                    <a:pt x="56" y="41"/>
                  </a:lnTo>
                  <a:lnTo>
                    <a:pt x="61" y="39"/>
                  </a:lnTo>
                  <a:lnTo>
                    <a:pt x="66" y="37"/>
                  </a:lnTo>
                  <a:lnTo>
                    <a:pt x="70" y="34"/>
                  </a:lnTo>
                  <a:lnTo>
                    <a:pt x="74" y="31"/>
                  </a:lnTo>
                  <a:lnTo>
                    <a:pt x="77" y="27"/>
                  </a:lnTo>
                  <a:lnTo>
                    <a:pt x="80" y="22"/>
                  </a:lnTo>
                  <a:lnTo>
                    <a:pt x="82" y="17"/>
                  </a:lnTo>
                  <a:lnTo>
                    <a:pt x="84" y="11"/>
                  </a:lnTo>
                  <a:lnTo>
                    <a:pt x="85" y="6"/>
                  </a:lnTo>
                  <a:lnTo>
                    <a:pt x="85" y="1"/>
                  </a:lnTo>
                  <a:lnTo>
                    <a:pt x="85" y="0"/>
                  </a:lnTo>
                  <a:lnTo>
                    <a:pt x="68" y="0"/>
                  </a:lnTo>
                  <a:lnTo>
                    <a:pt x="68" y="1"/>
                  </a:lnTo>
                  <a:lnTo>
                    <a:pt x="68" y="7"/>
                  </a:lnTo>
                  <a:lnTo>
                    <a:pt x="66" y="13"/>
                  </a:lnTo>
                  <a:lnTo>
                    <a:pt x="64" y="19"/>
                  </a:lnTo>
                  <a:lnTo>
                    <a:pt x="61" y="23"/>
                  </a:lnTo>
                  <a:lnTo>
                    <a:pt x="57" y="25"/>
                  </a:lnTo>
                  <a:lnTo>
                    <a:pt x="53" y="27"/>
                  </a:lnTo>
                  <a:lnTo>
                    <a:pt x="49" y="28"/>
                  </a:lnTo>
                  <a:lnTo>
                    <a:pt x="45" y="28"/>
                  </a:lnTo>
                  <a:lnTo>
                    <a:pt x="41" y="28"/>
                  </a:lnTo>
                  <a:lnTo>
                    <a:pt x="38" y="27"/>
                  </a:lnTo>
                  <a:lnTo>
                    <a:pt x="35" y="25"/>
                  </a:lnTo>
                  <a:lnTo>
                    <a:pt x="31" y="24"/>
                  </a:lnTo>
                  <a:lnTo>
                    <a:pt x="28" y="23"/>
                  </a:lnTo>
                  <a:lnTo>
                    <a:pt x="25" y="21"/>
                  </a:lnTo>
                  <a:lnTo>
                    <a:pt x="23" y="19"/>
                  </a:lnTo>
                  <a:lnTo>
                    <a:pt x="21" y="15"/>
                  </a:lnTo>
                  <a:lnTo>
                    <a:pt x="19" y="11"/>
                  </a:lnTo>
                  <a:lnTo>
                    <a:pt x="17" y="7"/>
                  </a:lnTo>
                  <a:lnTo>
                    <a:pt x="16" y="4"/>
                  </a:lnTo>
                  <a:lnTo>
                    <a:pt x="16" y="0"/>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1" name="Google Shape;1401;p48"/>
            <p:cNvSpPr/>
            <p:nvPr/>
          </p:nvSpPr>
          <p:spPr>
            <a:xfrm>
              <a:off x="3778" y="2390"/>
              <a:ext cx="9" cy="3"/>
            </a:xfrm>
            <a:custGeom>
              <a:rect b="b" l="l" r="r" t="t"/>
              <a:pathLst>
                <a:path extrusionOk="0" h="42" w="83">
                  <a:moveTo>
                    <a:pt x="0" y="42"/>
                  </a:moveTo>
                  <a:lnTo>
                    <a:pt x="0" y="40"/>
                  </a:lnTo>
                  <a:lnTo>
                    <a:pt x="1" y="35"/>
                  </a:lnTo>
                  <a:lnTo>
                    <a:pt x="1" y="31"/>
                  </a:lnTo>
                  <a:lnTo>
                    <a:pt x="1" y="27"/>
                  </a:lnTo>
                  <a:lnTo>
                    <a:pt x="3" y="23"/>
                  </a:lnTo>
                  <a:lnTo>
                    <a:pt x="4" y="18"/>
                  </a:lnTo>
                  <a:lnTo>
                    <a:pt x="6" y="15"/>
                  </a:lnTo>
                  <a:lnTo>
                    <a:pt x="8" y="13"/>
                  </a:lnTo>
                  <a:lnTo>
                    <a:pt x="11" y="10"/>
                  </a:lnTo>
                  <a:lnTo>
                    <a:pt x="14" y="7"/>
                  </a:lnTo>
                  <a:lnTo>
                    <a:pt x="17" y="5"/>
                  </a:lnTo>
                  <a:lnTo>
                    <a:pt x="21" y="3"/>
                  </a:lnTo>
                  <a:lnTo>
                    <a:pt x="25" y="2"/>
                  </a:lnTo>
                  <a:lnTo>
                    <a:pt x="29" y="1"/>
                  </a:lnTo>
                  <a:lnTo>
                    <a:pt x="35" y="0"/>
                  </a:lnTo>
                  <a:lnTo>
                    <a:pt x="39" y="0"/>
                  </a:lnTo>
                  <a:lnTo>
                    <a:pt x="47" y="1"/>
                  </a:lnTo>
                  <a:lnTo>
                    <a:pt x="54" y="3"/>
                  </a:lnTo>
                  <a:lnTo>
                    <a:pt x="60" y="6"/>
                  </a:lnTo>
                  <a:lnTo>
                    <a:pt x="66" y="10"/>
                  </a:lnTo>
                  <a:lnTo>
                    <a:pt x="70" y="14"/>
                  </a:lnTo>
                  <a:lnTo>
                    <a:pt x="75" y="19"/>
                  </a:lnTo>
                  <a:lnTo>
                    <a:pt x="78" y="25"/>
                  </a:lnTo>
                  <a:lnTo>
                    <a:pt x="80" y="31"/>
                  </a:lnTo>
                  <a:lnTo>
                    <a:pt x="82" y="37"/>
                  </a:lnTo>
                  <a:lnTo>
                    <a:pt x="83" y="42"/>
                  </a:lnTo>
                  <a:lnTo>
                    <a:pt x="68" y="42"/>
                  </a:lnTo>
                  <a:lnTo>
                    <a:pt x="68" y="41"/>
                  </a:lnTo>
                  <a:lnTo>
                    <a:pt x="67" y="39"/>
                  </a:lnTo>
                  <a:lnTo>
                    <a:pt x="66" y="34"/>
                  </a:lnTo>
                  <a:lnTo>
                    <a:pt x="64" y="29"/>
                  </a:lnTo>
                  <a:lnTo>
                    <a:pt x="62" y="25"/>
                  </a:lnTo>
                  <a:lnTo>
                    <a:pt x="58" y="20"/>
                  </a:lnTo>
                  <a:lnTo>
                    <a:pt x="54" y="18"/>
                  </a:lnTo>
                  <a:lnTo>
                    <a:pt x="50" y="16"/>
                  </a:lnTo>
                  <a:lnTo>
                    <a:pt x="46" y="15"/>
                  </a:lnTo>
                  <a:lnTo>
                    <a:pt x="41" y="14"/>
                  </a:lnTo>
                  <a:lnTo>
                    <a:pt x="36" y="15"/>
                  </a:lnTo>
                  <a:lnTo>
                    <a:pt x="30" y="16"/>
                  </a:lnTo>
                  <a:lnTo>
                    <a:pt x="26" y="18"/>
                  </a:lnTo>
                  <a:lnTo>
                    <a:pt x="22" y="20"/>
                  </a:lnTo>
                  <a:lnTo>
                    <a:pt x="19" y="25"/>
                  </a:lnTo>
                  <a:lnTo>
                    <a:pt x="18" y="29"/>
                  </a:lnTo>
                  <a:lnTo>
                    <a:pt x="16" y="34"/>
                  </a:lnTo>
                  <a:lnTo>
                    <a:pt x="16" y="40"/>
                  </a:lnTo>
                  <a:lnTo>
                    <a:pt x="16" y="42"/>
                  </a:lnTo>
                  <a:lnTo>
                    <a:pt x="0" y="4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2" name="Google Shape;1402;p48"/>
            <p:cNvSpPr/>
            <p:nvPr/>
          </p:nvSpPr>
          <p:spPr>
            <a:xfrm>
              <a:off x="3778" y="2393"/>
              <a:ext cx="9" cy="8"/>
            </a:xfrm>
            <a:custGeom>
              <a:rect b="b" l="l" r="r" t="t"/>
              <a:pathLst>
                <a:path extrusionOk="0" h="90" w="84">
                  <a:moveTo>
                    <a:pt x="0" y="0"/>
                  </a:moveTo>
                  <a:lnTo>
                    <a:pt x="0" y="2"/>
                  </a:lnTo>
                  <a:lnTo>
                    <a:pt x="0" y="8"/>
                  </a:lnTo>
                  <a:lnTo>
                    <a:pt x="1" y="14"/>
                  </a:lnTo>
                  <a:lnTo>
                    <a:pt x="3" y="19"/>
                  </a:lnTo>
                  <a:lnTo>
                    <a:pt x="5" y="23"/>
                  </a:lnTo>
                  <a:lnTo>
                    <a:pt x="9" y="28"/>
                  </a:lnTo>
                  <a:lnTo>
                    <a:pt x="13" y="32"/>
                  </a:lnTo>
                  <a:lnTo>
                    <a:pt x="17" y="35"/>
                  </a:lnTo>
                  <a:lnTo>
                    <a:pt x="21" y="39"/>
                  </a:lnTo>
                  <a:lnTo>
                    <a:pt x="26" y="41"/>
                  </a:lnTo>
                  <a:lnTo>
                    <a:pt x="30" y="43"/>
                  </a:lnTo>
                  <a:lnTo>
                    <a:pt x="36" y="44"/>
                  </a:lnTo>
                  <a:lnTo>
                    <a:pt x="41" y="44"/>
                  </a:lnTo>
                  <a:lnTo>
                    <a:pt x="45" y="44"/>
                  </a:lnTo>
                  <a:lnTo>
                    <a:pt x="49" y="44"/>
                  </a:lnTo>
                  <a:lnTo>
                    <a:pt x="53" y="43"/>
                  </a:lnTo>
                  <a:lnTo>
                    <a:pt x="57" y="41"/>
                  </a:lnTo>
                  <a:lnTo>
                    <a:pt x="61" y="39"/>
                  </a:lnTo>
                  <a:lnTo>
                    <a:pt x="64" y="36"/>
                  </a:lnTo>
                  <a:lnTo>
                    <a:pt x="68" y="33"/>
                  </a:lnTo>
                  <a:lnTo>
                    <a:pt x="71" y="30"/>
                  </a:lnTo>
                  <a:lnTo>
                    <a:pt x="70" y="39"/>
                  </a:lnTo>
                  <a:lnTo>
                    <a:pt x="69" y="46"/>
                  </a:lnTo>
                  <a:lnTo>
                    <a:pt x="67" y="52"/>
                  </a:lnTo>
                  <a:lnTo>
                    <a:pt x="66" y="58"/>
                  </a:lnTo>
                  <a:lnTo>
                    <a:pt x="64" y="62"/>
                  </a:lnTo>
                  <a:lnTo>
                    <a:pt x="61" y="66"/>
                  </a:lnTo>
                  <a:lnTo>
                    <a:pt x="59" y="70"/>
                  </a:lnTo>
                  <a:lnTo>
                    <a:pt x="56" y="73"/>
                  </a:lnTo>
                  <a:lnTo>
                    <a:pt x="53" y="75"/>
                  </a:lnTo>
                  <a:lnTo>
                    <a:pt x="49" y="76"/>
                  </a:lnTo>
                  <a:lnTo>
                    <a:pt x="46" y="77"/>
                  </a:lnTo>
                  <a:lnTo>
                    <a:pt x="42" y="77"/>
                  </a:lnTo>
                  <a:lnTo>
                    <a:pt x="32" y="75"/>
                  </a:lnTo>
                  <a:lnTo>
                    <a:pt x="26" y="71"/>
                  </a:lnTo>
                  <a:lnTo>
                    <a:pt x="21" y="64"/>
                  </a:lnTo>
                  <a:lnTo>
                    <a:pt x="18" y="55"/>
                  </a:lnTo>
                  <a:lnTo>
                    <a:pt x="2" y="54"/>
                  </a:lnTo>
                  <a:lnTo>
                    <a:pt x="3" y="59"/>
                  </a:lnTo>
                  <a:lnTo>
                    <a:pt x="4" y="64"/>
                  </a:lnTo>
                  <a:lnTo>
                    <a:pt x="6" y="69"/>
                  </a:lnTo>
                  <a:lnTo>
                    <a:pt x="9" y="74"/>
                  </a:lnTo>
                  <a:lnTo>
                    <a:pt x="12" y="77"/>
                  </a:lnTo>
                  <a:lnTo>
                    <a:pt x="15" y="80"/>
                  </a:lnTo>
                  <a:lnTo>
                    <a:pt x="18" y="83"/>
                  </a:lnTo>
                  <a:lnTo>
                    <a:pt x="22" y="85"/>
                  </a:lnTo>
                  <a:lnTo>
                    <a:pt x="27" y="87"/>
                  </a:lnTo>
                  <a:lnTo>
                    <a:pt x="31" y="88"/>
                  </a:lnTo>
                  <a:lnTo>
                    <a:pt x="37" y="89"/>
                  </a:lnTo>
                  <a:lnTo>
                    <a:pt x="42" y="89"/>
                  </a:lnTo>
                  <a:lnTo>
                    <a:pt x="43" y="90"/>
                  </a:lnTo>
                  <a:lnTo>
                    <a:pt x="44" y="90"/>
                  </a:lnTo>
                  <a:lnTo>
                    <a:pt x="45" y="90"/>
                  </a:lnTo>
                  <a:lnTo>
                    <a:pt x="46" y="90"/>
                  </a:lnTo>
                  <a:lnTo>
                    <a:pt x="50" y="90"/>
                  </a:lnTo>
                  <a:lnTo>
                    <a:pt x="54" y="89"/>
                  </a:lnTo>
                  <a:lnTo>
                    <a:pt x="58" y="87"/>
                  </a:lnTo>
                  <a:lnTo>
                    <a:pt x="61" y="85"/>
                  </a:lnTo>
                  <a:lnTo>
                    <a:pt x="65" y="83"/>
                  </a:lnTo>
                  <a:lnTo>
                    <a:pt x="68" y="80"/>
                  </a:lnTo>
                  <a:lnTo>
                    <a:pt x="71" y="77"/>
                  </a:lnTo>
                  <a:lnTo>
                    <a:pt x="74" y="73"/>
                  </a:lnTo>
                  <a:lnTo>
                    <a:pt x="77" y="67"/>
                  </a:lnTo>
                  <a:lnTo>
                    <a:pt x="79" y="62"/>
                  </a:lnTo>
                  <a:lnTo>
                    <a:pt x="81" y="56"/>
                  </a:lnTo>
                  <a:lnTo>
                    <a:pt x="82" y="49"/>
                  </a:lnTo>
                  <a:lnTo>
                    <a:pt x="83" y="42"/>
                  </a:lnTo>
                  <a:lnTo>
                    <a:pt x="84" y="34"/>
                  </a:lnTo>
                  <a:lnTo>
                    <a:pt x="84" y="25"/>
                  </a:lnTo>
                  <a:lnTo>
                    <a:pt x="84" y="16"/>
                  </a:lnTo>
                  <a:lnTo>
                    <a:pt x="84" y="10"/>
                  </a:lnTo>
                  <a:lnTo>
                    <a:pt x="83" y="2"/>
                  </a:lnTo>
                  <a:lnTo>
                    <a:pt x="83" y="0"/>
                  </a:lnTo>
                  <a:lnTo>
                    <a:pt x="68" y="0"/>
                  </a:lnTo>
                  <a:lnTo>
                    <a:pt x="68" y="1"/>
                  </a:lnTo>
                  <a:lnTo>
                    <a:pt x="68" y="2"/>
                  </a:lnTo>
                  <a:lnTo>
                    <a:pt x="68" y="2"/>
                  </a:lnTo>
                  <a:lnTo>
                    <a:pt x="68" y="6"/>
                  </a:lnTo>
                  <a:lnTo>
                    <a:pt x="67" y="11"/>
                  </a:lnTo>
                  <a:lnTo>
                    <a:pt x="66" y="14"/>
                  </a:lnTo>
                  <a:lnTo>
                    <a:pt x="65" y="18"/>
                  </a:lnTo>
                  <a:lnTo>
                    <a:pt x="64" y="20"/>
                  </a:lnTo>
                  <a:lnTo>
                    <a:pt x="62" y="22"/>
                  </a:lnTo>
                  <a:lnTo>
                    <a:pt x="60" y="24"/>
                  </a:lnTo>
                  <a:lnTo>
                    <a:pt x="57" y="26"/>
                  </a:lnTo>
                  <a:lnTo>
                    <a:pt x="54" y="27"/>
                  </a:lnTo>
                  <a:lnTo>
                    <a:pt x="50" y="28"/>
                  </a:lnTo>
                  <a:lnTo>
                    <a:pt x="47" y="28"/>
                  </a:lnTo>
                  <a:lnTo>
                    <a:pt x="43" y="28"/>
                  </a:lnTo>
                  <a:lnTo>
                    <a:pt x="43" y="28"/>
                  </a:lnTo>
                  <a:lnTo>
                    <a:pt x="43" y="28"/>
                  </a:lnTo>
                  <a:lnTo>
                    <a:pt x="43" y="28"/>
                  </a:lnTo>
                  <a:lnTo>
                    <a:pt x="43" y="28"/>
                  </a:lnTo>
                  <a:lnTo>
                    <a:pt x="43" y="28"/>
                  </a:lnTo>
                  <a:lnTo>
                    <a:pt x="43" y="28"/>
                  </a:lnTo>
                  <a:lnTo>
                    <a:pt x="42" y="29"/>
                  </a:lnTo>
                  <a:lnTo>
                    <a:pt x="42" y="29"/>
                  </a:lnTo>
                  <a:lnTo>
                    <a:pt x="30" y="26"/>
                  </a:lnTo>
                  <a:lnTo>
                    <a:pt x="23" y="20"/>
                  </a:lnTo>
                  <a:lnTo>
                    <a:pt x="18" y="1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3" name="Google Shape;1403;p48"/>
            <p:cNvSpPr/>
            <p:nvPr/>
          </p:nvSpPr>
          <p:spPr>
            <a:xfrm>
              <a:off x="3780" y="2417"/>
              <a:ext cx="8" cy="5"/>
            </a:xfrm>
            <a:custGeom>
              <a:rect b="b" l="l" r="r" t="t"/>
              <a:pathLst>
                <a:path extrusionOk="0" h="63" w="85">
                  <a:moveTo>
                    <a:pt x="17" y="63"/>
                  </a:moveTo>
                  <a:lnTo>
                    <a:pt x="18" y="50"/>
                  </a:lnTo>
                  <a:lnTo>
                    <a:pt x="0" y="49"/>
                  </a:lnTo>
                  <a:lnTo>
                    <a:pt x="2" y="37"/>
                  </a:lnTo>
                  <a:lnTo>
                    <a:pt x="21" y="38"/>
                  </a:lnTo>
                  <a:lnTo>
                    <a:pt x="25" y="0"/>
                  </a:lnTo>
                  <a:lnTo>
                    <a:pt x="37" y="1"/>
                  </a:lnTo>
                  <a:lnTo>
                    <a:pt x="32" y="39"/>
                  </a:lnTo>
                  <a:lnTo>
                    <a:pt x="54" y="40"/>
                  </a:lnTo>
                  <a:lnTo>
                    <a:pt x="58" y="2"/>
                  </a:lnTo>
                  <a:lnTo>
                    <a:pt x="71" y="2"/>
                  </a:lnTo>
                  <a:lnTo>
                    <a:pt x="66" y="40"/>
                  </a:lnTo>
                  <a:lnTo>
                    <a:pt x="85" y="41"/>
                  </a:lnTo>
                  <a:lnTo>
                    <a:pt x="84" y="53"/>
                  </a:lnTo>
                  <a:lnTo>
                    <a:pt x="65" y="52"/>
                  </a:lnTo>
                  <a:lnTo>
                    <a:pt x="64" y="63"/>
                  </a:lnTo>
                  <a:lnTo>
                    <a:pt x="52" y="63"/>
                  </a:lnTo>
                  <a:lnTo>
                    <a:pt x="54" y="52"/>
                  </a:lnTo>
                  <a:lnTo>
                    <a:pt x="31" y="51"/>
                  </a:lnTo>
                  <a:lnTo>
                    <a:pt x="29" y="63"/>
                  </a:lnTo>
                  <a:lnTo>
                    <a:pt x="17" y="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4" name="Google Shape;1404;p48"/>
            <p:cNvSpPr/>
            <p:nvPr/>
          </p:nvSpPr>
          <p:spPr>
            <a:xfrm>
              <a:off x="3779" y="2422"/>
              <a:ext cx="9" cy="6"/>
            </a:xfrm>
            <a:custGeom>
              <a:rect b="b" l="l" r="r" t="t"/>
              <a:pathLst>
                <a:path extrusionOk="0" h="63" w="84">
                  <a:moveTo>
                    <a:pt x="21" y="0"/>
                  </a:moveTo>
                  <a:lnTo>
                    <a:pt x="20" y="11"/>
                  </a:lnTo>
                  <a:lnTo>
                    <a:pt x="2" y="10"/>
                  </a:lnTo>
                  <a:lnTo>
                    <a:pt x="0" y="22"/>
                  </a:lnTo>
                  <a:lnTo>
                    <a:pt x="19" y="23"/>
                  </a:lnTo>
                  <a:lnTo>
                    <a:pt x="15" y="61"/>
                  </a:lnTo>
                  <a:lnTo>
                    <a:pt x="27" y="61"/>
                  </a:lnTo>
                  <a:lnTo>
                    <a:pt x="31" y="23"/>
                  </a:lnTo>
                  <a:lnTo>
                    <a:pt x="53" y="24"/>
                  </a:lnTo>
                  <a:lnTo>
                    <a:pt x="49" y="62"/>
                  </a:lnTo>
                  <a:lnTo>
                    <a:pt x="60" y="63"/>
                  </a:lnTo>
                  <a:lnTo>
                    <a:pt x="65" y="25"/>
                  </a:lnTo>
                  <a:lnTo>
                    <a:pt x="82" y="26"/>
                  </a:lnTo>
                  <a:lnTo>
                    <a:pt x="84" y="15"/>
                  </a:lnTo>
                  <a:lnTo>
                    <a:pt x="66" y="14"/>
                  </a:lnTo>
                  <a:lnTo>
                    <a:pt x="68" y="0"/>
                  </a:lnTo>
                  <a:lnTo>
                    <a:pt x="56" y="0"/>
                  </a:lnTo>
                  <a:lnTo>
                    <a:pt x="54" y="12"/>
                  </a:lnTo>
                  <a:lnTo>
                    <a:pt x="32" y="11"/>
                  </a:lnTo>
                  <a:lnTo>
                    <a:pt x="33" y="0"/>
                  </a:lnTo>
                  <a:lnTo>
                    <a:pt x="2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5" name="Google Shape;1405;p48"/>
            <p:cNvSpPr/>
            <p:nvPr/>
          </p:nvSpPr>
          <p:spPr>
            <a:xfrm>
              <a:off x="3688" y="2419"/>
              <a:ext cx="12" cy="2"/>
            </a:xfrm>
            <a:custGeom>
              <a:rect b="b" l="l" r="r" t="t"/>
              <a:pathLst>
                <a:path extrusionOk="0" h="26" w="121">
                  <a:moveTo>
                    <a:pt x="121" y="26"/>
                  </a:moveTo>
                  <a:lnTo>
                    <a:pt x="0" y="19"/>
                  </a:lnTo>
                  <a:lnTo>
                    <a:pt x="0" y="0"/>
                  </a:lnTo>
                  <a:lnTo>
                    <a:pt x="121" y="6"/>
                  </a:lnTo>
                  <a:lnTo>
                    <a:pt x="121" y="2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6" name="Google Shape;1406;p48"/>
            <p:cNvSpPr/>
            <p:nvPr/>
          </p:nvSpPr>
          <p:spPr>
            <a:xfrm>
              <a:off x="3689" y="2416"/>
              <a:ext cx="10" cy="8"/>
            </a:xfrm>
            <a:custGeom>
              <a:rect b="b" l="l" r="r" t="t"/>
              <a:pathLst>
                <a:path extrusionOk="0" h="104" w="101">
                  <a:moveTo>
                    <a:pt x="88" y="104"/>
                  </a:moveTo>
                  <a:lnTo>
                    <a:pt x="0" y="14"/>
                  </a:lnTo>
                  <a:lnTo>
                    <a:pt x="13" y="0"/>
                  </a:lnTo>
                  <a:lnTo>
                    <a:pt x="101" y="90"/>
                  </a:lnTo>
                  <a:lnTo>
                    <a:pt x="88" y="10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7" name="Google Shape;1407;p48"/>
            <p:cNvSpPr/>
            <p:nvPr/>
          </p:nvSpPr>
          <p:spPr>
            <a:xfrm>
              <a:off x="3690" y="2416"/>
              <a:ext cx="10" cy="8"/>
            </a:xfrm>
            <a:custGeom>
              <a:rect b="b" l="l" r="r" t="t"/>
              <a:pathLst>
                <a:path extrusionOk="0" h="96" w="97">
                  <a:moveTo>
                    <a:pt x="13" y="96"/>
                  </a:moveTo>
                  <a:lnTo>
                    <a:pt x="97" y="15"/>
                  </a:lnTo>
                  <a:lnTo>
                    <a:pt x="84" y="0"/>
                  </a:lnTo>
                  <a:lnTo>
                    <a:pt x="0" y="81"/>
                  </a:lnTo>
                  <a:lnTo>
                    <a:pt x="13" y="9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8" name="Google Shape;1408;p48"/>
            <p:cNvSpPr/>
            <p:nvPr/>
          </p:nvSpPr>
          <p:spPr>
            <a:xfrm>
              <a:off x="3687" y="2302"/>
              <a:ext cx="114" cy="26"/>
            </a:xfrm>
            <a:custGeom>
              <a:rect b="b" l="l" r="r" t="t"/>
              <a:pathLst>
                <a:path extrusionOk="0" h="312" w="1134">
                  <a:moveTo>
                    <a:pt x="137" y="0"/>
                  </a:moveTo>
                  <a:lnTo>
                    <a:pt x="992" y="43"/>
                  </a:lnTo>
                  <a:lnTo>
                    <a:pt x="1025" y="48"/>
                  </a:lnTo>
                  <a:lnTo>
                    <a:pt x="1053" y="57"/>
                  </a:lnTo>
                  <a:lnTo>
                    <a:pt x="1078" y="72"/>
                  </a:lnTo>
                  <a:lnTo>
                    <a:pt x="1098" y="90"/>
                  </a:lnTo>
                  <a:lnTo>
                    <a:pt x="1113" y="111"/>
                  </a:lnTo>
                  <a:lnTo>
                    <a:pt x="1124" y="134"/>
                  </a:lnTo>
                  <a:lnTo>
                    <a:pt x="1132" y="159"/>
                  </a:lnTo>
                  <a:lnTo>
                    <a:pt x="1134" y="183"/>
                  </a:lnTo>
                  <a:lnTo>
                    <a:pt x="1133" y="209"/>
                  </a:lnTo>
                  <a:lnTo>
                    <a:pt x="1126" y="233"/>
                  </a:lnTo>
                  <a:lnTo>
                    <a:pt x="1116" y="256"/>
                  </a:lnTo>
                  <a:lnTo>
                    <a:pt x="1102" y="276"/>
                  </a:lnTo>
                  <a:lnTo>
                    <a:pt x="1084" y="292"/>
                  </a:lnTo>
                  <a:lnTo>
                    <a:pt x="1060" y="303"/>
                  </a:lnTo>
                  <a:lnTo>
                    <a:pt x="1033" y="311"/>
                  </a:lnTo>
                  <a:lnTo>
                    <a:pt x="1000" y="312"/>
                  </a:lnTo>
                  <a:lnTo>
                    <a:pt x="144" y="270"/>
                  </a:lnTo>
                  <a:lnTo>
                    <a:pt x="111" y="265"/>
                  </a:lnTo>
                  <a:lnTo>
                    <a:pt x="83" y="256"/>
                  </a:lnTo>
                  <a:lnTo>
                    <a:pt x="59" y="241"/>
                  </a:lnTo>
                  <a:lnTo>
                    <a:pt x="39" y="223"/>
                  </a:lnTo>
                  <a:lnTo>
                    <a:pt x="23" y="202"/>
                  </a:lnTo>
                  <a:lnTo>
                    <a:pt x="12" y="179"/>
                  </a:lnTo>
                  <a:lnTo>
                    <a:pt x="3" y="154"/>
                  </a:lnTo>
                  <a:lnTo>
                    <a:pt x="0" y="130"/>
                  </a:lnTo>
                  <a:lnTo>
                    <a:pt x="2" y="104"/>
                  </a:lnTo>
                  <a:lnTo>
                    <a:pt x="8" y="80"/>
                  </a:lnTo>
                  <a:lnTo>
                    <a:pt x="19" y="57"/>
                  </a:lnTo>
                  <a:lnTo>
                    <a:pt x="34" y="37"/>
                  </a:lnTo>
                  <a:lnTo>
                    <a:pt x="53" y="21"/>
                  </a:lnTo>
                  <a:lnTo>
                    <a:pt x="77" y="8"/>
                  </a:lnTo>
                  <a:lnTo>
                    <a:pt x="104" y="1"/>
                  </a:lnTo>
                  <a:lnTo>
                    <a:pt x="137" y="0"/>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9" name="Google Shape;1409;p48"/>
            <p:cNvSpPr/>
            <p:nvPr/>
          </p:nvSpPr>
          <p:spPr>
            <a:xfrm>
              <a:off x="3687" y="2303"/>
              <a:ext cx="114" cy="25"/>
            </a:xfrm>
            <a:custGeom>
              <a:rect b="b" l="l" r="r" t="t"/>
              <a:pathLst>
                <a:path extrusionOk="0" h="299" w="1134">
                  <a:moveTo>
                    <a:pt x="131" y="0"/>
                  </a:moveTo>
                  <a:lnTo>
                    <a:pt x="155" y="2"/>
                  </a:lnTo>
                  <a:lnTo>
                    <a:pt x="177" y="4"/>
                  </a:lnTo>
                  <a:lnTo>
                    <a:pt x="199" y="5"/>
                  </a:lnTo>
                  <a:lnTo>
                    <a:pt x="219" y="7"/>
                  </a:lnTo>
                  <a:lnTo>
                    <a:pt x="238" y="8"/>
                  </a:lnTo>
                  <a:lnTo>
                    <a:pt x="256" y="10"/>
                  </a:lnTo>
                  <a:lnTo>
                    <a:pt x="275" y="11"/>
                  </a:lnTo>
                  <a:lnTo>
                    <a:pt x="292" y="12"/>
                  </a:lnTo>
                  <a:lnTo>
                    <a:pt x="309" y="13"/>
                  </a:lnTo>
                  <a:lnTo>
                    <a:pt x="327" y="15"/>
                  </a:lnTo>
                  <a:lnTo>
                    <a:pt x="344" y="16"/>
                  </a:lnTo>
                  <a:lnTo>
                    <a:pt x="361" y="17"/>
                  </a:lnTo>
                  <a:lnTo>
                    <a:pt x="379" y="18"/>
                  </a:lnTo>
                  <a:lnTo>
                    <a:pt x="398" y="19"/>
                  </a:lnTo>
                  <a:lnTo>
                    <a:pt x="417" y="20"/>
                  </a:lnTo>
                  <a:lnTo>
                    <a:pt x="437" y="21"/>
                  </a:lnTo>
                  <a:lnTo>
                    <a:pt x="459" y="22"/>
                  </a:lnTo>
                  <a:lnTo>
                    <a:pt x="480" y="23"/>
                  </a:lnTo>
                  <a:lnTo>
                    <a:pt x="504" y="24"/>
                  </a:lnTo>
                  <a:lnTo>
                    <a:pt x="529" y="25"/>
                  </a:lnTo>
                  <a:lnTo>
                    <a:pt x="555" y="28"/>
                  </a:lnTo>
                  <a:lnTo>
                    <a:pt x="584" y="29"/>
                  </a:lnTo>
                  <a:lnTo>
                    <a:pt x="614" y="30"/>
                  </a:lnTo>
                  <a:lnTo>
                    <a:pt x="647" y="31"/>
                  </a:lnTo>
                  <a:lnTo>
                    <a:pt x="681" y="33"/>
                  </a:lnTo>
                  <a:lnTo>
                    <a:pt x="719" y="34"/>
                  </a:lnTo>
                  <a:lnTo>
                    <a:pt x="759" y="35"/>
                  </a:lnTo>
                  <a:lnTo>
                    <a:pt x="800" y="37"/>
                  </a:lnTo>
                  <a:lnTo>
                    <a:pt x="846" y="39"/>
                  </a:lnTo>
                  <a:lnTo>
                    <a:pt x="894" y="40"/>
                  </a:lnTo>
                  <a:lnTo>
                    <a:pt x="946" y="42"/>
                  </a:lnTo>
                  <a:lnTo>
                    <a:pt x="1000" y="44"/>
                  </a:lnTo>
                  <a:lnTo>
                    <a:pt x="1030" y="48"/>
                  </a:lnTo>
                  <a:lnTo>
                    <a:pt x="1056" y="57"/>
                  </a:lnTo>
                  <a:lnTo>
                    <a:pt x="1079" y="70"/>
                  </a:lnTo>
                  <a:lnTo>
                    <a:pt x="1097" y="87"/>
                  </a:lnTo>
                  <a:lnTo>
                    <a:pt x="1111" y="105"/>
                  </a:lnTo>
                  <a:lnTo>
                    <a:pt x="1122" y="126"/>
                  </a:lnTo>
                  <a:lnTo>
                    <a:pt x="1130" y="149"/>
                  </a:lnTo>
                  <a:lnTo>
                    <a:pt x="1134" y="170"/>
                  </a:lnTo>
                  <a:lnTo>
                    <a:pt x="1133" y="196"/>
                  </a:lnTo>
                  <a:lnTo>
                    <a:pt x="1126" y="220"/>
                  </a:lnTo>
                  <a:lnTo>
                    <a:pt x="1116" y="243"/>
                  </a:lnTo>
                  <a:lnTo>
                    <a:pt x="1102" y="263"/>
                  </a:lnTo>
                  <a:lnTo>
                    <a:pt x="1084" y="279"/>
                  </a:lnTo>
                  <a:lnTo>
                    <a:pt x="1060" y="290"/>
                  </a:lnTo>
                  <a:lnTo>
                    <a:pt x="1033" y="298"/>
                  </a:lnTo>
                  <a:lnTo>
                    <a:pt x="1000" y="299"/>
                  </a:lnTo>
                  <a:lnTo>
                    <a:pt x="975" y="298"/>
                  </a:lnTo>
                  <a:lnTo>
                    <a:pt x="951" y="297"/>
                  </a:lnTo>
                  <a:lnTo>
                    <a:pt x="929" y="296"/>
                  </a:lnTo>
                  <a:lnTo>
                    <a:pt x="909" y="295"/>
                  </a:lnTo>
                  <a:lnTo>
                    <a:pt x="890" y="294"/>
                  </a:lnTo>
                  <a:lnTo>
                    <a:pt x="872" y="293"/>
                  </a:lnTo>
                  <a:lnTo>
                    <a:pt x="855" y="291"/>
                  </a:lnTo>
                  <a:lnTo>
                    <a:pt x="839" y="290"/>
                  </a:lnTo>
                  <a:lnTo>
                    <a:pt x="824" y="289"/>
                  </a:lnTo>
                  <a:lnTo>
                    <a:pt x="808" y="289"/>
                  </a:lnTo>
                  <a:lnTo>
                    <a:pt x="794" y="288"/>
                  </a:lnTo>
                  <a:lnTo>
                    <a:pt x="779" y="287"/>
                  </a:lnTo>
                  <a:lnTo>
                    <a:pt x="764" y="287"/>
                  </a:lnTo>
                  <a:lnTo>
                    <a:pt x="748" y="286"/>
                  </a:lnTo>
                  <a:lnTo>
                    <a:pt x="732" y="285"/>
                  </a:lnTo>
                  <a:lnTo>
                    <a:pt x="715" y="284"/>
                  </a:lnTo>
                  <a:lnTo>
                    <a:pt x="697" y="284"/>
                  </a:lnTo>
                  <a:lnTo>
                    <a:pt x="676" y="283"/>
                  </a:lnTo>
                  <a:lnTo>
                    <a:pt x="655" y="282"/>
                  </a:lnTo>
                  <a:lnTo>
                    <a:pt x="633" y="281"/>
                  </a:lnTo>
                  <a:lnTo>
                    <a:pt x="607" y="279"/>
                  </a:lnTo>
                  <a:lnTo>
                    <a:pt x="580" y="278"/>
                  </a:lnTo>
                  <a:lnTo>
                    <a:pt x="550" y="277"/>
                  </a:lnTo>
                  <a:lnTo>
                    <a:pt x="519" y="275"/>
                  </a:lnTo>
                  <a:lnTo>
                    <a:pt x="483" y="274"/>
                  </a:lnTo>
                  <a:lnTo>
                    <a:pt x="445" y="272"/>
                  </a:lnTo>
                  <a:lnTo>
                    <a:pt x="405" y="270"/>
                  </a:lnTo>
                  <a:lnTo>
                    <a:pt x="360" y="268"/>
                  </a:lnTo>
                  <a:lnTo>
                    <a:pt x="311" y="266"/>
                  </a:lnTo>
                  <a:lnTo>
                    <a:pt x="260" y="263"/>
                  </a:lnTo>
                  <a:lnTo>
                    <a:pt x="204" y="260"/>
                  </a:lnTo>
                  <a:lnTo>
                    <a:pt x="144" y="257"/>
                  </a:lnTo>
                  <a:lnTo>
                    <a:pt x="111" y="252"/>
                  </a:lnTo>
                  <a:lnTo>
                    <a:pt x="83" y="243"/>
                  </a:lnTo>
                  <a:lnTo>
                    <a:pt x="59" y="228"/>
                  </a:lnTo>
                  <a:lnTo>
                    <a:pt x="39" y="210"/>
                  </a:lnTo>
                  <a:lnTo>
                    <a:pt x="23" y="189"/>
                  </a:lnTo>
                  <a:lnTo>
                    <a:pt x="12" y="166"/>
                  </a:lnTo>
                  <a:lnTo>
                    <a:pt x="3" y="141"/>
                  </a:lnTo>
                  <a:lnTo>
                    <a:pt x="0" y="117"/>
                  </a:lnTo>
                  <a:lnTo>
                    <a:pt x="3" y="94"/>
                  </a:lnTo>
                  <a:lnTo>
                    <a:pt x="9" y="71"/>
                  </a:lnTo>
                  <a:lnTo>
                    <a:pt x="20" y="51"/>
                  </a:lnTo>
                  <a:lnTo>
                    <a:pt x="34" y="33"/>
                  </a:lnTo>
                  <a:lnTo>
                    <a:pt x="51" y="18"/>
                  </a:lnTo>
                  <a:lnTo>
                    <a:pt x="74" y="8"/>
                  </a:lnTo>
                  <a:lnTo>
                    <a:pt x="100" y="1"/>
                  </a:lnTo>
                  <a:lnTo>
                    <a:pt x="131" y="0"/>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0" name="Google Shape;1410;p48"/>
            <p:cNvSpPr/>
            <p:nvPr/>
          </p:nvSpPr>
          <p:spPr>
            <a:xfrm>
              <a:off x="3687" y="2304"/>
              <a:ext cx="114" cy="24"/>
            </a:xfrm>
            <a:custGeom>
              <a:rect b="b" l="l" r="r" t="t"/>
              <a:pathLst>
                <a:path extrusionOk="0" h="287" w="1134">
                  <a:moveTo>
                    <a:pt x="127" y="0"/>
                  </a:moveTo>
                  <a:lnTo>
                    <a:pt x="149" y="3"/>
                  </a:lnTo>
                  <a:lnTo>
                    <a:pt x="170" y="5"/>
                  </a:lnTo>
                  <a:lnTo>
                    <a:pt x="190" y="8"/>
                  </a:lnTo>
                  <a:lnTo>
                    <a:pt x="210" y="10"/>
                  </a:lnTo>
                  <a:lnTo>
                    <a:pt x="229" y="12"/>
                  </a:lnTo>
                  <a:lnTo>
                    <a:pt x="248" y="15"/>
                  </a:lnTo>
                  <a:lnTo>
                    <a:pt x="268" y="17"/>
                  </a:lnTo>
                  <a:lnTo>
                    <a:pt x="287" y="19"/>
                  </a:lnTo>
                  <a:lnTo>
                    <a:pt x="306" y="21"/>
                  </a:lnTo>
                  <a:lnTo>
                    <a:pt x="326" y="22"/>
                  </a:lnTo>
                  <a:lnTo>
                    <a:pt x="345" y="24"/>
                  </a:lnTo>
                  <a:lnTo>
                    <a:pt x="365" y="26"/>
                  </a:lnTo>
                  <a:lnTo>
                    <a:pt x="386" y="27"/>
                  </a:lnTo>
                  <a:lnTo>
                    <a:pt x="407" y="28"/>
                  </a:lnTo>
                  <a:lnTo>
                    <a:pt x="428" y="30"/>
                  </a:lnTo>
                  <a:lnTo>
                    <a:pt x="452" y="31"/>
                  </a:lnTo>
                  <a:lnTo>
                    <a:pt x="475" y="32"/>
                  </a:lnTo>
                  <a:lnTo>
                    <a:pt x="499" y="33"/>
                  </a:lnTo>
                  <a:lnTo>
                    <a:pt x="525" y="34"/>
                  </a:lnTo>
                  <a:lnTo>
                    <a:pt x="552" y="35"/>
                  </a:lnTo>
                  <a:lnTo>
                    <a:pt x="581" y="36"/>
                  </a:lnTo>
                  <a:lnTo>
                    <a:pt x="610" y="37"/>
                  </a:lnTo>
                  <a:lnTo>
                    <a:pt x="642" y="38"/>
                  </a:lnTo>
                  <a:lnTo>
                    <a:pt x="674" y="38"/>
                  </a:lnTo>
                  <a:lnTo>
                    <a:pt x="709" y="39"/>
                  </a:lnTo>
                  <a:lnTo>
                    <a:pt x="745" y="40"/>
                  </a:lnTo>
                  <a:lnTo>
                    <a:pt x="783" y="41"/>
                  </a:lnTo>
                  <a:lnTo>
                    <a:pt x="824" y="41"/>
                  </a:lnTo>
                  <a:lnTo>
                    <a:pt x="865" y="42"/>
                  </a:lnTo>
                  <a:lnTo>
                    <a:pt x="911" y="43"/>
                  </a:lnTo>
                  <a:lnTo>
                    <a:pt x="958" y="43"/>
                  </a:lnTo>
                  <a:lnTo>
                    <a:pt x="1008" y="45"/>
                  </a:lnTo>
                  <a:lnTo>
                    <a:pt x="1036" y="48"/>
                  </a:lnTo>
                  <a:lnTo>
                    <a:pt x="1059" y="56"/>
                  </a:lnTo>
                  <a:lnTo>
                    <a:pt x="1080" y="67"/>
                  </a:lnTo>
                  <a:lnTo>
                    <a:pt x="1097" y="83"/>
                  </a:lnTo>
                  <a:lnTo>
                    <a:pt x="1110" y="99"/>
                  </a:lnTo>
                  <a:lnTo>
                    <a:pt x="1121" y="118"/>
                  </a:lnTo>
                  <a:lnTo>
                    <a:pt x="1128" y="138"/>
                  </a:lnTo>
                  <a:lnTo>
                    <a:pt x="1134" y="158"/>
                  </a:lnTo>
                  <a:lnTo>
                    <a:pt x="1133" y="184"/>
                  </a:lnTo>
                  <a:lnTo>
                    <a:pt x="1126" y="208"/>
                  </a:lnTo>
                  <a:lnTo>
                    <a:pt x="1116" y="231"/>
                  </a:lnTo>
                  <a:lnTo>
                    <a:pt x="1102" y="251"/>
                  </a:lnTo>
                  <a:lnTo>
                    <a:pt x="1084" y="267"/>
                  </a:lnTo>
                  <a:lnTo>
                    <a:pt x="1060" y="278"/>
                  </a:lnTo>
                  <a:lnTo>
                    <a:pt x="1033" y="286"/>
                  </a:lnTo>
                  <a:lnTo>
                    <a:pt x="1000" y="287"/>
                  </a:lnTo>
                  <a:lnTo>
                    <a:pt x="975" y="286"/>
                  </a:lnTo>
                  <a:lnTo>
                    <a:pt x="951" y="285"/>
                  </a:lnTo>
                  <a:lnTo>
                    <a:pt x="929" y="284"/>
                  </a:lnTo>
                  <a:lnTo>
                    <a:pt x="909" y="283"/>
                  </a:lnTo>
                  <a:lnTo>
                    <a:pt x="890" y="282"/>
                  </a:lnTo>
                  <a:lnTo>
                    <a:pt x="872" y="281"/>
                  </a:lnTo>
                  <a:lnTo>
                    <a:pt x="855" y="279"/>
                  </a:lnTo>
                  <a:lnTo>
                    <a:pt x="839" y="278"/>
                  </a:lnTo>
                  <a:lnTo>
                    <a:pt x="824" y="277"/>
                  </a:lnTo>
                  <a:lnTo>
                    <a:pt x="808" y="277"/>
                  </a:lnTo>
                  <a:lnTo>
                    <a:pt x="794" y="276"/>
                  </a:lnTo>
                  <a:lnTo>
                    <a:pt x="779" y="275"/>
                  </a:lnTo>
                  <a:lnTo>
                    <a:pt x="764" y="275"/>
                  </a:lnTo>
                  <a:lnTo>
                    <a:pt x="748" y="274"/>
                  </a:lnTo>
                  <a:lnTo>
                    <a:pt x="732" y="273"/>
                  </a:lnTo>
                  <a:lnTo>
                    <a:pt x="715" y="272"/>
                  </a:lnTo>
                  <a:lnTo>
                    <a:pt x="697" y="272"/>
                  </a:lnTo>
                  <a:lnTo>
                    <a:pt x="676" y="271"/>
                  </a:lnTo>
                  <a:lnTo>
                    <a:pt x="655" y="270"/>
                  </a:lnTo>
                  <a:lnTo>
                    <a:pt x="633" y="269"/>
                  </a:lnTo>
                  <a:lnTo>
                    <a:pt x="607" y="267"/>
                  </a:lnTo>
                  <a:lnTo>
                    <a:pt x="580" y="266"/>
                  </a:lnTo>
                  <a:lnTo>
                    <a:pt x="550" y="265"/>
                  </a:lnTo>
                  <a:lnTo>
                    <a:pt x="519" y="263"/>
                  </a:lnTo>
                  <a:lnTo>
                    <a:pt x="483" y="262"/>
                  </a:lnTo>
                  <a:lnTo>
                    <a:pt x="445" y="260"/>
                  </a:lnTo>
                  <a:lnTo>
                    <a:pt x="405" y="258"/>
                  </a:lnTo>
                  <a:lnTo>
                    <a:pt x="360" y="256"/>
                  </a:lnTo>
                  <a:lnTo>
                    <a:pt x="311" y="254"/>
                  </a:lnTo>
                  <a:lnTo>
                    <a:pt x="260" y="251"/>
                  </a:lnTo>
                  <a:lnTo>
                    <a:pt x="204" y="248"/>
                  </a:lnTo>
                  <a:lnTo>
                    <a:pt x="144" y="245"/>
                  </a:lnTo>
                  <a:lnTo>
                    <a:pt x="111" y="240"/>
                  </a:lnTo>
                  <a:lnTo>
                    <a:pt x="83" y="231"/>
                  </a:lnTo>
                  <a:lnTo>
                    <a:pt x="59" y="216"/>
                  </a:lnTo>
                  <a:lnTo>
                    <a:pt x="39" y="198"/>
                  </a:lnTo>
                  <a:lnTo>
                    <a:pt x="23" y="177"/>
                  </a:lnTo>
                  <a:lnTo>
                    <a:pt x="12" y="154"/>
                  </a:lnTo>
                  <a:lnTo>
                    <a:pt x="3" y="129"/>
                  </a:lnTo>
                  <a:lnTo>
                    <a:pt x="0" y="105"/>
                  </a:lnTo>
                  <a:lnTo>
                    <a:pt x="3" y="84"/>
                  </a:lnTo>
                  <a:lnTo>
                    <a:pt x="10" y="64"/>
                  </a:lnTo>
                  <a:lnTo>
                    <a:pt x="20" y="47"/>
                  </a:lnTo>
                  <a:lnTo>
                    <a:pt x="33" y="30"/>
                  </a:lnTo>
                  <a:lnTo>
                    <a:pt x="50" y="17"/>
                  </a:lnTo>
                  <a:lnTo>
                    <a:pt x="71" y="7"/>
                  </a:lnTo>
                  <a:lnTo>
                    <a:pt x="97" y="1"/>
                  </a:lnTo>
                  <a:lnTo>
                    <a:pt x="127" y="0"/>
                  </a:lnTo>
                  <a:close/>
                </a:path>
              </a:pathLst>
            </a:custGeom>
            <a:solidFill>
              <a:srgbClr val="5E63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1" name="Google Shape;1411;p48"/>
            <p:cNvSpPr/>
            <p:nvPr/>
          </p:nvSpPr>
          <p:spPr>
            <a:xfrm>
              <a:off x="3687" y="2305"/>
              <a:ext cx="114" cy="23"/>
            </a:xfrm>
            <a:custGeom>
              <a:rect b="b" l="l" r="r" t="t"/>
              <a:pathLst>
                <a:path extrusionOk="0" h="275" w="1134">
                  <a:moveTo>
                    <a:pt x="120" y="0"/>
                  </a:moveTo>
                  <a:lnTo>
                    <a:pt x="140" y="4"/>
                  </a:lnTo>
                  <a:lnTo>
                    <a:pt x="159" y="7"/>
                  </a:lnTo>
                  <a:lnTo>
                    <a:pt x="179" y="10"/>
                  </a:lnTo>
                  <a:lnTo>
                    <a:pt x="199" y="13"/>
                  </a:lnTo>
                  <a:lnTo>
                    <a:pt x="219" y="16"/>
                  </a:lnTo>
                  <a:lnTo>
                    <a:pt x="239" y="19"/>
                  </a:lnTo>
                  <a:lnTo>
                    <a:pt x="260" y="21"/>
                  </a:lnTo>
                  <a:lnTo>
                    <a:pt x="280" y="24"/>
                  </a:lnTo>
                  <a:lnTo>
                    <a:pt x="301" y="26"/>
                  </a:lnTo>
                  <a:lnTo>
                    <a:pt x="323" y="28"/>
                  </a:lnTo>
                  <a:lnTo>
                    <a:pt x="345" y="30"/>
                  </a:lnTo>
                  <a:lnTo>
                    <a:pt x="368" y="33"/>
                  </a:lnTo>
                  <a:lnTo>
                    <a:pt x="392" y="34"/>
                  </a:lnTo>
                  <a:lnTo>
                    <a:pt x="415" y="36"/>
                  </a:lnTo>
                  <a:lnTo>
                    <a:pt x="439" y="38"/>
                  </a:lnTo>
                  <a:lnTo>
                    <a:pt x="465" y="39"/>
                  </a:lnTo>
                  <a:lnTo>
                    <a:pt x="491" y="40"/>
                  </a:lnTo>
                  <a:lnTo>
                    <a:pt x="519" y="41"/>
                  </a:lnTo>
                  <a:lnTo>
                    <a:pt x="546" y="42"/>
                  </a:lnTo>
                  <a:lnTo>
                    <a:pt x="576" y="43"/>
                  </a:lnTo>
                  <a:lnTo>
                    <a:pt x="605" y="44"/>
                  </a:lnTo>
                  <a:lnTo>
                    <a:pt x="636" y="44"/>
                  </a:lnTo>
                  <a:lnTo>
                    <a:pt x="668" y="45"/>
                  </a:lnTo>
                  <a:lnTo>
                    <a:pt x="702" y="45"/>
                  </a:lnTo>
                  <a:lnTo>
                    <a:pt x="736" y="46"/>
                  </a:lnTo>
                  <a:lnTo>
                    <a:pt x="771" y="46"/>
                  </a:lnTo>
                  <a:lnTo>
                    <a:pt x="807" y="46"/>
                  </a:lnTo>
                  <a:lnTo>
                    <a:pt x="846" y="46"/>
                  </a:lnTo>
                  <a:lnTo>
                    <a:pt x="886" y="46"/>
                  </a:lnTo>
                  <a:lnTo>
                    <a:pt x="927" y="46"/>
                  </a:lnTo>
                  <a:lnTo>
                    <a:pt x="970" y="45"/>
                  </a:lnTo>
                  <a:lnTo>
                    <a:pt x="1015" y="45"/>
                  </a:lnTo>
                  <a:lnTo>
                    <a:pt x="1040" y="48"/>
                  </a:lnTo>
                  <a:lnTo>
                    <a:pt x="1062" y="55"/>
                  </a:lnTo>
                  <a:lnTo>
                    <a:pt x="1081" y="66"/>
                  </a:lnTo>
                  <a:lnTo>
                    <a:pt x="1096" y="79"/>
                  </a:lnTo>
                  <a:lnTo>
                    <a:pt x="1109" y="95"/>
                  </a:lnTo>
                  <a:lnTo>
                    <a:pt x="1119" y="111"/>
                  </a:lnTo>
                  <a:lnTo>
                    <a:pt x="1127" y="129"/>
                  </a:lnTo>
                  <a:lnTo>
                    <a:pt x="1134" y="146"/>
                  </a:lnTo>
                  <a:lnTo>
                    <a:pt x="1133" y="172"/>
                  </a:lnTo>
                  <a:lnTo>
                    <a:pt x="1126" y="196"/>
                  </a:lnTo>
                  <a:lnTo>
                    <a:pt x="1116" y="219"/>
                  </a:lnTo>
                  <a:lnTo>
                    <a:pt x="1102" y="239"/>
                  </a:lnTo>
                  <a:lnTo>
                    <a:pt x="1084" y="255"/>
                  </a:lnTo>
                  <a:lnTo>
                    <a:pt x="1060" y="266"/>
                  </a:lnTo>
                  <a:lnTo>
                    <a:pt x="1033" y="274"/>
                  </a:lnTo>
                  <a:lnTo>
                    <a:pt x="1000" y="275"/>
                  </a:lnTo>
                  <a:lnTo>
                    <a:pt x="975" y="274"/>
                  </a:lnTo>
                  <a:lnTo>
                    <a:pt x="951" y="273"/>
                  </a:lnTo>
                  <a:lnTo>
                    <a:pt x="929" y="272"/>
                  </a:lnTo>
                  <a:lnTo>
                    <a:pt x="909" y="271"/>
                  </a:lnTo>
                  <a:lnTo>
                    <a:pt x="890" y="270"/>
                  </a:lnTo>
                  <a:lnTo>
                    <a:pt x="872" y="269"/>
                  </a:lnTo>
                  <a:lnTo>
                    <a:pt x="855" y="267"/>
                  </a:lnTo>
                  <a:lnTo>
                    <a:pt x="839" y="266"/>
                  </a:lnTo>
                  <a:lnTo>
                    <a:pt x="824" y="265"/>
                  </a:lnTo>
                  <a:lnTo>
                    <a:pt x="808" y="265"/>
                  </a:lnTo>
                  <a:lnTo>
                    <a:pt x="794" y="264"/>
                  </a:lnTo>
                  <a:lnTo>
                    <a:pt x="779" y="263"/>
                  </a:lnTo>
                  <a:lnTo>
                    <a:pt x="764" y="263"/>
                  </a:lnTo>
                  <a:lnTo>
                    <a:pt x="748" y="262"/>
                  </a:lnTo>
                  <a:lnTo>
                    <a:pt x="732" y="261"/>
                  </a:lnTo>
                  <a:lnTo>
                    <a:pt x="715" y="260"/>
                  </a:lnTo>
                  <a:lnTo>
                    <a:pt x="697" y="260"/>
                  </a:lnTo>
                  <a:lnTo>
                    <a:pt x="676" y="259"/>
                  </a:lnTo>
                  <a:lnTo>
                    <a:pt x="655" y="258"/>
                  </a:lnTo>
                  <a:lnTo>
                    <a:pt x="633" y="257"/>
                  </a:lnTo>
                  <a:lnTo>
                    <a:pt x="607" y="255"/>
                  </a:lnTo>
                  <a:lnTo>
                    <a:pt x="580" y="254"/>
                  </a:lnTo>
                  <a:lnTo>
                    <a:pt x="550" y="253"/>
                  </a:lnTo>
                  <a:lnTo>
                    <a:pt x="519" y="251"/>
                  </a:lnTo>
                  <a:lnTo>
                    <a:pt x="483" y="250"/>
                  </a:lnTo>
                  <a:lnTo>
                    <a:pt x="445" y="248"/>
                  </a:lnTo>
                  <a:lnTo>
                    <a:pt x="405" y="246"/>
                  </a:lnTo>
                  <a:lnTo>
                    <a:pt x="360" y="244"/>
                  </a:lnTo>
                  <a:lnTo>
                    <a:pt x="311" y="242"/>
                  </a:lnTo>
                  <a:lnTo>
                    <a:pt x="260" y="239"/>
                  </a:lnTo>
                  <a:lnTo>
                    <a:pt x="204" y="236"/>
                  </a:lnTo>
                  <a:lnTo>
                    <a:pt x="144" y="233"/>
                  </a:lnTo>
                  <a:lnTo>
                    <a:pt x="111" y="228"/>
                  </a:lnTo>
                  <a:lnTo>
                    <a:pt x="83" y="219"/>
                  </a:lnTo>
                  <a:lnTo>
                    <a:pt x="59" y="204"/>
                  </a:lnTo>
                  <a:lnTo>
                    <a:pt x="39" y="186"/>
                  </a:lnTo>
                  <a:lnTo>
                    <a:pt x="23" y="165"/>
                  </a:lnTo>
                  <a:lnTo>
                    <a:pt x="12" y="142"/>
                  </a:lnTo>
                  <a:lnTo>
                    <a:pt x="3" y="117"/>
                  </a:lnTo>
                  <a:lnTo>
                    <a:pt x="0" y="93"/>
                  </a:lnTo>
                  <a:lnTo>
                    <a:pt x="4" y="74"/>
                  </a:lnTo>
                  <a:lnTo>
                    <a:pt x="10" y="56"/>
                  </a:lnTo>
                  <a:lnTo>
                    <a:pt x="20" y="41"/>
                  </a:lnTo>
                  <a:lnTo>
                    <a:pt x="32" y="26"/>
                  </a:lnTo>
                  <a:lnTo>
                    <a:pt x="48" y="15"/>
                  </a:lnTo>
                  <a:lnTo>
                    <a:pt x="67" y="6"/>
                  </a:lnTo>
                  <a:lnTo>
                    <a:pt x="92" y="1"/>
                  </a:lnTo>
                  <a:lnTo>
                    <a:pt x="1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2" name="Google Shape;1412;p48"/>
            <p:cNvSpPr/>
            <p:nvPr/>
          </p:nvSpPr>
          <p:spPr>
            <a:xfrm>
              <a:off x="3687" y="2306"/>
              <a:ext cx="114" cy="22"/>
            </a:xfrm>
            <a:custGeom>
              <a:rect b="b" l="l" r="r" t="t"/>
              <a:pathLst>
                <a:path extrusionOk="0" h="262" w="1134">
                  <a:moveTo>
                    <a:pt x="115" y="0"/>
                  </a:moveTo>
                  <a:lnTo>
                    <a:pt x="132" y="4"/>
                  </a:lnTo>
                  <a:lnTo>
                    <a:pt x="151" y="8"/>
                  </a:lnTo>
                  <a:lnTo>
                    <a:pt x="169" y="11"/>
                  </a:lnTo>
                  <a:lnTo>
                    <a:pt x="189" y="15"/>
                  </a:lnTo>
                  <a:lnTo>
                    <a:pt x="210" y="18"/>
                  </a:lnTo>
                  <a:lnTo>
                    <a:pt x="230" y="23"/>
                  </a:lnTo>
                  <a:lnTo>
                    <a:pt x="252" y="26"/>
                  </a:lnTo>
                  <a:lnTo>
                    <a:pt x="275" y="29"/>
                  </a:lnTo>
                  <a:lnTo>
                    <a:pt x="297" y="31"/>
                  </a:lnTo>
                  <a:lnTo>
                    <a:pt x="321" y="34"/>
                  </a:lnTo>
                  <a:lnTo>
                    <a:pt x="346" y="36"/>
                  </a:lnTo>
                  <a:lnTo>
                    <a:pt x="370" y="39"/>
                  </a:lnTo>
                  <a:lnTo>
                    <a:pt x="397" y="41"/>
                  </a:lnTo>
                  <a:lnTo>
                    <a:pt x="423" y="42"/>
                  </a:lnTo>
                  <a:lnTo>
                    <a:pt x="451" y="44"/>
                  </a:lnTo>
                  <a:lnTo>
                    <a:pt x="478" y="46"/>
                  </a:lnTo>
                  <a:lnTo>
                    <a:pt x="507" y="47"/>
                  </a:lnTo>
                  <a:lnTo>
                    <a:pt x="536" y="49"/>
                  </a:lnTo>
                  <a:lnTo>
                    <a:pt x="566" y="50"/>
                  </a:lnTo>
                  <a:lnTo>
                    <a:pt x="597" y="51"/>
                  </a:lnTo>
                  <a:lnTo>
                    <a:pt x="628" y="52"/>
                  </a:lnTo>
                  <a:lnTo>
                    <a:pt x="661" y="52"/>
                  </a:lnTo>
                  <a:lnTo>
                    <a:pt x="693" y="52"/>
                  </a:lnTo>
                  <a:lnTo>
                    <a:pt x="727" y="52"/>
                  </a:lnTo>
                  <a:lnTo>
                    <a:pt x="762" y="52"/>
                  </a:lnTo>
                  <a:lnTo>
                    <a:pt x="795" y="52"/>
                  </a:lnTo>
                  <a:lnTo>
                    <a:pt x="831" y="51"/>
                  </a:lnTo>
                  <a:lnTo>
                    <a:pt x="867" y="50"/>
                  </a:lnTo>
                  <a:lnTo>
                    <a:pt x="905" y="49"/>
                  </a:lnTo>
                  <a:lnTo>
                    <a:pt x="942" y="47"/>
                  </a:lnTo>
                  <a:lnTo>
                    <a:pt x="981" y="46"/>
                  </a:lnTo>
                  <a:lnTo>
                    <a:pt x="1020" y="44"/>
                  </a:lnTo>
                  <a:lnTo>
                    <a:pt x="1043" y="47"/>
                  </a:lnTo>
                  <a:lnTo>
                    <a:pt x="1063" y="54"/>
                  </a:lnTo>
                  <a:lnTo>
                    <a:pt x="1081" y="63"/>
                  </a:lnTo>
                  <a:lnTo>
                    <a:pt x="1096" y="74"/>
                  </a:lnTo>
                  <a:lnTo>
                    <a:pt x="1108" y="88"/>
                  </a:lnTo>
                  <a:lnTo>
                    <a:pt x="1118" y="102"/>
                  </a:lnTo>
                  <a:lnTo>
                    <a:pt x="1126" y="118"/>
                  </a:lnTo>
                  <a:lnTo>
                    <a:pt x="1134" y="133"/>
                  </a:lnTo>
                  <a:lnTo>
                    <a:pt x="1133" y="159"/>
                  </a:lnTo>
                  <a:lnTo>
                    <a:pt x="1126" y="183"/>
                  </a:lnTo>
                  <a:lnTo>
                    <a:pt x="1116" y="206"/>
                  </a:lnTo>
                  <a:lnTo>
                    <a:pt x="1102" y="226"/>
                  </a:lnTo>
                  <a:lnTo>
                    <a:pt x="1084" y="242"/>
                  </a:lnTo>
                  <a:lnTo>
                    <a:pt x="1060" y="253"/>
                  </a:lnTo>
                  <a:lnTo>
                    <a:pt x="1033" y="261"/>
                  </a:lnTo>
                  <a:lnTo>
                    <a:pt x="1000" y="262"/>
                  </a:lnTo>
                  <a:lnTo>
                    <a:pt x="975" y="261"/>
                  </a:lnTo>
                  <a:lnTo>
                    <a:pt x="951" y="260"/>
                  </a:lnTo>
                  <a:lnTo>
                    <a:pt x="929" y="259"/>
                  </a:lnTo>
                  <a:lnTo>
                    <a:pt x="909" y="258"/>
                  </a:lnTo>
                  <a:lnTo>
                    <a:pt x="890" y="257"/>
                  </a:lnTo>
                  <a:lnTo>
                    <a:pt x="872" y="256"/>
                  </a:lnTo>
                  <a:lnTo>
                    <a:pt x="855" y="254"/>
                  </a:lnTo>
                  <a:lnTo>
                    <a:pt x="839" y="253"/>
                  </a:lnTo>
                  <a:lnTo>
                    <a:pt x="824" y="252"/>
                  </a:lnTo>
                  <a:lnTo>
                    <a:pt x="808" y="252"/>
                  </a:lnTo>
                  <a:lnTo>
                    <a:pt x="794" y="251"/>
                  </a:lnTo>
                  <a:lnTo>
                    <a:pt x="779" y="250"/>
                  </a:lnTo>
                  <a:lnTo>
                    <a:pt x="764" y="250"/>
                  </a:lnTo>
                  <a:lnTo>
                    <a:pt x="748" y="249"/>
                  </a:lnTo>
                  <a:lnTo>
                    <a:pt x="732" y="248"/>
                  </a:lnTo>
                  <a:lnTo>
                    <a:pt x="715" y="247"/>
                  </a:lnTo>
                  <a:lnTo>
                    <a:pt x="697" y="247"/>
                  </a:lnTo>
                  <a:lnTo>
                    <a:pt x="676" y="246"/>
                  </a:lnTo>
                  <a:lnTo>
                    <a:pt x="655" y="245"/>
                  </a:lnTo>
                  <a:lnTo>
                    <a:pt x="633" y="244"/>
                  </a:lnTo>
                  <a:lnTo>
                    <a:pt x="607" y="242"/>
                  </a:lnTo>
                  <a:lnTo>
                    <a:pt x="580" y="241"/>
                  </a:lnTo>
                  <a:lnTo>
                    <a:pt x="550" y="240"/>
                  </a:lnTo>
                  <a:lnTo>
                    <a:pt x="519" y="238"/>
                  </a:lnTo>
                  <a:lnTo>
                    <a:pt x="483" y="237"/>
                  </a:lnTo>
                  <a:lnTo>
                    <a:pt x="445" y="235"/>
                  </a:lnTo>
                  <a:lnTo>
                    <a:pt x="405" y="233"/>
                  </a:lnTo>
                  <a:lnTo>
                    <a:pt x="360" y="231"/>
                  </a:lnTo>
                  <a:lnTo>
                    <a:pt x="311" y="229"/>
                  </a:lnTo>
                  <a:lnTo>
                    <a:pt x="260" y="226"/>
                  </a:lnTo>
                  <a:lnTo>
                    <a:pt x="204" y="223"/>
                  </a:lnTo>
                  <a:lnTo>
                    <a:pt x="144" y="220"/>
                  </a:lnTo>
                  <a:lnTo>
                    <a:pt x="111" y="215"/>
                  </a:lnTo>
                  <a:lnTo>
                    <a:pt x="83" y="206"/>
                  </a:lnTo>
                  <a:lnTo>
                    <a:pt x="59" y="191"/>
                  </a:lnTo>
                  <a:lnTo>
                    <a:pt x="39" y="173"/>
                  </a:lnTo>
                  <a:lnTo>
                    <a:pt x="23" y="152"/>
                  </a:lnTo>
                  <a:lnTo>
                    <a:pt x="12" y="129"/>
                  </a:lnTo>
                  <a:lnTo>
                    <a:pt x="3" y="104"/>
                  </a:lnTo>
                  <a:lnTo>
                    <a:pt x="0" y="80"/>
                  </a:lnTo>
                  <a:lnTo>
                    <a:pt x="4" y="63"/>
                  </a:lnTo>
                  <a:lnTo>
                    <a:pt x="12" y="47"/>
                  </a:lnTo>
                  <a:lnTo>
                    <a:pt x="20" y="33"/>
                  </a:lnTo>
                  <a:lnTo>
                    <a:pt x="32" y="21"/>
                  </a:lnTo>
                  <a:lnTo>
                    <a:pt x="46" y="11"/>
                  </a:lnTo>
                  <a:lnTo>
                    <a:pt x="64" y="4"/>
                  </a:lnTo>
                  <a:lnTo>
                    <a:pt x="88" y="0"/>
                  </a:lnTo>
                  <a:lnTo>
                    <a:pt x="11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3" name="Google Shape;1413;p48"/>
            <p:cNvSpPr/>
            <p:nvPr/>
          </p:nvSpPr>
          <p:spPr>
            <a:xfrm>
              <a:off x="3687" y="2307"/>
              <a:ext cx="114" cy="21"/>
            </a:xfrm>
            <a:custGeom>
              <a:rect b="b" l="l" r="r" t="t"/>
              <a:pathLst>
                <a:path extrusionOk="0" h="251" w="1134">
                  <a:moveTo>
                    <a:pt x="110" y="1"/>
                  </a:moveTo>
                  <a:lnTo>
                    <a:pt x="125" y="6"/>
                  </a:lnTo>
                  <a:lnTo>
                    <a:pt x="142" y="11"/>
                  </a:lnTo>
                  <a:lnTo>
                    <a:pt x="160" y="15"/>
                  </a:lnTo>
                  <a:lnTo>
                    <a:pt x="179" y="20"/>
                  </a:lnTo>
                  <a:lnTo>
                    <a:pt x="200" y="24"/>
                  </a:lnTo>
                  <a:lnTo>
                    <a:pt x="222" y="27"/>
                  </a:lnTo>
                  <a:lnTo>
                    <a:pt x="244" y="31"/>
                  </a:lnTo>
                  <a:lnTo>
                    <a:pt x="269" y="35"/>
                  </a:lnTo>
                  <a:lnTo>
                    <a:pt x="293" y="39"/>
                  </a:lnTo>
                  <a:lnTo>
                    <a:pt x="319" y="42"/>
                  </a:lnTo>
                  <a:lnTo>
                    <a:pt x="346" y="45"/>
                  </a:lnTo>
                  <a:lnTo>
                    <a:pt x="374" y="48"/>
                  </a:lnTo>
                  <a:lnTo>
                    <a:pt x="403" y="50"/>
                  </a:lnTo>
                  <a:lnTo>
                    <a:pt x="431" y="52"/>
                  </a:lnTo>
                  <a:lnTo>
                    <a:pt x="462" y="55"/>
                  </a:lnTo>
                  <a:lnTo>
                    <a:pt x="492" y="56"/>
                  </a:lnTo>
                  <a:lnTo>
                    <a:pt x="524" y="58"/>
                  </a:lnTo>
                  <a:lnTo>
                    <a:pt x="555" y="59"/>
                  </a:lnTo>
                  <a:lnTo>
                    <a:pt x="588" y="60"/>
                  </a:lnTo>
                  <a:lnTo>
                    <a:pt x="620" y="61"/>
                  </a:lnTo>
                  <a:lnTo>
                    <a:pt x="654" y="62"/>
                  </a:lnTo>
                  <a:lnTo>
                    <a:pt x="687" y="62"/>
                  </a:lnTo>
                  <a:lnTo>
                    <a:pt x="721" y="62"/>
                  </a:lnTo>
                  <a:lnTo>
                    <a:pt x="754" y="62"/>
                  </a:lnTo>
                  <a:lnTo>
                    <a:pt x="788" y="61"/>
                  </a:lnTo>
                  <a:lnTo>
                    <a:pt x="822" y="61"/>
                  </a:lnTo>
                  <a:lnTo>
                    <a:pt x="856" y="59"/>
                  </a:lnTo>
                  <a:lnTo>
                    <a:pt x="891" y="58"/>
                  </a:lnTo>
                  <a:lnTo>
                    <a:pt x="925" y="56"/>
                  </a:lnTo>
                  <a:lnTo>
                    <a:pt x="959" y="54"/>
                  </a:lnTo>
                  <a:lnTo>
                    <a:pt x="993" y="52"/>
                  </a:lnTo>
                  <a:lnTo>
                    <a:pt x="1027" y="49"/>
                  </a:lnTo>
                  <a:lnTo>
                    <a:pt x="1048" y="51"/>
                  </a:lnTo>
                  <a:lnTo>
                    <a:pt x="1066" y="55"/>
                  </a:lnTo>
                  <a:lnTo>
                    <a:pt x="1082" y="63"/>
                  </a:lnTo>
                  <a:lnTo>
                    <a:pt x="1095" y="73"/>
                  </a:lnTo>
                  <a:lnTo>
                    <a:pt x="1106" y="84"/>
                  </a:lnTo>
                  <a:lnTo>
                    <a:pt x="1116" y="97"/>
                  </a:lnTo>
                  <a:lnTo>
                    <a:pt x="1125" y="109"/>
                  </a:lnTo>
                  <a:lnTo>
                    <a:pt x="1134" y="122"/>
                  </a:lnTo>
                  <a:lnTo>
                    <a:pt x="1133" y="148"/>
                  </a:lnTo>
                  <a:lnTo>
                    <a:pt x="1126" y="172"/>
                  </a:lnTo>
                  <a:lnTo>
                    <a:pt x="1116" y="195"/>
                  </a:lnTo>
                  <a:lnTo>
                    <a:pt x="1102" y="215"/>
                  </a:lnTo>
                  <a:lnTo>
                    <a:pt x="1084" y="231"/>
                  </a:lnTo>
                  <a:lnTo>
                    <a:pt x="1060" y="242"/>
                  </a:lnTo>
                  <a:lnTo>
                    <a:pt x="1033" y="250"/>
                  </a:lnTo>
                  <a:lnTo>
                    <a:pt x="1000" y="251"/>
                  </a:lnTo>
                  <a:lnTo>
                    <a:pt x="975" y="250"/>
                  </a:lnTo>
                  <a:lnTo>
                    <a:pt x="951" y="249"/>
                  </a:lnTo>
                  <a:lnTo>
                    <a:pt x="929" y="248"/>
                  </a:lnTo>
                  <a:lnTo>
                    <a:pt x="909" y="247"/>
                  </a:lnTo>
                  <a:lnTo>
                    <a:pt x="890" y="246"/>
                  </a:lnTo>
                  <a:lnTo>
                    <a:pt x="872" y="245"/>
                  </a:lnTo>
                  <a:lnTo>
                    <a:pt x="855" y="243"/>
                  </a:lnTo>
                  <a:lnTo>
                    <a:pt x="839" y="242"/>
                  </a:lnTo>
                  <a:lnTo>
                    <a:pt x="824" y="241"/>
                  </a:lnTo>
                  <a:lnTo>
                    <a:pt x="808" y="241"/>
                  </a:lnTo>
                  <a:lnTo>
                    <a:pt x="794" y="240"/>
                  </a:lnTo>
                  <a:lnTo>
                    <a:pt x="779" y="239"/>
                  </a:lnTo>
                  <a:lnTo>
                    <a:pt x="764" y="239"/>
                  </a:lnTo>
                  <a:lnTo>
                    <a:pt x="748" y="238"/>
                  </a:lnTo>
                  <a:lnTo>
                    <a:pt x="732" y="237"/>
                  </a:lnTo>
                  <a:lnTo>
                    <a:pt x="715" y="236"/>
                  </a:lnTo>
                  <a:lnTo>
                    <a:pt x="697" y="236"/>
                  </a:lnTo>
                  <a:lnTo>
                    <a:pt x="676" y="235"/>
                  </a:lnTo>
                  <a:lnTo>
                    <a:pt x="655" y="234"/>
                  </a:lnTo>
                  <a:lnTo>
                    <a:pt x="633" y="233"/>
                  </a:lnTo>
                  <a:lnTo>
                    <a:pt x="607" y="231"/>
                  </a:lnTo>
                  <a:lnTo>
                    <a:pt x="580" y="230"/>
                  </a:lnTo>
                  <a:lnTo>
                    <a:pt x="550" y="229"/>
                  </a:lnTo>
                  <a:lnTo>
                    <a:pt x="519" y="227"/>
                  </a:lnTo>
                  <a:lnTo>
                    <a:pt x="483" y="226"/>
                  </a:lnTo>
                  <a:lnTo>
                    <a:pt x="445" y="224"/>
                  </a:lnTo>
                  <a:lnTo>
                    <a:pt x="405" y="222"/>
                  </a:lnTo>
                  <a:lnTo>
                    <a:pt x="360" y="220"/>
                  </a:lnTo>
                  <a:lnTo>
                    <a:pt x="311" y="218"/>
                  </a:lnTo>
                  <a:lnTo>
                    <a:pt x="260" y="215"/>
                  </a:lnTo>
                  <a:lnTo>
                    <a:pt x="204" y="212"/>
                  </a:lnTo>
                  <a:lnTo>
                    <a:pt x="144" y="209"/>
                  </a:lnTo>
                  <a:lnTo>
                    <a:pt x="111" y="204"/>
                  </a:lnTo>
                  <a:lnTo>
                    <a:pt x="83" y="195"/>
                  </a:lnTo>
                  <a:lnTo>
                    <a:pt x="59" y="180"/>
                  </a:lnTo>
                  <a:lnTo>
                    <a:pt x="39" y="162"/>
                  </a:lnTo>
                  <a:lnTo>
                    <a:pt x="23" y="141"/>
                  </a:lnTo>
                  <a:lnTo>
                    <a:pt x="12" y="118"/>
                  </a:lnTo>
                  <a:lnTo>
                    <a:pt x="3" y="93"/>
                  </a:lnTo>
                  <a:lnTo>
                    <a:pt x="0" y="69"/>
                  </a:lnTo>
                  <a:lnTo>
                    <a:pt x="5" y="55"/>
                  </a:lnTo>
                  <a:lnTo>
                    <a:pt x="13" y="42"/>
                  </a:lnTo>
                  <a:lnTo>
                    <a:pt x="21" y="29"/>
                  </a:lnTo>
                  <a:lnTo>
                    <a:pt x="32" y="18"/>
                  </a:lnTo>
                  <a:lnTo>
                    <a:pt x="45" y="10"/>
                  </a:lnTo>
                  <a:lnTo>
                    <a:pt x="63" y="3"/>
                  </a:lnTo>
                  <a:lnTo>
                    <a:pt x="85" y="0"/>
                  </a:lnTo>
                  <a:lnTo>
                    <a:pt x="110" y="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4" name="Google Shape;1414;p48"/>
            <p:cNvSpPr/>
            <p:nvPr/>
          </p:nvSpPr>
          <p:spPr>
            <a:xfrm>
              <a:off x="3687" y="2309"/>
              <a:ext cx="114" cy="19"/>
            </a:xfrm>
            <a:custGeom>
              <a:rect b="b" l="l" r="r" t="t"/>
              <a:pathLst>
                <a:path extrusionOk="0" h="237" w="1134">
                  <a:moveTo>
                    <a:pt x="103" y="0"/>
                  </a:moveTo>
                  <a:lnTo>
                    <a:pt x="116" y="6"/>
                  </a:lnTo>
                  <a:lnTo>
                    <a:pt x="131" y="11"/>
                  </a:lnTo>
                  <a:lnTo>
                    <a:pt x="149" y="16"/>
                  </a:lnTo>
                  <a:lnTo>
                    <a:pt x="168" y="21"/>
                  </a:lnTo>
                  <a:lnTo>
                    <a:pt x="189" y="27"/>
                  </a:lnTo>
                  <a:lnTo>
                    <a:pt x="212" y="31"/>
                  </a:lnTo>
                  <a:lnTo>
                    <a:pt x="236" y="36"/>
                  </a:lnTo>
                  <a:lnTo>
                    <a:pt x="262" y="40"/>
                  </a:lnTo>
                  <a:lnTo>
                    <a:pt x="289" y="44"/>
                  </a:lnTo>
                  <a:lnTo>
                    <a:pt x="316" y="47"/>
                  </a:lnTo>
                  <a:lnTo>
                    <a:pt x="346" y="51"/>
                  </a:lnTo>
                  <a:lnTo>
                    <a:pt x="376" y="55"/>
                  </a:lnTo>
                  <a:lnTo>
                    <a:pt x="407" y="58"/>
                  </a:lnTo>
                  <a:lnTo>
                    <a:pt x="439" y="60"/>
                  </a:lnTo>
                  <a:lnTo>
                    <a:pt x="472" y="62"/>
                  </a:lnTo>
                  <a:lnTo>
                    <a:pt x="505" y="64"/>
                  </a:lnTo>
                  <a:lnTo>
                    <a:pt x="539" y="66"/>
                  </a:lnTo>
                  <a:lnTo>
                    <a:pt x="574" y="67"/>
                  </a:lnTo>
                  <a:lnTo>
                    <a:pt x="608" y="68"/>
                  </a:lnTo>
                  <a:lnTo>
                    <a:pt x="643" y="69"/>
                  </a:lnTo>
                  <a:lnTo>
                    <a:pt x="677" y="69"/>
                  </a:lnTo>
                  <a:lnTo>
                    <a:pt x="712" y="69"/>
                  </a:lnTo>
                  <a:lnTo>
                    <a:pt x="746" y="69"/>
                  </a:lnTo>
                  <a:lnTo>
                    <a:pt x="780" y="68"/>
                  </a:lnTo>
                  <a:lnTo>
                    <a:pt x="813" y="67"/>
                  </a:lnTo>
                  <a:lnTo>
                    <a:pt x="848" y="66"/>
                  </a:lnTo>
                  <a:lnTo>
                    <a:pt x="880" y="64"/>
                  </a:lnTo>
                  <a:lnTo>
                    <a:pt x="913" y="61"/>
                  </a:lnTo>
                  <a:lnTo>
                    <a:pt x="945" y="59"/>
                  </a:lnTo>
                  <a:lnTo>
                    <a:pt x="975" y="56"/>
                  </a:lnTo>
                  <a:lnTo>
                    <a:pt x="1006" y="51"/>
                  </a:lnTo>
                  <a:lnTo>
                    <a:pt x="1034" y="47"/>
                  </a:lnTo>
                  <a:lnTo>
                    <a:pt x="1053" y="48"/>
                  </a:lnTo>
                  <a:lnTo>
                    <a:pt x="1070" y="52"/>
                  </a:lnTo>
                  <a:lnTo>
                    <a:pt x="1083" y="59"/>
                  </a:lnTo>
                  <a:lnTo>
                    <a:pt x="1095" y="67"/>
                  </a:lnTo>
                  <a:lnTo>
                    <a:pt x="1105" y="76"/>
                  </a:lnTo>
                  <a:lnTo>
                    <a:pt x="1114" y="87"/>
                  </a:lnTo>
                  <a:lnTo>
                    <a:pt x="1124" y="97"/>
                  </a:lnTo>
                  <a:lnTo>
                    <a:pt x="1134" y="108"/>
                  </a:lnTo>
                  <a:lnTo>
                    <a:pt x="1133" y="134"/>
                  </a:lnTo>
                  <a:lnTo>
                    <a:pt x="1126" y="158"/>
                  </a:lnTo>
                  <a:lnTo>
                    <a:pt x="1116" y="181"/>
                  </a:lnTo>
                  <a:lnTo>
                    <a:pt x="1102" y="201"/>
                  </a:lnTo>
                  <a:lnTo>
                    <a:pt x="1084" y="217"/>
                  </a:lnTo>
                  <a:lnTo>
                    <a:pt x="1060" y="228"/>
                  </a:lnTo>
                  <a:lnTo>
                    <a:pt x="1033" y="236"/>
                  </a:lnTo>
                  <a:lnTo>
                    <a:pt x="1000" y="237"/>
                  </a:lnTo>
                  <a:lnTo>
                    <a:pt x="975" y="236"/>
                  </a:lnTo>
                  <a:lnTo>
                    <a:pt x="951" y="235"/>
                  </a:lnTo>
                  <a:lnTo>
                    <a:pt x="929" y="234"/>
                  </a:lnTo>
                  <a:lnTo>
                    <a:pt x="909" y="233"/>
                  </a:lnTo>
                  <a:lnTo>
                    <a:pt x="890" y="232"/>
                  </a:lnTo>
                  <a:lnTo>
                    <a:pt x="872" y="231"/>
                  </a:lnTo>
                  <a:lnTo>
                    <a:pt x="855" y="229"/>
                  </a:lnTo>
                  <a:lnTo>
                    <a:pt x="839" y="228"/>
                  </a:lnTo>
                  <a:lnTo>
                    <a:pt x="824" y="227"/>
                  </a:lnTo>
                  <a:lnTo>
                    <a:pt x="808" y="227"/>
                  </a:lnTo>
                  <a:lnTo>
                    <a:pt x="794" y="226"/>
                  </a:lnTo>
                  <a:lnTo>
                    <a:pt x="779" y="225"/>
                  </a:lnTo>
                  <a:lnTo>
                    <a:pt x="764" y="225"/>
                  </a:lnTo>
                  <a:lnTo>
                    <a:pt x="748" y="224"/>
                  </a:lnTo>
                  <a:lnTo>
                    <a:pt x="732" y="223"/>
                  </a:lnTo>
                  <a:lnTo>
                    <a:pt x="715" y="222"/>
                  </a:lnTo>
                  <a:lnTo>
                    <a:pt x="697" y="222"/>
                  </a:lnTo>
                  <a:lnTo>
                    <a:pt x="676" y="221"/>
                  </a:lnTo>
                  <a:lnTo>
                    <a:pt x="655" y="220"/>
                  </a:lnTo>
                  <a:lnTo>
                    <a:pt x="633" y="219"/>
                  </a:lnTo>
                  <a:lnTo>
                    <a:pt x="607" y="217"/>
                  </a:lnTo>
                  <a:lnTo>
                    <a:pt x="580" y="216"/>
                  </a:lnTo>
                  <a:lnTo>
                    <a:pt x="550" y="215"/>
                  </a:lnTo>
                  <a:lnTo>
                    <a:pt x="519" y="213"/>
                  </a:lnTo>
                  <a:lnTo>
                    <a:pt x="483" y="212"/>
                  </a:lnTo>
                  <a:lnTo>
                    <a:pt x="445" y="210"/>
                  </a:lnTo>
                  <a:lnTo>
                    <a:pt x="405" y="208"/>
                  </a:lnTo>
                  <a:lnTo>
                    <a:pt x="360" y="206"/>
                  </a:lnTo>
                  <a:lnTo>
                    <a:pt x="311" y="204"/>
                  </a:lnTo>
                  <a:lnTo>
                    <a:pt x="260" y="201"/>
                  </a:lnTo>
                  <a:lnTo>
                    <a:pt x="204" y="198"/>
                  </a:lnTo>
                  <a:lnTo>
                    <a:pt x="144" y="195"/>
                  </a:lnTo>
                  <a:lnTo>
                    <a:pt x="111" y="190"/>
                  </a:lnTo>
                  <a:lnTo>
                    <a:pt x="83" y="181"/>
                  </a:lnTo>
                  <a:lnTo>
                    <a:pt x="59" y="166"/>
                  </a:lnTo>
                  <a:lnTo>
                    <a:pt x="39" y="148"/>
                  </a:lnTo>
                  <a:lnTo>
                    <a:pt x="23" y="127"/>
                  </a:lnTo>
                  <a:lnTo>
                    <a:pt x="12" y="104"/>
                  </a:lnTo>
                  <a:lnTo>
                    <a:pt x="3" y="79"/>
                  </a:lnTo>
                  <a:lnTo>
                    <a:pt x="0" y="55"/>
                  </a:lnTo>
                  <a:lnTo>
                    <a:pt x="6" y="43"/>
                  </a:lnTo>
                  <a:lnTo>
                    <a:pt x="13" y="33"/>
                  </a:lnTo>
                  <a:lnTo>
                    <a:pt x="21" y="22"/>
                  </a:lnTo>
                  <a:lnTo>
                    <a:pt x="30" y="14"/>
                  </a:lnTo>
                  <a:lnTo>
                    <a:pt x="42" y="7"/>
                  </a:lnTo>
                  <a:lnTo>
                    <a:pt x="58" y="2"/>
                  </a:lnTo>
                  <a:lnTo>
                    <a:pt x="79" y="0"/>
                  </a:lnTo>
                  <a:lnTo>
                    <a:pt x="103" y="0"/>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5" name="Google Shape;1415;p48"/>
            <p:cNvSpPr/>
            <p:nvPr/>
          </p:nvSpPr>
          <p:spPr>
            <a:xfrm>
              <a:off x="3687" y="2310"/>
              <a:ext cx="114" cy="18"/>
            </a:xfrm>
            <a:custGeom>
              <a:rect b="b" l="l" r="r" t="t"/>
              <a:pathLst>
                <a:path extrusionOk="0" h="226" w="1134">
                  <a:moveTo>
                    <a:pt x="98" y="1"/>
                  </a:moveTo>
                  <a:lnTo>
                    <a:pt x="109" y="7"/>
                  </a:lnTo>
                  <a:lnTo>
                    <a:pt x="123" y="14"/>
                  </a:lnTo>
                  <a:lnTo>
                    <a:pt x="140" y="20"/>
                  </a:lnTo>
                  <a:lnTo>
                    <a:pt x="159" y="25"/>
                  </a:lnTo>
                  <a:lnTo>
                    <a:pt x="180" y="30"/>
                  </a:lnTo>
                  <a:lnTo>
                    <a:pt x="204" y="35"/>
                  </a:lnTo>
                  <a:lnTo>
                    <a:pt x="229" y="40"/>
                  </a:lnTo>
                  <a:lnTo>
                    <a:pt x="255" y="46"/>
                  </a:lnTo>
                  <a:lnTo>
                    <a:pt x="285" y="50"/>
                  </a:lnTo>
                  <a:lnTo>
                    <a:pt x="315" y="54"/>
                  </a:lnTo>
                  <a:lnTo>
                    <a:pt x="347" y="58"/>
                  </a:lnTo>
                  <a:lnTo>
                    <a:pt x="379" y="62"/>
                  </a:lnTo>
                  <a:lnTo>
                    <a:pt x="413" y="65"/>
                  </a:lnTo>
                  <a:lnTo>
                    <a:pt x="448" y="68"/>
                  </a:lnTo>
                  <a:lnTo>
                    <a:pt x="483" y="70"/>
                  </a:lnTo>
                  <a:lnTo>
                    <a:pt x="520" y="73"/>
                  </a:lnTo>
                  <a:lnTo>
                    <a:pt x="555" y="75"/>
                  </a:lnTo>
                  <a:lnTo>
                    <a:pt x="592" y="77"/>
                  </a:lnTo>
                  <a:lnTo>
                    <a:pt x="628" y="78"/>
                  </a:lnTo>
                  <a:lnTo>
                    <a:pt x="666" y="78"/>
                  </a:lnTo>
                  <a:lnTo>
                    <a:pt x="702" y="78"/>
                  </a:lnTo>
                  <a:lnTo>
                    <a:pt x="738" y="78"/>
                  </a:lnTo>
                  <a:lnTo>
                    <a:pt x="773" y="78"/>
                  </a:lnTo>
                  <a:lnTo>
                    <a:pt x="807" y="76"/>
                  </a:lnTo>
                  <a:lnTo>
                    <a:pt x="841" y="75"/>
                  </a:lnTo>
                  <a:lnTo>
                    <a:pt x="873" y="73"/>
                  </a:lnTo>
                  <a:lnTo>
                    <a:pt x="906" y="69"/>
                  </a:lnTo>
                  <a:lnTo>
                    <a:pt x="936" y="66"/>
                  </a:lnTo>
                  <a:lnTo>
                    <a:pt x="965" y="62"/>
                  </a:lnTo>
                  <a:lnTo>
                    <a:pt x="992" y="58"/>
                  </a:lnTo>
                  <a:lnTo>
                    <a:pt x="1018" y="53"/>
                  </a:lnTo>
                  <a:lnTo>
                    <a:pt x="1041" y="48"/>
                  </a:lnTo>
                  <a:lnTo>
                    <a:pt x="1057" y="49"/>
                  </a:lnTo>
                  <a:lnTo>
                    <a:pt x="1072" y="52"/>
                  </a:lnTo>
                  <a:lnTo>
                    <a:pt x="1084" y="57"/>
                  </a:lnTo>
                  <a:lnTo>
                    <a:pt x="1094" y="63"/>
                  </a:lnTo>
                  <a:lnTo>
                    <a:pt x="1103" y="70"/>
                  </a:lnTo>
                  <a:lnTo>
                    <a:pt x="1112" y="79"/>
                  </a:lnTo>
                  <a:lnTo>
                    <a:pt x="1122" y="88"/>
                  </a:lnTo>
                  <a:lnTo>
                    <a:pt x="1134" y="97"/>
                  </a:lnTo>
                  <a:lnTo>
                    <a:pt x="1133" y="123"/>
                  </a:lnTo>
                  <a:lnTo>
                    <a:pt x="1126" y="147"/>
                  </a:lnTo>
                  <a:lnTo>
                    <a:pt x="1116" y="170"/>
                  </a:lnTo>
                  <a:lnTo>
                    <a:pt x="1102" y="190"/>
                  </a:lnTo>
                  <a:lnTo>
                    <a:pt x="1084" y="206"/>
                  </a:lnTo>
                  <a:lnTo>
                    <a:pt x="1060" y="217"/>
                  </a:lnTo>
                  <a:lnTo>
                    <a:pt x="1033" y="225"/>
                  </a:lnTo>
                  <a:lnTo>
                    <a:pt x="1000" y="226"/>
                  </a:lnTo>
                  <a:lnTo>
                    <a:pt x="975" y="225"/>
                  </a:lnTo>
                  <a:lnTo>
                    <a:pt x="951" y="224"/>
                  </a:lnTo>
                  <a:lnTo>
                    <a:pt x="929" y="223"/>
                  </a:lnTo>
                  <a:lnTo>
                    <a:pt x="909" y="222"/>
                  </a:lnTo>
                  <a:lnTo>
                    <a:pt x="890" y="221"/>
                  </a:lnTo>
                  <a:lnTo>
                    <a:pt x="872" y="220"/>
                  </a:lnTo>
                  <a:lnTo>
                    <a:pt x="855" y="218"/>
                  </a:lnTo>
                  <a:lnTo>
                    <a:pt x="839" y="217"/>
                  </a:lnTo>
                  <a:lnTo>
                    <a:pt x="824" y="216"/>
                  </a:lnTo>
                  <a:lnTo>
                    <a:pt x="808" y="216"/>
                  </a:lnTo>
                  <a:lnTo>
                    <a:pt x="794" y="215"/>
                  </a:lnTo>
                  <a:lnTo>
                    <a:pt x="779" y="214"/>
                  </a:lnTo>
                  <a:lnTo>
                    <a:pt x="764" y="214"/>
                  </a:lnTo>
                  <a:lnTo>
                    <a:pt x="748" y="213"/>
                  </a:lnTo>
                  <a:lnTo>
                    <a:pt x="732" y="212"/>
                  </a:lnTo>
                  <a:lnTo>
                    <a:pt x="715" y="211"/>
                  </a:lnTo>
                  <a:lnTo>
                    <a:pt x="697" y="211"/>
                  </a:lnTo>
                  <a:lnTo>
                    <a:pt x="676" y="210"/>
                  </a:lnTo>
                  <a:lnTo>
                    <a:pt x="655" y="209"/>
                  </a:lnTo>
                  <a:lnTo>
                    <a:pt x="633" y="208"/>
                  </a:lnTo>
                  <a:lnTo>
                    <a:pt x="607" y="206"/>
                  </a:lnTo>
                  <a:lnTo>
                    <a:pt x="580" y="205"/>
                  </a:lnTo>
                  <a:lnTo>
                    <a:pt x="550" y="204"/>
                  </a:lnTo>
                  <a:lnTo>
                    <a:pt x="519" y="202"/>
                  </a:lnTo>
                  <a:lnTo>
                    <a:pt x="483" y="201"/>
                  </a:lnTo>
                  <a:lnTo>
                    <a:pt x="445" y="199"/>
                  </a:lnTo>
                  <a:lnTo>
                    <a:pt x="405" y="197"/>
                  </a:lnTo>
                  <a:lnTo>
                    <a:pt x="360" y="195"/>
                  </a:lnTo>
                  <a:lnTo>
                    <a:pt x="311" y="193"/>
                  </a:lnTo>
                  <a:lnTo>
                    <a:pt x="260" y="190"/>
                  </a:lnTo>
                  <a:lnTo>
                    <a:pt x="204" y="187"/>
                  </a:lnTo>
                  <a:lnTo>
                    <a:pt x="144" y="184"/>
                  </a:lnTo>
                  <a:lnTo>
                    <a:pt x="111" y="179"/>
                  </a:lnTo>
                  <a:lnTo>
                    <a:pt x="83" y="170"/>
                  </a:lnTo>
                  <a:lnTo>
                    <a:pt x="59" y="155"/>
                  </a:lnTo>
                  <a:lnTo>
                    <a:pt x="39" y="137"/>
                  </a:lnTo>
                  <a:lnTo>
                    <a:pt x="23" y="116"/>
                  </a:lnTo>
                  <a:lnTo>
                    <a:pt x="12" y="93"/>
                  </a:lnTo>
                  <a:lnTo>
                    <a:pt x="3" y="68"/>
                  </a:lnTo>
                  <a:lnTo>
                    <a:pt x="0" y="44"/>
                  </a:lnTo>
                  <a:lnTo>
                    <a:pt x="6" y="34"/>
                  </a:lnTo>
                  <a:lnTo>
                    <a:pt x="14" y="25"/>
                  </a:lnTo>
                  <a:lnTo>
                    <a:pt x="21" y="18"/>
                  </a:lnTo>
                  <a:lnTo>
                    <a:pt x="30" y="10"/>
                  </a:lnTo>
                  <a:lnTo>
                    <a:pt x="42" y="5"/>
                  </a:lnTo>
                  <a:lnTo>
                    <a:pt x="56" y="1"/>
                  </a:lnTo>
                  <a:lnTo>
                    <a:pt x="75" y="0"/>
                  </a:lnTo>
                  <a:lnTo>
                    <a:pt x="98" y="1"/>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6" name="Google Shape;1416;p48"/>
            <p:cNvSpPr/>
            <p:nvPr/>
          </p:nvSpPr>
          <p:spPr>
            <a:xfrm>
              <a:off x="3687" y="2311"/>
              <a:ext cx="114" cy="17"/>
            </a:xfrm>
            <a:custGeom>
              <a:rect b="b" l="l" r="r" t="t"/>
              <a:pathLst>
                <a:path extrusionOk="0" h="213" w="1134">
                  <a:moveTo>
                    <a:pt x="93" y="1"/>
                  </a:moveTo>
                  <a:lnTo>
                    <a:pt x="102" y="8"/>
                  </a:lnTo>
                  <a:lnTo>
                    <a:pt x="114" y="15"/>
                  </a:lnTo>
                  <a:lnTo>
                    <a:pt x="130" y="21"/>
                  </a:lnTo>
                  <a:lnTo>
                    <a:pt x="149" y="27"/>
                  </a:lnTo>
                  <a:lnTo>
                    <a:pt x="171" y="34"/>
                  </a:lnTo>
                  <a:lnTo>
                    <a:pt x="194" y="40"/>
                  </a:lnTo>
                  <a:lnTo>
                    <a:pt x="221" y="45"/>
                  </a:lnTo>
                  <a:lnTo>
                    <a:pt x="250" y="51"/>
                  </a:lnTo>
                  <a:lnTo>
                    <a:pt x="281" y="56"/>
                  </a:lnTo>
                  <a:lnTo>
                    <a:pt x="313" y="61"/>
                  </a:lnTo>
                  <a:lnTo>
                    <a:pt x="347" y="65"/>
                  </a:lnTo>
                  <a:lnTo>
                    <a:pt x="382" y="69"/>
                  </a:lnTo>
                  <a:lnTo>
                    <a:pt x="419" y="73"/>
                  </a:lnTo>
                  <a:lnTo>
                    <a:pt x="457" y="76"/>
                  </a:lnTo>
                  <a:lnTo>
                    <a:pt x="494" y="79"/>
                  </a:lnTo>
                  <a:lnTo>
                    <a:pt x="533" y="81"/>
                  </a:lnTo>
                  <a:lnTo>
                    <a:pt x="573" y="83"/>
                  </a:lnTo>
                  <a:lnTo>
                    <a:pt x="611" y="84"/>
                  </a:lnTo>
                  <a:lnTo>
                    <a:pt x="650" y="85"/>
                  </a:lnTo>
                  <a:lnTo>
                    <a:pt x="688" y="86"/>
                  </a:lnTo>
                  <a:lnTo>
                    <a:pt x="727" y="86"/>
                  </a:lnTo>
                  <a:lnTo>
                    <a:pt x="763" y="85"/>
                  </a:lnTo>
                  <a:lnTo>
                    <a:pt x="799" y="84"/>
                  </a:lnTo>
                  <a:lnTo>
                    <a:pt x="835" y="83"/>
                  </a:lnTo>
                  <a:lnTo>
                    <a:pt x="868" y="80"/>
                  </a:lnTo>
                  <a:lnTo>
                    <a:pt x="900" y="78"/>
                  </a:lnTo>
                  <a:lnTo>
                    <a:pt x="930" y="74"/>
                  </a:lnTo>
                  <a:lnTo>
                    <a:pt x="959" y="70"/>
                  </a:lnTo>
                  <a:lnTo>
                    <a:pt x="985" y="66"/>
                  </a:lnTo>
                  <a:lnTo>
                    <a:pt x="1009" y="61"/>
                  </a:lnTo>
                  <a:lnTo>
                    <a:pt x="1030" y="54"/>
                  </a:lnTo>
                  <a:lnTo>
                    <a:pt x="1048" y="47"/>
                  </a:lnTo>
                  <a:lnTo>
                    <a:pt x="1062" y="48"/>
                  </a:lnTo>
                  <a:lnTo>
                    <a:pt x="1074" y="50"/>
                  </a:lnTo>
                  <a:lnTo>
                    <a:pt x="1084" y="54"/>
                  </a:lnTo>
                  <a:lnTo>
                    <a:pt x="1093" y="60"/>
                  </a:lnTo>
                  <a:lnTo>
                    <a:pt x="1101" y="66"/>
                  </a:lnTo>
                  <a:lnTo>
                    <a:pt x="1110" y="72"/>
                  </a:lnTo>
                  <a:lnTo>
                    <a:pt x="1121" y="78"/>
                  </a:lnTo>
                  <a:lnTo>
                    <a:pt x="1134" y="84"/>
                  </a:lnTo>
                  <a:lnTo>
                    <a:pt x="1133" y="110"/>
                  </a:lnTo>
                  <a:lnTo>
                    <a:pt x="1126" y="134"/>
                  </a:lnTo>
                  <a:lnTo>
                    <a:pt x="1116" y="157"/>
                  </a:lnTo>
                  <a:lnTo>
                    <a:pt x="1102" y="177"/>
                  </a:lnTo>
                  <a:lnTo>
                    <a:pt x="1084" y="193"/>
                  </a:lnTo>
                  <a:lnTo>
                    <a:pt x="1060" y="204"/>
                  </a:lnTo>
                  <a:lnTo>
                    <a:pt x="1033" y="212"/>
                  </a:lnTo>
                  <a:lnTo>
                    <a:pt x="1000" y="213"/>
                  </a:lnTo>
                  <a:lnTo>
                    <a:pt x="975" y="212"/>
                  </a:lnTo>
                  <a:lnTo>
                    <a:pt x="951" y="211"/>
                  </a:lnTo>
                  <a:lnTo>
                    <a:pt x="929" y="210"/>
                  </a:lnTo>
                  <a:lnTo>
                    <a:pt x="909" y="209"/>
                  </a:lnTo>
                  <a:lnTo>
                    <a:pt x="890" y="208"/>
                  </a:lnTo>
                  <a:lnTo>
                    <a:pt x="872" y="207"/>
                  </a:lnTo>
                  <a:lnTo>
                    <a:pt x="855" y="205"/>
                  </a:lnTo>
                  <a:lnTo>
                    <a:pt x="839" y="204"/>
                  </a:lnTo>
                  <a:lnTo>
                    <a:pt x="824" y="203"/>
                  </a:lnTo>
                  <a:lnTo>
                    <a:pt x="808" y="203"/>
                  </a:lnTo>
                  <a:lnTo>
                    <a:pt x="794" y="202"/>
                  </a:lnTo>
                  <a:lnTo>
                    <a:pt x="779" y="201"/>
                  </a:lnTo>
                  <a:lnTo>
                    <a:pt x="764" y="201"/>
                  </a:lnTo>
                  <a:lnTo>
                    <a:pt x="748" y="200"/>
                  </a:lnTo>
                  <a:lnTo>
                    <a:pt x="732" y="199"/>
                  </a:lnTo>
                  <a:lnTo>
                    <a:pt x="715" y="198"/>
                  </a:lnTo>
                  <a:lnTo>
                    <a:pt x="697" y="198"/>
                  </a:lnTo>
                  <a:lnTo>
                    <a:pt x="676" y="197"/>
                  </a:lnTo>
                  <a:lnTo>
                    <a:pt x="655" y="196"/>
                  </a:lnTo>
                  <a:lnTo>
                    <a:pt x="633" y="195"/>
                  </a:lnTo>
                  <a:lnTo>
                    <a:pt x="607" y="193"/>
                  </a:lnTo>
                  <a:lnTo>
                    <a:pt x="580" y="192"/>
                  </a:lnTo>
                  <a:lnTo>
                    <a:pt x="550" y="191"/>
                  </a:lnTo>
                  <a:lnTo>
                    <a:pt x="519" y="189"/>
                  </a:lnTo>
                  <a:lnTo>
                    <a:pt x="483" y="188"/>
                  </a:lnTo>
                  <a:lnTo>
                    <a:pt x="445" y="186"/>
                  </a:lnTo>
                  <a:lnTo>
                    <a:pt x="405" y="184"/>
                  </a:lnTo>
                  <a:lnTo>
                    <a:pt x="360" y="182"/>
                  </a:lnTo>
                  <a:lnTo>
                    <a:pt x="311" y="180"/>
                  </a:lnTo>
                  <a:lnTo>
                    <a:pt x="260" y="177"/>
                  </a:lnTo>
                  <a:lnTo>
                    <a:pt x="204" y="174"/>
                  </a:lnTo>
                  <a:lnTo>
                    <a:pt x="144" y="171"/>
                  </a:lnTo>
                  <a:lnTo>
                    <a:pt x="111" y="166"/>
                  </a:lnTo>
                  <a:lnTo>
                    <a:pt x="83" y="157"/>
                  </a:lnTo>
                  <a:lnTo>
                    <a:pt x="59" y="142"/>
                  </a:lnTo>
                  <a:lnTo>
                    <a:pt x="39" y="124"/>
                  </a:lnTo>
                  <a:lnTo>
                    <a:pt x="23" y="103"/>
                  </a:lnTo>
                  <a:lnTo>
                    <a:pt x="12" y="80"/>
                  </a:lnTo>
                  <a:lnTo>
                    <a:pt x="3" y="55"/>
                  </a:lnTo>
                  <a:lnTo>
                    <a:pt x="0" y="31"/>
                  </a:lnTo>
                  <a:lnTo>
                    <a:pt x="7" y="24"/>
                  </a:lnTo>
                  <a:lnTo>
                    <a:pt x="14" y="17"/>
                  </a:lnTo>
                  <a:lnTo>
                    <a:pt x="21" y="12"/>
                  </a:lnTo>
                  <a:lnTo>
                    <a:pt x="29" y="6"/>
                  </a:lnTo>
                  <a:lnTo>
                    <a:pt x="39" y="3"/>
                  </a:lnTo>
                  <a:lnTo>
                    <a:pt x="52" y="0"/>
                  </a:lnTo>
                  <a:lnTo>
                    <a:pt x="70" y="0"/>
                  </a:lnTo>
                  <a:lnTo>
                    <a:pt x="93" y="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7" name="Google Shape;1417;p48"/>
            <p:cNvSpPr/>
            <p:nvPr/>
          </p:nvSpPr>
          <p:spPr>
            <a:xfrm>
              <a:off x="3687" y="2311"/>
              <a:ext cx="114" cy="17"/>
            </a:xfrm>
            <a:custGeom>
              <a:rect b="b" l="l" r="r" t="t"/>
              <a:pathLst>
                <a:path extrusionOk="0" h="202" w="1134">
                  <a:moveTo>
                    <a:pt x="86" y="2"/>
                  </a:moveTo>
                  <a:lnTo>
                    <a:pt x="93" y="10"/>
                  </a:lnTo>
                  <a:lnTo>
                    <a:pt x="104" y="17"/>
                  </a:lnTo>
                  <a:lnTo>
                    <a:pt x="119" y="25"/>
                  </a:lnTo>
                  <a:lnTo>
                    <a:pt x="138" y="32"/>
                  </a:lnTo>
                  <a:lnTo>
                    <a:pt x="160" y="38"/>
                  </a:lnTo>
                  <a:lnTo>
                    <a:pt x="185" y="45"/>
                  </a:lnTo>
                  <a:lnTo>
                    <a:pt x="213" y="52"/>
                  </a:lnTo>
                  <a:lnTo>
                    <a:pt x="243" y="58"/>
                  </a:lnTo>
                  <a:lnTo>
                    <a:pt x="276" y="63"/>
                  </a:lnTo>
                  <a:lnTo>
                    <a:pt x="311" y="68"/>
                  </a:lnTo>
                  <a:lnTo>
                    <a:pt x="348" y="73"/>
                  </a:lnTo>
                  <a:lnTo>
                    <a:pt x="386" y="78"/>
                  </a:lnTo>
                  <a:lnTo>
                    <a:pt x="425" y="82"/>
                  </a:lnTo>
                  <a:lnTo>
                    <a:pt x="465" y="86"/>
                  </a:lnTo>
                  <a:lnTo>
                    <a:pt x="505" y="89"/>
                  </a:lnTo>
                  <a:lnTo>
                    <a:pt x="547" y="92"/>
                  </a:lnTo>
                  <a:lnTo>
                    <a:pt x="589" y="94"/>
                  </a:lnTo>
                  <a:lnTo>
                    <a:pt x="630" y="95"/>
                  </a:lnTo>
                  <a:lnTo>
                    <a:pt x="671" y="96"/>
                  </a:lnTo>
                  <a:lnTo>
                    <a:pt x="712" y="97"/>
                  </a:lnTo>
                  <a:lnTo>
                    <a:pt x="751" y="97"/>
                  </a:lnTo>
                  <a:lnTo>
                    <a:pt x="789" y="96"/>
                  </a:lnTo>
                  <a:lnTo>
                    <a:pt x="827" y="95"/>
                  </a:lnTo>
                  <a:lnTo>
                    <a:pt x="862" y="93"/>
                  </a:lnTo>
                  <a:lnTo>
                    <a:pt x="896" y="91"/>
                  </a:lnTo>
                  <a:lnTo>
                    <a:pt x="927" y="87"/>
                  </a:lnTo>
                  <a:lnTo>
                    <a:pt x="957" y="84"/>
                  </a:lnTo>
                  <a:lnTo>
                    <a:pt x="983" y="79"/>
                  </a:lnTo>
                  <a:lnTo>
                    <a:pt x="1007" y="73"/>
                  </a:lnTo>
                  <a:lnTo>
                    <a:pt x="1027" y="67"/>
                  </a:lnTo>
                  <a:lnTo>
                    <a:pt x="1043" y="60"/>
                  </a:lnTo>
                  <a:lnTo>
                    <a:pt x="1056" y="52"/>
                  </a:lnTo>
                  <a:lnTo>
                    <a:pt x="1068" y="52"/>
                  </a:lnTo>
                  <a:lnTo>
                    <a:pt x="1077" y="52"/>
                  </a:lnTo>
                  <a:lnTo>
                    <a:pt x="1085" y="54"/>
                  </a:lnTo>
                  <a:lnTo>
                    <a:pt x="1092" y="57"/>
                  </a:lnTo>
                  <a:lnTo>
                    <a:pt x="1100" y="60"/>
                  </a:lnTo>
                  <a:lnTo>
                    <a:pt x="1108" y="64"/>
                  </a:lnTo>
                  <a:lnTo>
                    <a:pt x="1119" y="69"/>
                  </a:lnTo>
                  <a:lnTo>
                    <a:pt x="1134" y="73"/>
                  </a:lnTo>
                  <a:lnTo>
                    <a:pt x="1133" y="99"/>
                  </a:lnTo>
                  <a:lnTo>
                    <a:pt x="1126" y="123"/>
                  </a:lnTo>
                  <a:lnTo>
                    <a:pt x="1116" y="146"/>
                  </a:lnTo>
                  <a:lnTo>
                    <a:pt x="1102" y="166"/>
                  </a:lnTo>
                  <a:lnTo>
                    <a:pt x="1084" y="182"/>
                  </a:lnTo>
                  <a:lnTo>
                    <a:pt x="1060" y="193"/>
                  </a:lnTo>
                  <a:lnTo>
                    <a:pt x="1033" y="201"/>
                  </a:lnTo>
                  <a:lnTo>
                    <a:pt x="1000" y="202"/>
                  </a:lnTo>
                  <a:lnTo>
                    <a:pt x="975" y="201"/>
                  </a:lnTo>
                  <a:lnTo>
                    <a:pt x="951" y="200"/>
                  </a:lnTo>
                  <a:lnTo>
                    <a:pt x="929" y="199"/>
                  </a:lnTo>
                  <a:lnTo>
                    <a:pt x="909" y="198"/>
                  </a:lnTo>
                  <a:lnTo>
                    <a:pt x="890" y="197"/>
                  </a:lnTo>
                  <a:lnTo>
                    <a:pt x="872" y="196"/>
                  </a:lnTo>
                  <a:lnTo>
                    <a:pt x="855" y="194"/>
                  </a:lnTo>
                  <a:lnTo>
                    <a:pt x="839" y="193"/>
                  </a:lnTo>
                  <a:lnTo>
                    <a:pt x="824" y="192"/>
                  </a:lnTo>
                  <a:lnTo>
                    <a:pt x="808" y="192"/>
                  </a:lnTo>
                  <a:lnTo>
                    <a:pt x="794" y="191"/>
                  </a:lnTo>
                  <a:lnTo>
                    <a:pt x="779" y="190"/>
                  </a:lnTo>
                  <a:lnTo>
                    <a:pt x="764" y="190"/>
                  </a:lnTo>
                  <a:lnTo>
                    <a:pt x="748" y="189"/>
                  </a:lnTo>
                  <a:lnTo>
                    <a:pt x="732" y="188"/>
                  </a:lnTo>
                  <a:lnTo>
                    <a:pt x="715" y="187"/>
                  </a:lnTo>
                  <a:lnTo>
                    <a:pt x="697" y="187"/>
                  </a:lnTo>
                  <a:lnTo>
                    <a:pt x="676" y="186"/>
                  </a:lnTo>
                  <a:lnTo>
                    <a:pt x="655" y="185"/>
                  </a:lnTo>
                  <a:lnTo>
                    <a:pt x="633" y="184"/>
                  </a:lnTo>
                  <a:lnTo>
                    <a:pt x="607" y="182"/>
                  </a:lnTo>
                  <a:lnTo>
                    <a:pt x="580" y="181"/>
                  </a:lnTo>
                  <a:lnTo>
                    <a:pt x="550" y="180"/>
                  </a:lnTo>
                  <a:lnTo>
                    <a:pt x="519" y="178"/>
                  </a:lnTo>
                  <a:lnTo>
                    <a:pt x="483" y="177"/>
                  </a:lnTo>
                  <a:lnTo>
                    <a:pt x="445" y="175"/>
                  </a:lnTo>
                  <a:lnTo>
                    <a:pt x="405" y="173"/>
                  </a:lnTo>
                  <a:lnTo>
                    <a:pt x="360" y="171"/>
                  </a:lnTo>
                  <a:lnTo>
                    <a:pt x="311" y="169"/>
                  </a:lnTo>
                  <a:lnTo>
                    <a:pt x="260" y="166"/>
                  </a:lnTo>
                  <a:lnTo>
                    <a:pt x="204" y="163"/>
                  </a:lnTo>
                  <a:lnTo>
                    <a:pt x="144" y="160"/>
                  </a:lnTo>
                  <a:lnTo>
                    <a:pt x="111" y="155"/>
                  </a:lnTo>
                  <a:lnTo>
                    <a:pt x="83" y="146"/>
                  </a:lnTo>
                  <a:lnTo>
                    <a:pt x="59" y="131"/>
                  </a:lnTo>
                  <a:lnTo>
                    <a:pt x="39" y="113"/>
                  </a:lnTo>
                  <a:lnTo>
                    <a:pt x="23" y="92"/>
                  </a:lnTo>
                  <a:lnTo>
                    <a:pt x="12" y="69"/>
                  </a:lnTo>
                  <a:lnTo>
                    <a:pt x="3" y="44"/>
                  </a:lnTo>
                  <a:lnTo>
                    <a:pt x="0" y="20"/>
                  </a:lnTo>
                  <a:lnTo>
                    <a:pt x="7" y="15"/>
                  </a:lnTo>
                  <a:lnTo>
                    <a:pt x="15" y="10"/>
                  </a:lnTo>
                  <a:lnTo>
                    <a:pt x="21" y="7"/>
                  </a:lnTo>
                  <a:lnTo>
                    <a:pt x="29" y="3"/>
                  </a:lnTo>
                  <a:lnTo>
                    <a:pt x="38" y="1"/>
                  </a:lnTo>
                  <a:lnTo>
                    <a:pt x="50" y="0"/>
                  </a:lnTo>
                  <a:lnTo>
                    <a:pt x="65" y="0"/>
                  </a:lnTo>
                  <a:lnTo>
                    <a:pt x="86" y="2"/>
                  </a:lnTo>
                  <a:close/>
                </a:path>
              </a:pathLst>
            </a:custGeom>
            <a:solidFill>
              <a:srgbClr val="B0B8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8" name="Google Shape;1418;p48"/>
            <p:cNvSpPr/>
            <p:nvPr/>
          </p:nvSpPr>
          <p:spPr>
            <a:xfrm>
              <a:off x="3687" y="2312"/>
              <a:ext cx="114" cy="16"/>
            </a:xfrm>
            <a:custGeom>
              <a:rect b="b" l="l" r="r" t="t"/>
              <a:pathLst>
                <a:path extrusionOk="0" h="191" w="1134">
                  <a:moveTo>
                    <a:pt x="81" y="3"/>
                  </a:moveTo>
                  <a:lnTo>
                    <a:pt x="86" y="12"/>
                  </a:lnTo>
                  <a:lnTo>
                    <a:pt x="96" y="20"/>
                  </a:lnTo>
                  <a:lnTo>
                    <a:pt x="110" y="28"/>
                  </a:lnTo>
                  <a:lnTo>
                    <a:pt x="128" y="35"/>
                  </a:lnTo>
                  <a:lnTo>
                    <a:pt x="151" y="44"/>
                  </a:lnTo>
                  <a:lnTo>
                    <a:pt x="176" y="51"/>
                  </a:lnTo>
                  <a:lnTo>
                    <a:pt x="206" y="57"/>
                  </a:lnTo>
                  <a:lnTo>
                    <a:pt x="237" y="64"/>
                  </a:lnTo>
                  <a:lnTo>
                    <a:pt x="273" y="71"/>
                  </a:lnTo>
                  <a:lnTo>
                    <a:pt x="309" y="76"/>
                  </a:lnTo>
                  <a:lnTo>
                    <a:pt x="348" y="81"/>
                  </a:lnTo>
                  <a:lnTo>
                    <a:pt x="389" y="86"/>
                  </a:lnTo>
                  <a:lnTo>
                    <a:pt x="430" y="91"/>
                  </a:lnTo>
                  <a:lnTo>
                    <a:pt x="473" y="94"/>
                  </a:lnTo>
                  <a:lnTo>
                    <a:pt x="517" y="99"/>
                  </a:lnTo>
                  <a:lnTo>
                    <a:pt x="560" y="101"/>
                  </a:lnTo>
                  <a:lnTo>
                    <a:pt x="605" y="104"/>
                  </a:lnTo>
                  <a:lnTo>
                    <a:pt x="649" y="105"/>
                  </a:lnTo>
                  <a:lnTo>
                    <a:pt x="692" y="107"/>
                  </a:lnTo>
                  <a:lnTo>
                    <a:pt x="734" y="107"/>
                  </a:lnTo>
                  <a:lnTo>
                    <a:pt x="775" y="107"/>
                  </a:lnTo>
                  <a:lnTo>
                    <a:pt x="814" y="106"/>
                  </a:lnTo>
                  <a:lnTo>
                    <a:pt x="853" y="104"/>
                  </a:lnTo>
                  <a:lnTo>
                    <a:pt x="889" y="102"/>
                  </a:lnTo>
                  <a:lnTo>
                    <a:pt x="922" y="99"/>
                  </a:lnTo>
                  <a:lnTo>
                    <a:pt x="953" y="94"/>
                  </a:lnTo>
                  <a:lnTo>
                    <a:pt x="981" y="90"/>
                  </a:lnTo>
                  <a:lnTo>
                    <a:pt x="1006" y="84"/>
                  </a:lnTo>
                  <a:lnTo>
                    <a:pt x="1026" y="78"/>
                  </a:lnTo>
                  <a:lnTo>
                    <a:pt x="1043" y="71"/>
                  </a:lnTo>
                  <a:lnTo>
                    <a:pt x="1055" y="62"/>
                  </a:lnTo>
                  <a:lnTo>
                    <a:pt x="1063" y="53"/>
                  </a:lnTo>
                  <a:lnTo>
                    <a:pt x="1073" y="52"/>
                  </a:lnTo>
                  <a:lnTo>
                    <a:pt x="1080" y="52"/>
                  </a:lnTo>
                  <a:lnTo>
                    <a:pt x="1086" y="53"/>
                  </a:lnTo>
                  <a:lnTo>
                    <a:pt x="1092" y="54"/>
                  </a:lnTo>
                  <a:lnTo>
                    <a:pt x="1099" y="56"/>
                  </a:lnTo>
                  <a:lnTo>
                    <a:pt x="1107" y="58"/>
                  </a:lnTo>
                  <a:lnTo>
                    <a:pt x="1118" y="60"/>
                  </a:lnTo>
                  <a:lnTo>
                    <a:pt x="1134" y="62"/>
                  </a:lnTo>
                  <a:lnTo>
                    <a:pt x="1133" y="88"/>
                  </a:lnTo>
                  <a:lnTo>
                    <a:pt x="1126" y="112"/>
                  </a:lnTo>
                  <a:lnTo>
                    <a:pt x="1116" y="135"/>
                  </a:lnTo>
                  <a:lnTo>
                    <a:pt x="1102" y="155"/>
                  </a:lnTo>
                  <a:lnTo>
                    <a:pt x="1084" y="171"/>
                  </a:lnTo>
                  <a:lnTo>
                    <a:pt x="1060" y="182"/>
                  </a:lnTo>
                  <a:lnTo>
                    <a:pt x="1033" y="190"/>
                  </a:lnTo>
                  <a:lnTo>
                    <a:pt x="1000" y="191"/>
                  </a:lnTo>
                  <a:lnTo>
                    <a:pt x="975" y="190"/>
                  </a:lnTo>
                  <a:lnTo>
                    <a:pt x="951" y="189"/>
                  </a:lnTo>
                  <a:lnTo>
                    <a:pt x="929" y="188"/>
                  </a:lnTo>
                  <a:lnTo>
                    <a:pt x="909" y="187"/>
                  </a:lnTo>
                  <a:lnTo>
                    <a:pt x="890" y="186"/>
                  </a:lnTo>
                  <a:lnTo>
                    <a:pt x="872" y="185"/>
                  </a:lnTo>
                  <a:lnTo>
                    <a:pt x="855" y="183"/>
                  </a:lnTo>
                  <a:lnTo>
                    <a:pt x="839" y="182"/>
                  </a:lnTo>
                  <a:lnTo>
                    <a:pt x="824" y="181"/>
                  </a:lnTo>
                  <a:lnTo>
                    <a:pt x="808" y="181"/>
                  </a:lnTo>
                  <a:lnTo>
                    <a:pt x="794" y="180"/>
                  </a:lnTo>
                  <a:lnTo>
                    <a:pt x="779" y="179"/>
                  </a:lnTo>
                  <a:lnTo>
                    <a:pt x="764" y="179"/>
                  </a:lnTo>
                  <a:lnTo>
                    <a:pt x="748" y="178"/>
                  </a:lnTo>
                  <a:lnTo>
                    <a:pt x="732" y="177"/>
                  </a:lnTo>
                  <a:lnTo>
                    <a:pt x="715" y="176"/>
                  </a:lnTo>
                  <a:lnTo>
                    <a:pt x="697" y="176"/>
                  </a:lnTo>
                  <a:lnTo>
                    <a:pt x="676" y="175"/>
                  </a:lnTo>
                  <a:lnTo>
                    <a:pt x="655" y="174"/>
                  </a:lnTo>
                  <a:lnTo>
                    <a:pt x="633" y="173"/>
                  </a:lnTo>
                  <a:lnTo>
                    <a:pt x="607" y="171"/>
                  </a:lnTo>
                  <a:lnTo>
                    <a:pt x="580" y="170"/>
                  </a:lnTo>
                  <a:lnTo>
                    <a:pt x="550" y="169"/>
                  </a:lnTo>
                  <a:lnTo>
                    <a:pt x="519" y="167"/>
                  </a:lnTo>
                  <a:lnTo>
                    <a:pt x="483" y="166"/>
                  </a:lnTo>
                  <a:lnTo>
                    <a:pt x="445" y="164"/>
                  </a:lnTo>
                  <a:lnTo>
                    <a:pt x="405" y="162"/>
                  </a:lnTo>
                  <a:lnTo>
                    <a:pt x="360" y="160"/>
                  </a:lnTo>
                  <a:lnTo>
                    <a:pt x="311" y="158"/>
                  </a:lnTo>
                  <a:lnTo>
                    <a:pt x="260" y="155"/>
                  </a:lnTo>
                  <a:lnTo>
                    <a:pt x="204" y="152"/>
                  </a:lnTo>
                  <a:lnTo>
                    <a:pt x="144" y="149"/>
                  </a:lnTo>
                  <a:lnTo>
                    <a:pt x="111" y="144"/>
                  </a:lnTo>
                  <a:lnTo>
                    <a:pt x="83" y="135"/>
                  </a:lnTo>
                  <a:lnTo>
                    <a:pt x="59" y="120"/>
                  </a:lnTo>
                  <a:lnTo>
                    <a:pt x="39" y="102"/>
                  </a:lnTo>
                  <a:lnTo>
                    <a:pt x="23" y="81"/>
                  </a:lnTo>
                  <a:lnTo>
                    <a:pt x="12" y="58"/>
                  </a:lnTo>
                  <a:lnTo>
                    <a:pt x="3" y="33"/>
                  </a:lnTo>
                  <a:lnTo>
                    <a:pt x="0" y="9"/>
                  </a:lnTo>
                  <a:lnTo>
                    <a:pt x="8" y="6"/>
                  </a:lnTo>
                  <a:lnTo>
                    <a:pt x="15" y="4"/>
                  </a:lnTo>
                  <a:lnTo>
                    <a:pt x="21" y="2"/>
                  </a:lnTo>
                  <a:lnTo>
                    <a:pt x="27" y="1"/>
                  </a:lnTo>
                  <a:lnTo>
                    <a:pt x="35" y="0"/>
                  </a:lnTo>
                  <a:lnTo>
                    <a:pt x="46" y="0"/>
                  </a:lnTo>
                  <a:lnTo>
                    <a:pt x="61" y="1"/>
                  </a:lnTo>
                  <a:lnTo>
                    <a:pt x="81" y="3"/>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9" name="Google Shape;1419;p48"/>
            <p:cNvSpPr/>
            <p:nvPr/>
          </p:nvSpPr>
          <p:spPr>
            <a:xfrm>
              <a:off x="3687" y="2313"/>
              <a:ext cx="114" cy="15"/>
            </a:xfrm>
            <a:custGeom>
              <a:rect b="b" l="l" r="r" t="t"/>
              <a:pathLst>
                <a:path extrusionOk="0" h="182" w="1134">
                  <a:moveTo>
                    <a:pt x="77" y="7"/>
                  </a:moveTo>
                  <a:lnTo>
                    <a:pt x="80" y="16"/>
                  </a:lnTo>
                  <a:lnTo>
                    <a:pt x="88" y="24"/>
                  </a:lnTo>
                  <a:lnTo>
                    <a:pt x="101" y="34"/>
                  </a:lnTo>
                  <a:lnTo>
                    <a:pt x="119" y="42"/>
                  </a:lnTo>
                  <a:lnTo>
                    <a:pt x="142" y="50"/>
                  </a:lnTo>
                  <a:lnTo>
                    <a:pt x="169" y="58"/>
                  </a:lnTo>
                  <a:lnTo>
                    <a:pt x="199" y="66"/>
                  </a:lnTo>
                  <a:lnTo>
                    <a:pt x="232" y="73"/>
                  </a:lnTo>
                  <a:lnTo>
                    <a:pt x="269" y="79"/>
                  </a:lnTo>
                  <a:lnTo>
                    <a:pt x="307" y="85"/>
                  </a:lnTo>
                  <a:lnTo>
                    <a:pt x="349" y="92"/>
                  </a:lnTo>
                  <a:lnTo>
                    <a:pt x="392" y="97"/>
                  </a:lnTo>
                  <a:lnTo>
                    <a:pt x="436" y="102"/>
                  </a:lnTo>
                  <a:lnTo>
                    <a:pt x="482" y="106"/>
                  </a:lnTo>
                  <a:lnTo>
                    <a:pt x="528" y="109"/>
                  </a:lnTo>
                  <a:lnTo>
                    <a:pt x="575" y="112"/>
                  </a:lnTo>
                  <a:lnTo>
                    <a:pt x="621" y="115"/>
                  </a:lnTo>
                  <a:lnTo>
                    <a:pt x="668" y="118"/>
                  </a:lnTo>
                  <a:lnTo>
                    <a:pt x="713" y="119"/>
                  </a:lnTo>
                  <a:lnTo>
                    <a:pt x="758" y="119"/>
                  </a:lnTo>
                  <a:lnTo>
                    <a:pt x="799" y="119"/>
                  </a:lnTo>
                  <a:lnTo>
                    <a:pt x="841" y="118"/>
                  </a:lnTo>
                  <a:lnTo>
                    <a:pt x="879" y="115"/>
                  </a:lnTo>
                  <a:lnTo>
                    <a:pt x="916" y="112"/>
                  </a:lnTo>
                  <a:lnTo>
                    <a:pt x="950" y="108"/>
                  </a:lnTo>
                  <a:lnTo>
                    <a:pt x="979" y="104"/>
                  </a:lnTo>
                  <a:lnTo>
                    <a:pt x="1006" y="99"/>
                  </a:lnTo>
                  <a:lnTo>
                    <a:pt x="1029" y="93"/>
                  </a:lnTo>
                  <a:lnTo>
                    <a:pt x="1046" y="84"/>
                  </a:lnTo>
                  <a:lnTo>
                    <a:pt x="1059" y="76"/>
                  </a:lnTo>
                  <a:lnTo>
                    <a:pt x="1068" y="67"/>
                  </a:lnTo>
                  <a:lnTo>
                    <a:pt x="1071" y="56"/>
                  </a:lnTo>
                  <a:lnTo>
                    <a:pt x="1134" y="53"/>
                  </a:lnTo>
                  <a:lnTo>
                    <a:pt x="1133" y="79"/>
                  </a:lnTo>
                  <a:lnTo>
                    <a:pt x="1126" y="103"/>
                  </a:lnTo>
                  <a:lnTo>
                    <a:pt x="1116" y="126"/>
                  </a:lnTo>
                  <a:lnTo>
                    <a:pt x="1102" y="146"/>
                  </a:lnTo>
                  <a:lnTo>
                    <a:pt x="1084" y="162"/>
                  </a:lnTo>
                  <a:lnTo>
                    <a:pt x="1060" y="173"/>
                  </a:lnTo>
                  <a:lnTo>
                    <a:pt x="1033" y="181"/>
                  </a:lnTo>
                  <a:lnTo>
                    <a:pt x="1000" y="182"/>
                  </a:lnTo>
                  <a:lnTo>
                    <a:pt x="144" y="140"/>
                  </a:lnTo>
                  <a:lnTo>
                    <a:pt x="111" y="135"/>
                  </a:lnTo>
                  <a:lnTo>
                    <a:pt x="83" y="126"/>
                  </a:lnTo>
                  <a:lnTo>
                    <a:pt x="59" y="111"/>
                  </a:lnTo>
                  <a:lnTo>
                    <a:pt x="39" y="93"/>
                  </a:lnTo>
                  <a:lnTo>
                    <a:pt x="23" y="72"/>
                  </a:lnTo>
                  <a:lnTo>
                    <a:pt x="12" y="49"/>
                  </a:lnTo>
                  <a:lnTo>
                    <a:pt x="3" y="24"/>
                  </a:lnTo>
                  <a:lnTo>
                    <a:pt x="0" y="0"/>
                  </a:lnTo>
                  <a:lnTo>
                    <a:pt x="77" y="7"/>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0" name="Google Shape;1420;p48"/>
            <p:cNvSpPr/>
            <p:nvPr/>
          </p:nvSpPr>
          <p:spPr>
            <a:xfrm>
              <a:off x="3695" y="2306"/>
              <a:ext cx="47" cy="17"/>
            </a:xfrm>
            <a:custGeom>
              <a:rect b="b" l="l" r="r" t="t"/>
              <a:pathLst>
                <a:path extrusionOk="0" h="208" w="466">
                  <a:moveTo>
                    <a:pt x="419" y="207"/>
                  </a:moveTo>
                  <a:lnTo>
                    <a:pt x="424" y="208"/>
                  </a:lnTo>
                  <a:lnTo>
                    <a:pt x="431" y="207"/>
                  </a:lnTo>
                  <a:lnTo>
                    <a:pt x="439" y="204"/>
                  </a:lnTo>
                  <a:lnTo>
                    <a:pt x="447" y="202"/>
                  </a:lnTo>
                  <a:lnTo>
                    <a:pt x="454" y="199"/>
                  </a:lnTo>
                  <a:lnTo>
                    <a:pt x="460" y="195"/>
                  </a:lnTo>
                  <a:lnTo>
                    <a:pt x="464" y="190"/>
                  </a:lnTo>
                  <a:lnTo>
                    <a:pt x="466" y="185"/>
                  </a:lnTo>
                  <a:lnTo>
                    <a:pt x="463" y="51"/>
                  </a:lnTo>
                  <a:lnTo>
                    <a:pt x="461" y="42"/>
                  </a:lnTo>
                  <a:lnTo>
                    <a:pt x="457" y="35"/>
                  </a:lnTo>
                  <a:lnTo>
                    <a:pt x="450" y="30"/>
                  </a:lnTo>
                  <a:lnTo>
                    <a:pt x="442" y="26"/>
                  </a:lnTo>
                  <a:lnTo>
                    <a:pt x="199" y="19"/>
                  </a:lnTo>
                  <a:lnTo>
                    <a:pt x="94" y="0"/>
                  </a:lnTo>
                  <a:lnTo>
                    <a:pt x="78" y="1"/>
                  </a:lnTo>
                  <a:lnTo>
                    <a:pt x="61" y="6"/>
                  </a:lnTo>
                  <a:lnTo>
                    <a:pt x="45" y="14"/>
                  </a:lnTo>
                  <a:lnTo>
                    <a:pt x="30" y="25"/>
                  </a:lnTo>
                  <a:lnTo>
                    <a:pt x="18" y="39"/>
                  </a:lnTo>
                  <a:lnTo>
                    <a:pt x="8" y="54"/>
                  </a:lnTo>
                  <a:lnTo>
                    <a:pt x="2" y="70"/>
                  </a:lnTo>
                  <a:lnTo>
                    <a:pt x="0" y="85"/>
                  </a:lnTo>
                  <a:lnTo>
                    <a:pt x="2" y="110"/>
                  </a:lnTo>
                  <a:lnTo>
                    <a:pt x="4" y="126"/>
                  </a:lnTo>
                  <a:lnTo>
                    <a:pt x="8" y="140"/>
                  </a:lnTo>
                  <a:lnTo>
                    <a:pt x="16" y="154"/>
                  </a:lnTo>
                  <a:lnTo>
                    <a:pt x="25" y="166"/>
                  </a:lnTo>
                  <a:lnTo>
                    <a:pt x="37" y="176"/>
                  </a:lnTo>
                  <a:lnTo>
                    <a:pt x="50" y="184"/>
                  </a:lnTo>
                  <a:lnTo>
                    <a:pt x="65" y="188"/>
                  </a:lnTo>
                  <a:lnTo>
                    <a:pt x="80" y="190"/>
                  </a:lnTo>
                  <a:lnTo>
                    <a:pt x="419" y="207"/>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1" name="Google Shape;1421;p48"/>
            <p:cNvSpPr/>
            <p:nvPr/>
          </p:nvSpPr>
          <p:spPr>
            <a:xfrm>
              <a:off x="3696" y="2305"/>
              <a:ext cx="47" cy="18"/>
            </a:xfrm>
            <a:custGeom>
              <a:rect b="b" l="l" r="r" t="t"/>
              <a:pathLst>
                <a:path extrusionOk="0" h="208" w="466">
                  <a:moveTo>
                    <a:pt x="419" y="208"/>
                  </a:moveTo>
                  <a:lnTo>
                    <a:pt x="425" y="208"/>
                  </a:lnTo>
                  <a:lnTo>
                    <a:pt x="431" y="208"/>
                  </a:lnTo>
                  <a:lnTo>
                    <a:pt x="439" y="206"/>
                  </a:lnTo>
                  <a:lnTo>
                    <a:pt x="447" y="203"/>
                  </a:lnTo>
                  <a:lnTo>
                    <a:pt x="454" y="200"/>
                  </a:lnTo>
                  <a:lnTo>
                    <a:pt x="460" y="196"/>
                  </a:lnTo>
                  <a:lnTo>
                    <a:pt x="464" y="191"/>
                  </a:lnTo>
                  <a:lnTo>
                    <a:pt x="466" y="186"/>
                  </a:lnTo>
                  <a:lnTo>
                    <a:pt x="463" y="52"/>
                  </a:lnTo>
                  <a:lnTo>
                    <a:pt x="461" y="44"/>
                  </a:lnTo>
                  <a:lnTo>
                    <a:pt x="457" y="37"/>
                  </a:lnTo>
                  <a:lnTo>
                    <a:pt x="450" y="31"/>
                  </a:lnTo>
                  <a:lnTo>
                    <a:pt x="442" y="28"/>
                  </a:lnTo>
                  <a:lnTo>
                    <a:pt x="199" y="20"/>
                  </a:lnTo>
                  <a:lnTo>
                    <a:pt x="94" y="0"/>
                  </a:lnTo>
                  <a:lnTo>
                    <a:pt x="78" y="1"/>
                  </a:lnTo>
                  <a:lnTo>
                    <a:pt x="61" y="8"/>
                  </a:lnTo>
                  <a:lnTo>
                    <a:pt x="45" y="16"/>
                  </a:lnTo>
                  <a:lnTo>
                    <a:pt x="30" y="27"/>
                  </a:lnTo>
                  <a:lnTo>
                    <a:pt x="18" y="41"/>
                  </a:lnTo>
                  <a:lnTo>
                    <a:pt x="8" y="55"/>
                  </a:lnTo>
                  <a:lnTo>
                    <a:pt x="2" y="72"/>
                  </a:lnTo>
                  <a:lnTo>
                    <a:pt x="0" y="87"/>
                  </a:lnTo>
                  <a:lnTo>
                    <a:pt x="2" y="112"/>
                  </a:lnTo>
                  <a:lnTo>
                    <a:pt x="4" y="128"/>
                  </a:lnTo>
                  <a:lnTo>
                    <a:pt x="8" y="142"/>
                  </a:lnTo>
                  <a:lnTo>
                    <a:pt x="16" y="156"/>
                  </a:lnTo>
                  <a:lnTo>
                    <a:pt x="25" y="167"/>
                  </a:lnTo>
                  <a:lnTo>
                    <a:pt x="37" y="176"/>
                  </a:lnTo>
                  <a:lnTo>
                    <a:pt x="51" y="185"/>
                  </a:lnTo>
                  <a:lnTo>
                    <a:pt x="65" y="189"/>
                  </a:lnTo>
                  <a:lnTo>
                    <a:pt x="80" y="191"/>
                  </a:lnTo>
                  <a:lnTo>
                    <a:pt x="419" y="208"/>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2" name="Google Shape;1422;p48"/>
            <p:cNvSpPr/>
            <p:nvPr/>
          </p:nvSpPr>
          <p:spPr>
            <a:xfrm>
              <a:off x="3747" y="2308"/>
              <a:ext cx="46" cy="17"/>
            </a:xfrm>
            <a:custGeom>
              <a:rect b="b" l="l" r="r" t="t"/>
              <a:pathLst>
                <a:path extrusionOk="0" h="211" w="465">
                  <a:moveTo>
                    <a:pt x="24" y="193"/>
                  </a:moveTo>
                  <a:lnTo>
                    <a:pt x="17" y="191"/>
                  </a:lnTo>
                  <a:lnTo>
                    <a:pt x="11" y="187"/>
                  </a:lnTo>
                  <a:lnTo>
                    <a:pt x="7" y="179"/>
                  </a:lnTo>
                  <a:lnTo>
                    <a:pt x="5" y="170"/>
                  </a:lnTo>
                  <a:lnTo>
                    <a:pt x="0" y="35"/>
                  </a:lnTo>
                  <a:lnTo>
                    <a:pt x="1" y="29"/>
                  </a:lnTo>
                  <a:lnTo>
                    <a:pt x="5" y="24"/>
                  </a:lnTo>
                  <a:lnTo>
                    <a:pt x="10" y="18"/>
                  </a:lnTo>
                  <a:lnTo>
                    <a:pt x="17" y="13"/>
                  </a:lnTo>
                  <a:lnTo>
                    <a:pt x="24" y="8"/>
                  </a:lnTo>
                  <a:lnTo>
                    <a:pt x="31" y="3"/>
                  </a:lnTo>
                  <a:lnTo>
                    <a:pt x="38" y="1"/>
                  </a:lnTo>
                  <a:lnTo>
                    <a:pt x="44" y="0"/>
                  </a:lnTo>
                  <a:lnTo>
                    <a:pt x="237" y="24"/>
                  </a:lnTo>
                  <a:lnTo>
                    <a:pt x="361" y="29"/>
                  </a:lnTo>
                  <a:lnTo>
                    <a:pt x="377" y="32"/>
                  </a:lnTo>
                  <a:lnTo>
                    <a:pt x="394" y="38"/>
                  </a:lnTo>
                  <a:lnTo>
                    <a:pt x="411" y="46"/>
                  </a:lnTo>
                  <a:lnTo>
                    <a:pt x="428" y="55"/>
                  </a:lnTo>
                  <a:lnTo>
                    <a:pt x="442" y="68"/>
                  </a:lnTo>
                  <a:lnTo>
                    <a:pt x="453" y="81"/>
                  </a:lnTo>
                  <a:lnTo>
                    <a:pt x="460" y="96"/>
                  </a:lnTo>
                  <a:lnTo>
                    <a:pt x="463" y="111"/>
                  </a:lnTo>
                  <a:lnTo>
                    <a:pt x="465" y="136"/>
                  </a:lnTo>
                  <a:lnTo>
                    <a:pt x="462" y="152"/>
                  </a:lnTo>
                  <a:lnTo>
                    <a:pt x="455" y="166"/>
                  </a:lnTo>
                  <a:lnTo>
                    <a:pt x="444" y="178"/>
                  </a:lnTo>
                  <a:lnTo>
                    <a:pt x="430" y="189"/>
                  </a:lnTo>
                  <a:lnTo>
                    <a:pt x="414" y="198"/>
                  </a:lnTo>
                  <a:lnTo>
                    <a:pt x="397" y="205"/>
                  </a:lnTo>
                  <a:lnTo>
                    <a:pt x="380" y="209"/>
                  </a:lnTo>
                  <a:lnTo>
                    <a:pt x="364" y="211"/>
                  </a:lnTo>
                  <a:lnTo>
                    <a:pt x="24" y="193"/>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3" name="Google Shape;1423;p48"/>
            <p:cNvSpPr/>
            <p:nvPr/>
          </p:nvSpPr>
          <p:spPr>
            <a:xfrm>
              <a:off x="3747" y="2307"/>
              <a:ext cx="47" cy="18"/>
            </a:xfrm>
            <a:custGeom>
              <a:rect b="b" l="l" r="r" t="t"/>
              <a:pathLst>
                <a:path extrusionOk="0" h="210" w="465">
                  <a:moveTo>
                    <a:pt x="24" y="193"/>
                  </a:moveTo>
                  <a:lnTo>
                    <a:pt x="17" y="191"/>
                  </a:lnTo>
                  <a:lnTo>
                    <a:pt x="11" y="187"/>
                  </a:lnTo>
                  <a:lnTo>
                    <a:pt x="7" y="180"/>
                  </a:lnTo>
                  <a:lnTo>
                    <a:pt x="5" y="171"/>
                  </a:lnTo>
                  <a:lnTo>
                    <a:pt x="0" y="34"/>
                  </a:lnTo>
                  <a:lnTo>
                    <a:pt x="1" y="29"/>
                  </a:lnTo>
                  <a:lnTo>
                    <a:pt x="5" y="24"/>
                  </a:lnTo>
                  <a:lnTo>
                    <a:pt x="11" y="18"/>
                  </a:lnTo>
                  <a:lnTo>
                    <a:pt x="17" y="13"/>
                  </a:lnTo>
                  <a:lnTo>
                    <a:pt x="25" y="7"/>
                  </a:lnTo>
                  <a:lnTo>
                    <a:pt x="33" y="3"/>
                  </a:lnTo>
                  <a:lnTo>
                    <a:pt x="39" y="1"/>
                  </a:lnTo>
                  <a:lnTo>
                    <a:pt x="44" y="0"/>
                  </a:lnTo>
                  <a:lnTo>
                    <a:pt x="238" y="25"/>
                  </a:lnTo>
                  <a:lnTo>
                    <a:pt x="361" y="29"/>
                  </a:lnTo>
                  <a:lnTo>
                    <a:pt x="377" y="32"/>
                  </a:lnTo>
                  <a:lnTo>
                    <a:pt x="394" y="37"/>
                  </a:lnTo>
                  <a:lnTo>
                    <a:pt x="412" y="46"/>
                  </a:lnTo>
                  <a:lnTo>
                    <a:pt x="428" y="56"/>
                  </a:lnTo>
                  <a:lnTo>
                    <a:pt x="442" y="67"/>
                  </a:lnTo>
                  <a:lnTo>
                    <a:pt x="453" y="81"/>
                  </a:lnTo>
                  <a:lnTo>
                    <a:pt x="460" y="95"/>
                  </a:lnTo>
                  <a:lnTo>
                    <a:pt x="463" y="111"/>
                  </a:lnTo>
                  <a:lnTo>
                    <a:pt x="465" y="136"/>
                  </a:lnTo>
                  <a:lnTo>
                    <a:pt x="462" y="151"/>
                  </a:lnTo>
                  <a:lnTo>
                    <a:pt x="455" y="166"/>
                  </a:lnTo>
                  <a:lnTo>
                    <a:pt x="444" y="178"/>
                  </a:lnTo>
                  <a:lnTo>
                    <a:pt x="430" y="189"/>
                  </a:lnTo>
                  <a:lnTo>
                    <a:pt x="414" y="198"/>
                  </a:lnTo>
                  <a:lnTo>
                    <a:pt x="397" y="205"/>
                  </a:lnTo>
                  <a:lnTo>
                    <a:pt x="380" y="209"/>
                  </a:lnTo>
                  <a:lnTo>
                    <a:pt x="364" y="210"/>
                  </a:lnTo>
                  <a:lnTo>
                    <a:pt x="24" y="19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4" name="Google Shape;1424;p48"/>
            <p:cNvSpPr/>
            <p:nvPr/>
          </p:nvSpPr>
          <p:spPr>
            <a:xfrm>
              <a:off x="3699" y="2305"/>
              <a:ext cx="44" cy="17"/>
            </a:xfrm>
            <a:custGeom>
              <a:rect b="b" l="l" r="r" t="t"/>
              <a:pathLst>
                <a:path extrusionOk="0" h="196" w="439">
                  <a:moveTo>
                    <a:pt x="420" y="196"/>
                  </a:moveTo>
                  <a:lnTo>
                    <a:pt x="427" y="196"/>
                  </a:lnTo>
                  <a:lnTo>
                    <a:pt x="433" y="192"/>
                  </a:lnTo>
                  <a:lnTo>
                    <a:pt x="437" y="186"/>
                  </a:lnTo>
                  <a:lnTo>
                    <a:pt x="439" y="176"/>
                  </a:lnTo>
                  <a:lnTo>
                    <a:pt x="437" y="40"/>
                  </a:lnTo>
                  <a:lnTo>
                    <a:pt x="435" y="32"/>
                  </a:lnTo>
                  <a:lnTo>
                    <a:pt x="431" y="25"/>
                  </a:lnTo>
                  <a:lnTo>
                    <a:pt x="424" y="20"/>
                  </a:lnTo>
                  <a:lnTo>
                    <a:pt x="415" y="18"/>
                  </a:lnTo>
                  <a:lnTo>
                    <a:pt x="199" y="8"/>
                  </a:lnTo>
                  <a:lnTo>
                    <a:pt x="75" y="0"/>
                  </a:lnTo>
                  <a:lnTo>
                    <a:pt x="60" y="1"/>
                  </a:lnTo>
                  <a:lnTo>
                    <a:pt x="46" y="6"/>
                  </a:lnTo>
                  <a:lnTo>
                    <a:pt x="34" y="13"/>
                  </a:lnTo>
                  <a:lnTo>
                    <a:pt x="23" y="22"/>
                  </a:lnTo>
                  <a:lnTo>
                    <a:pt x="13" y="32"/>
                  </a:lnTo>
                  <a:lnTo>
                    <a:pt x="6" y="45"/>
                  </a:lnTo>
                  <a:lnTo>
                    <a:pt x="1" y="59"/>
                  </a:lnTo>
                  <a:lnTo>
                    <a:pt x="0" y="75"/>
                  </a:lnTo>
                  <a:lnTo>
                    <a:pt x="2" y="99"/>
                  </a:lnTo>
                  <a:lnTo>
                    <a:pt x="4" y="114"/>
                  </a:lnTo>
                  <a:lnTo>
                    <a:pt x="8" y="129"/>
                  </a:lnTo>
                  <a:lnTo>
                    <a:pt x="16" y="142"/>
                  </a:lnTo>
                  <a:lnTo>
                    <a:pt x="26" y="155"/>
                  </a:lnTo>
                  <a:lnTo>
                    <a:pt x="38" y="164"/>
                  </a:lnTo>
                  <a:lnTo>
                    <a:pt x="51" y="172"/>
                  </a:lnTo>
                  <a:lnTo>
                    <a:pt x="65" y="176"/>
                  </a:lnTo>
                  <a:lnTo>
                    <a:pt x="80" y="178"/>
                  </a:lnTo>
                  <a:lnTo>
                    <a:pt x="420" y="19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5" name="Google Shape;1425;p48"/>
            <p:cNvSpPr/>
            <p:nvPr/>
          </p:nvSpPr>
          <p:spPr>
            <a:xfrm>
              <a:off x="3750" y="2307"/>
              <a:ext cx="44" cy="17"/>
            </a:xfrm>
            <a:custGeom>
              <a:rect b="b" l="l" r="r" t="t"/>
              <a:pathLst>
                <a:path extrusionOk="0" h="196" w="440">
                  <a:moveTo>
                    <a:pt x="25" y="178"/>
                  </a:moveTo>
                  <a:lnTo>
                    <a:pt x="18" y="175"/>
                  </a:lnTo>
                  <a:lnTo>
                    <a:pt x="12" y="171"/>
                  </a:lnTo>
                  <a:lnTo>
                    <a:pt x="8" y="165"/>
                  </a:lnTo>
                  <a:lnTo>
                    <a:pt x="6" y="155"/>
                  </a:lnTo>
                  <a:lnTo>
                    <a:pt x="0" y="20"/>
                  </a:lnTo>
                  <a:lnTo>
                    <a:pt x="2" y="12"/>
                  </a:lnTo>
                  <a:lnTo>
                    <a:pt x="8" y="4"/>
                  </a:lnTo>
                  <a:lnTo>
                    <a:pt x="15" y="0"/>
                  </a:lnTo>
                  <a:lnTo>
                    <a:pt x="23" y="0"/>
                  </a:lnTo>
                  <a:lnTo>
                    <a:pt x="237" y="10"/>
                  </a:lnTo>
                  <a:lnTo>
                    <a:pt x="361" y="15"/>
                  </a:lnTo>
                  <a:lnTo>
                    <a:pt x="377" y="18"/>
                  </a:lnTo>
                  <a:lnTo>
                    <a:pt x="391" y="23"/>
                  </a:lnTo>
                  <a:lnTo>
                    <a:pt x="404" y="31"/>
                  </a:lnTo>
                  <a:lnTo>
                    <a:pt x="415" y="41"/>
                  </a:lnTo>
                  <a:lnTo>
                    <a:pt x="424" y="53"/>
                  </a:lnTo>
                  <a:lnTo>
                    <a:pt x="431" y="66"/>
                  </a:lnTo>
                  <a:lnTo>
                    <a:pt x="437" y="81"/>
                  </a:lnTo>
                  <a:lnTo>
                    <a:pt x="440" y="96"/>
                  </a:lnTo>
                  <a:lnTo>
                    <a:pt x="440" y="121"/>
                  </a:lnTo>
                  <a:lnTo>
                    <a:pt x="437" y="137"/>
                  </a:lnTo>
                  <a:lnTo>
                    <a:pt x="433" y="150"/>
                  </a:lnTo>
                  <a:lnTo>
                    <a:pt x="426" y="163"/>
                  </a:lnTo>
                  <a:lnTo>
                    <a:pt x="417" y="174"/>
                  </a:lnTo>
                  <a:lnTo>
                    <a:pt x="406" y="183"/>
                  </a:lnTo>
                  <a:lnTo>
                    <a:pt x="393" y="190"/>
                  </a:lnTo>
                  <a:lnTo>
                    <a:pt x="379" y="195"/>
                  </a:lnTo>
                  <a:lnTo>
                    <a:pt x="363" y="196"/>
                  </a:lnTo>
                  <a:lnTo>
                    <a:pt x="2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6" name="Google Shape;1426;p48"/>
            <p:cNvSpPr/>
            <p:nvPr/>
          </p:nvSpPr>
          <p:spPr>
            <a:xfrm>
              <a:off x="3713" y="2270"/>
              <a:ext cx="20" cy="17"/>
            </a:xfrm>
            <a:custGeom>
              <a:rect b="b" l="l" r="r" t="t"/>
              <a:pathLst>
                <a:path extrusionOk="0" h="203" w="200">
                  <a:moveTo>
                    <a:pt x="102" y="203"/>
                  </a:moveTo>
                  <a:lnTo>
                    <a:pt x="82" y="200"/>
                  </a:lnTo>
                  <a:lnTo>
                    <a:pt x="63" y="192"/>
                  </a:lnTo>
                  <a:lnTo>
                    <a:pt x="46" y="182"/>
                  </a:lnTo>
                  <a:lnTo>
                    <a:pt x="31" y="169"/>
                  </a:lnTo>
                  <a:lnTo>
                    <a:pt x="19" y="153"/>
                  </a:lnTo>
                  <a:lnTo>
                    <a:pt x="9" y="136"/>
                  </a:lnTo>
                  <a:lnTo>
                    <a:pt x="3" y="116"/>
                  </a:lnTo>
                  <a:lnTo>
                    <a:pt x="0" y="95"/>
                  </a:lnTo>
                  <a:lnTo>
                    <a:pt x="3"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2" y="67"/>
                  </a:lnTo>
                  <a:lnTo>
                    <a:pt x="198" y="87"/>
                  </a:lnTo>
                  <a:lnTo>
                    <a:pt x="200" y="108"/>
                  </a:lnTo>
                  <a:lnTo>
                    <a:pt x="198" y="128"/>
                  </a:lnTo>
                  <a:lnTo>
                    <a:pt x="193" y="147"/>
                  </a:lnTo>
                  <a:lnTo>
                    <a:pt x="183" y="163"/>
                  </a:lnTo>
                  <a:lnTo>
                    <a:pt x="172" y="177"/>
                  </a:lnTo>
                  <a:lnTo>
                    <a:pt x="157" y="188"/>
                  </a:lnTo>
                  <a:lnTo>
                    <a:pt x="141" y="197"/>
                  </a:lnTo>
                  <a:lnTo>
                    <a:pt x="122" y="202"/>
                  </a:lnTo>
                  <a:lnTo>
                    <a:pt x="102"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7" name="Google Shape;1427;p48"/>
            <p:cNvSpPr/>
            <p:nvPr/>
          </p:nvSpPr>
          <p:spPr>
            <a:xfrm>
              <a:off x="3755" y="2272"/>
              <a:ext cx="19" cy="17"/>
            </a:xfrm>
            <a:custGeom>
              <a:rect b="b" l="l" r="r" t="t"/>
              <a:pathLst>
                <a:path extrusionOk="0" h="203" w="198">
                  <a:moveTo>
                    <a:pt x="101" y="203"/>
                  </a:moveTo>
                  <a:lnTo>
                    <a:pt x="81" y="200"/>
                  </a:lnTo>
                  <a:lnTo>
                    <a:pt x="63" y="192"/>
                  </a:lnTo>
                  <a:lnTo>
                    <a:pt x="46" y="182"/>
                  </a:lnTo>
                  <a:lnTo>
                    <a:pt x="31" y="169"/>
                  </a:lnTo>
                  <a:lnTo>
                    <a:pt x="18" y="153"/>
                  </a:lnTo>
                  <a:lnTo>
                    <a:pt x="8" y="135"/>
                  </a:lnTo>
                  <a:lnTo>
                    <a:pt x="2" y="116"/>
                  </a:lnTo>
                  <a:lnTo>
                    <a:pt x="0" y="95"/>
                  </a:lnTo>
                  <a:lnTo>
                    <a:pt x="2" y="74"/>
                  </a:lnTo>
                  <a:lnTo>
                    <a:pt x="7" y="56"/>
                  </a:lnTo>
                  <a:lnTo>
                    <a:pt x="16" y="39"/>
                  </a:lnTo>
                  <a:lnTo>
                    <a:pt x="28" y="26"/>
                  </a:lnTo>
                  <a:lnTo>
                    <a:pt x="43" y="14"/>
                  </a:lnTo>
                  <a:lnTo>
                    <a:pt x="59" y="6"/>
                  </a:lnTo>
                  <a:lnTo>
                    <a:pt x="77" y="1"/>
                  </a:lnTo>
                  <a:lnTo>
                    <a:pt x="97" y="0"/>
                  </a:lnTo>
                  <a:lnTo>
                    <a:pt x="117" y="3"/>
                  </a:lnTo>
                  <a:lnTo>
                    <a:pt x="135" y="10"/>
                  </a:lnTo>
                  <a:lnTo>
                    <a:pt x="153" y="21"/>
                  </a:lnTo>
                  <a:lnTo>
                    <a:pt x="168" y="34"/>
                  </a:lnTo>
                  <a:lnTo>
                    <a:pt x="180" y="49"/>
                  </a:lnTo>
                  <a:lnTo>
                    <a:pt x="190" y="67"/>
                  </a:lnTo>
                  <a:lnTo>
                    <a:pt x="196" y="87"/>
                  </a:lnTo>
                  <a:lnTo>
                    <a:pt x="198" y="107"/>
                  </a:lnTo>
                  <a:lnTo>
                    <a:pt x="196" y="128"/>
                  </a:lnTo>
                  <a:lnTo>
                    <a:pt x="191" y="147"/>
                  </a:lnTo>
                  <a:lnTo>
                    <a:pt x="182" y="163"/>
                  </a:lnTo>
                  <a:lnTo>
                    <a:pt x="171" y="177"/>
                  </a:lnTo>
                  <a:lnTo>
                    <a:pt x="156" y="188"/>
                  </a:lnTo>
                  <a:lnTo>
                    <a:pt x="139" y="196"/>
                  </a:lnTo>
                  <a:lnTo>
                    <a:pt x="121" y="202"/>
                  </a:lnTo>
                  <a:lnTo>
                    <a:pt x="101"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8" name="Google Shape;1428;p48"/>
            <p:cNvSpPr/>
            <p:nvPr/>
          </p:nvSpPr>
          <p:spPr>
            <a:xfrm>
              <a:off x="3707" y="2243"/>
              <a:ext cx="34" cy="18"/>
            </a:xfrm>
            <a:custGeom>
              <a:rect b="b" l="l" r="r" t="t"/>
              <a:pathLst>
                <a:path extrusionOk="0" h="217" w="342">
                  <a:moveTo>
                    <a:pt x="106" y="0"/>
                  </a:moveTo>
                  <a:lnTo>
                    <a:pt x="230" y="7"/>
                  </a:lnTo>
                  <a:lnTo>
                    <a:pt x="278" y="20"/>
                  </a:lnTo>
                  <a:lnTo>
                    <a:pt x="312" y="46"/>
                  </a:lnTo>
                  <a:lnTo>
                    <a:pt x="334" y="81"/>
                  </a:lnTo>
                  <a:lnTo>
                    <a:pt x="342" y="120"/>
                  </a:lnTo>
                  <a:lnTo>
                    <a:pt x="336" y="158"/>
                  </a:lnTo>
                  <a:lnTo>
                    <a:pt x="317" y="191"/>
                  </a:lnTo>
                  <a:lnTo>
                    <a:pt x="283" y="212"/>
                  </a:lnTo>
                  <a:lnTo>
                    <a:pt x="235" y="217"/>
                  </a:lnTo>
                  <a:lnTo>
                    <a:pt x="111" y="210"/>
                  </a:lnTo>
                  <a:lnTo>
                    <a:pt x="63" y="198"/>
                  </a:lnTo>
                  <a:lnTo>
                    <a:pt x="29" y="172"/>
                  </a:lnTo>
                  <a:lnTo>
                    <a:pt x="8" y="137"/>
                  </a:lnTo>
                  <a:lnTo>
                    <a:pt x="0" y="97"/>
                  </a:lnTo>
                  <a:lnTo>
                    <a:pt x="7" y="59"/>
                  </a:lnTo>
                  <a:lnTo>
                    <a:pt x="26" y="27"/>
                  </a:lnTo>
                  <a:lnTo>
                    <a:pt x="59" y="5"/>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9" name="Google Shape;1429;p48"/>
            <p:cNvSpPr/>
            <p:nvPr/>
          </p:nvSpPr>
          <p:spPr>
            <a:xfrm>
              <a:off x="3676" y="2268"/>
              <a:ext cx="28" cy="18"/>
            </a:xfrm>
            <a:custGeom>
              <a:rect b="b" l="l" r="r" t="t"/>
              <a:pathLst>
                <a:path extrusionOk="0" h="214" w="282">
                  <a:moveTo>
                    <a:pt x="105" y="0"/>
                  </a:moveTo>
                  <a:lnTo>
                    <a:pt x="171" y="4"/>
                  </a:lnTo>
                  <a:lnTo>
                    <a:pt x="219" y="16"/>
                  </a:lnTo>
                  <a:lnTo>
                    <a:pt x="254" y="42"/>
                  </a:lnTo>
                  <a:lnTo>
                    <a:pt x="274" y="76"/>
                  </a:lnTo>
                  <a:lnTo>
                    <a:pt x="282" y="115"/>
                  </a:lnTo>
                  <a:lnTo>
                    <a:pt x="276" y="153"/>
                  </a:lnTo>
                  <a:lnTo>
                    <a:pt x="256" y="187"/>
                  </a:lnTo>
                  <a:lnTo>
                    <a:pt x="223" y="208"/>
                  </a:lnTo>
                  <a:lnTo>
                    <a:pt x="176" y="214"/>
                  </a:lnTo>
                  <a:lnTo>
                    <a:pt x="110" y="210"/>
                  </a:lnTo>
                  <a:lnTo>
                    <a:pt x="63" y="198"/>
                  </a:lnTo>
                  <a:lnTo>
                    <a:pt x="28" y="172"/>
                  </a:lnTo>
                  <a:lnTo>
                    <a:pt x="7" y="137"/>
                  </a:lnTo>
                  <a:lnTo>
                    <a:pt x="0" y="97"/>
                  </a:lnTo>
                  <a:lnTo>
                    <a:pt x="6" y="59"/>
                  </a:lnTo>
                  <a:lnTo>
                    <a:pt x="25" y="27"/>
                  </a:lnTo>
                  <a:lnTo>
                    <a:pt x="58"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0" name="Google Shape;1430;p48"/>
            <p:cNvSpPr/>
            <p:nvPr/>
          </p:nvSpPr>
          <p:spPr>
            <a:xfrm>
              <a:off x="3748" y="2246"/>
              <a:ext cx="34" cy="18"/>
            </a:xfrm>
            <a:custGeom>
              <a:rect b="b" l="l" r="r" t="t"/>
              <a:pathLst>
                <a:path extrusionOk="0" h="217" w="341">
                  <a:moveTo>
                    <a:pt x="106" y="0"/>
                  </a:moveTo>
                  <a:lnTo>
                    <a:pt x="229" y="7"/>
                  </a:lnTo>
                  <a:lnTo>
                    <a:pt x="277" y="20"/>
                  </a:lnTo>
                  <a:lnTo>
                    <a:pt x="312" y="46"/>
                  </a:lnTo>
                  <a:lnTo>
                    <a:pt x="333" y="81"/>
                  </a:lnTo>
                  <a:lnTo>
                    <a:pt x="341" y="120"/>
                  </a:lnTo>
                  <a:lnTo>
                    <a:pt x="334" y="158"/>
                  </a:lnTo>
                  <a:lnTo>
                    <a:pt x="315" y="190"/>
                  </a:lnTo>
                  <a:lnTo>
                    <a:pt x="282" y="212"/>
                  </a:lnTo>
                  <a:lnTo>
                    <a:pt x="234" y="217"/>
                  </a:lnTo>
                  <a:lnTo>
                    <a:pt x="111" y="210"/>
                  </a:lnTo>
                  <a:lnTo>
                    <a:pt x="63" y="198"/>
                  </a:lnTo>
                  <a:lnTo>
                    <a:pt x="29" y="172"/>
                  </a:lnTo>
                  <a:lnTo>
                    <a:pt x="7" y="137"/>
                  </a:lnTo>
                  <a:lnTo>
                    <a:pt x="0" y="98"/>
                  </a:lnTo>
                  <a:lnTo>
                    <a:pt x="6" y="60"/>
                  </a:lnTo>
                  <a:lnTo>
                    <a:pt x="25" y="28"/>
                  </a:lnTo>
                  <a:lnTo>
                    <a:pt x="59" y="6"/>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1" name="Google Shape;1431;p48"/>
            <p:cNvSpPr/>
            <p:nvPr/>
          </p:nvSpPr>
          <p:spPr>
            <a:xfrm>
              <a:off x="3788" y="2247"/>
              <a:ext cx="21" cy="44"/>
            </a:xfrm>
            <a:custGeom>
              <a:rect b="b" l="l" r="r" t="t"/>
              <a:pathLst>
                <a:path extrusionOk="0" h="523" w="213">
                  <a:moveTo>
                    <a:pt x="7" y="415"/>
                  </a:moveTo>
                  <a:lnTo>
                    <a:pt x="0" y="98"/>
                  </a:lnTo>
                  <a:lnTo>
                    <a:pt x="1" y="74"/>
                  </a:lnTo>
                  <a:lnTo>
                    <a:pt x="7" y="53"/>
                  </a:lnTo>
                  <a:lnTo>
                    <a:pt x="17" y="36"/>
                  </a:lnTo>
                  <a:lnTo>
                    <a:pt x="29" y="22"/>
                  </a:lnTo>
                  <a:lnTo>
                    <a:pt x="44" y="12"/>
                  </a:lnTo>
                  <a:lnTo>
                    <a:pt x="62" y="5"/>
                  </a:lnTo>
                  <a:lnTo>
                    <a:pt x="80" y="1"/>
                  </a:lnTo>
                  <a:lnTo>
                    <a:pt x="99" y="0"/>
                  </a:lnTo>
                  <a:lnTo>
                    <a:pt x="118" y="3"/>
                  </a:lnTo>
                  <a:lnTo>
                    <a:pt x="138" y="9"/>
                  </a:lnTo>
                  <a:lnTo>
                    <a:pt x="155" y="18"/>
                  </a:lnTo>
                  <a:lnTo>
                    <a:pt x="171" y="31"/>
                  </a:lnTo>
                  <a:lnTo>
                    <a:pt x="185" y="46"/>
                  </a:lnTo>
                  <a:lnTo>
                    <a:pt x="196" y="65"/>
                  </a:lnTo>
                  <a:lnTo>
                    <a:pt x="203" y="86"/>
                  </a:lnTo>
                  <a:lnTo>
                    <a:pt x="206" y="110"/>
                  </a:lnTo>
                  <a:lnTo>
                    <a:pt x="213" y="427"/>
                  </a:lnTo>
                  <a:lnTo>
                    <a:pt x="211" y="452"/>
                  </a:lnTo>
                  <a:lnTo>
                    <a:pt x="206" y="473"/>
                  </a:lnTo>
                  <a:lnTo>
                    <a:pt x="196" y="489"/>
                  </a:lnTo>
                  <a:lnTo>
                    <a:pt x="183" y="502"/>
                  </a:lnTo>
                  <a:lnTo>
                    <a:pt x="168" y="512"/>
                  </a:lnTo>
                  <a:lnTo>
                    <a:pt x="151" y="518"/>
                  </a:lnTo>
                  <a:lnTo>
                    <a:pt x="133" y="522"/>
                  </a:lnTo>
                  <a:lnTo>
                    <a:pt x="113" y="523"/>
                  </a:lnTo>
                  <a:lnTo>
                    <a:pt x="92" y="521"/>
                  </a:lnTo>
                  <a:lnTo>
                    <a:pt x="73" y="516"/>
                  </a:lnTo>
                  <a:lnTo>
                    <a:pt x="55" y="507"/>
                  </a:lnTo>
                  <a:lnTo>
                    <a:pt x="40" y="494"/>
                  </a:lnTo>
                  <a:lnTo>
                    <a:pt x="27" y="479"/>
                  </a:lnTo>
                  <a:lnTo>
                    <a:pt x="18" y="460"/>
                  </a:lnTo>
                  <a:lnTo>
                    <a:pt x="11" y="439"/>
                  </a:lnTo>
                  <a:lnTo>
                    <a:pt x="7" y="4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2" name="Google Shape;1432;p48"/>
            <p:cNvSpPr/>
            <p:nvPr/>
          </p:nvSpPr>
          <p:spPr>
            <a:xfrm>
              <a:off x="3714" y="2269"/>
              <a:ext cx="20" cy="17"/>
            </a:xfrm>
            <a:custGeom>
              <a:rect b="b" l="l" r="r" t="t"/>
              <a:pathLst>
                <a:path extrusionOk="0" h="203" w="199">
                  <a:moveTo>
                    <a:pt x="101" y="203"/>
                  </a:moveTo>
                  <a:lnTo>
                    <a:pt x="81" y="199"/>
                  </a:lnTo>
                  <a:lnTo>
                    <a:pt x="63" y="192"/>
                  </a:lnTo>
                  <a:lnTo>
                    <a:pt x="45" y="182"/>
                  </a:lnTo>
                  <a:lnTo>
                    <a:pt x="30" y="168"/>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6" y="10"/>
                  </a:lnTo>
                  <a:lnTo>
                    <a:pt x="153" y="20"/>
                  </a:lnTo>
                  <a:lnTo>
                    <a:pt x="168" y="34"/>
                  </a:lnTo>
                  <a:lnTo>
                    <a:pt x="181" y="49"/>
                  </a:lnTo>
                  <a:lnTo>
                    <a:pt x="191" y="67"/>
                  </a:lnTo>
                  <a:lnTo>
                    <a:pt x="197" y="87"/>
                  </a:lnTo>
                  <a:lnTo>
                    <a:pt x="199" y="107"/>
                  </a:lnTo>
                  <a:lnTo>
                    <a:pt x="197" y="128"/>
                  </a:lnTo>
                  <a:lnTo>
                    <a:pt x="192" y="147"/>
                  </a:lnTo>
                  <a:lnTo>
                    <a:pt x="183" y="163"/>
                  </a:lnTo>
                  <a:lnTo>
                    <a:pt x="171" y="177"/>
                  </a:lnTo>
                  <a:lnTo>
                    <a:pt x="156" y="188"/>
                  </a:lnTo>
                  <a:lnTo>
                    <a:pt x="140" y="196"/>
                  </a:lnTo>
                  <a:lnTo>
                    <a:pt x="122" y="202"/>
                  </a:lnTo>
                  <a:lnTo>
                    <a:pt x="101" y="20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3" name="Google Shape;1433;p48"/>
            <p:cNvSpPr/>
            <p:nvPr/>
          </p:nvSpPr>
          <p:spPr>
            <a:xfrm>
              <a:off x="3755" y="2271"/>
              <a:ext cx="20" cy="17"/>
            </a:xfrm>
            <a:custGeom>
              <a:rect b="b" l="l" r="r" t="t"/>
              <a:pathLst>
                <a:path extrusionOk="0" h="202" w="198">
                  <a:moveTo>
                    <a:pt x="101" y="202"/>
                  </a:moveTo>
                  <a:lnTo>
                    <a:pt x="81" y="199"/>
                  </a:lnTo>
                  <a:lnTo>
                    <a:pt x="63" y="192"/>
                  </a:lnTo>
                  <a:lnTo>
                    <a:pt x="46" y="182"/>
                  </a:lnTo>
                  <a:lnTo>
                    <a:pt x="31" y="168"/>
                  </a:lnTo>
                  <a:lnTo>
                    <a:pt x="19" y="153"/>
                  </a:lnTo>
                  <a:lnTo>
                    <a:pt x="8" y="135"/>
                  </a:lnTo>
                  <a:lnTo>
                    <a:pt x="2" y="116"/>
                  </a:lnTo>
                  <a:lnTo>
                    <a:pt x="0" y="95"/>
                  </a:lnTo>
                  <a:lnTo>
                    <a:pt x="2" y="74"/>
                  </a:lnTo>
                  <a:lnTo>
                    <a:pt x="7" y="55"/>
                  </a:lnTo>
                  <a:lnTo>
                    <a:pt x="17" y="39"/>
                  </a:lnTo>
                  <a:lnTo>
                    <a:pt x="28" y="25"/>
                  </a:lnTo>
                  <a:lnTo>
                    <a:pt x="43" y="14"/>
                  </a:lnTo>
                  <a:lnTo>
                    <a:pt x="59" y="6"/>
                  </a:lnTo>
                  <a:lnTo>
                    <a:pt x="78" y="1"/>
                  </a:lnTo>
                  <a:lnTo>
                    <a:pt x="97" y="0"/>
                  </a:lnTo>
                  <a:lnTo>
                    <a:pt x="117" y="3"/>
                  </a:lnTo>
                  <a:lnTo>
                    <a:pt x="135" y="10"/>
                  </a:lnTo>
                  <a:lnTo>
                    <a:pt x="153" y="20"/>
                  </a:lnTo>
                  <a:lnTo>
                    <a:pt x="168" y="34"/>
                  </a:lnTo>
                  <a:lnTo>
                    <a:pt x="180" y="49"/>
                  </a:lnTo>
                  <a:lnTo>
                    <a:pt x="190" y="67"/>
                  </a:lnTo>
                  <a:lnTo>
                    <a:pt x="196" y="87"/>
                  </a:lnTo>
                  <a:lnTo>
                    <a:pt x="198" y="107"/>
                  </a:lnTo>
                  <a:lnTo>
                    <a:pt x="196" y="128"/>
                  </a:lnTo>
                  <a:lnTo>
                    <a:pt x="191" y="147"/>
                  </a:lnTo>
                  <a:lnTo>
                    <a:pt x="182" y="163"/>
                  </a:lnTo>
                  <a:lnTo>
                    <a:pt x="171" y="177"/>
                  </a:lnTo>
                  <a:lnTo>
                    <a:pt x="156" y="188"/>
                  </a:lnTo>
                  <a:lnTo>
                    <a:pt x="140" y="196"/>
                  </a:lnTo>
                  <a:lnTo>
                    <a:pt x="121" y="201"/>
                  </a:lnTo>
                  <a:lnTo>
                    <a:pt x="101" y="20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4" name="Google Shape;1434;p48"/>
            <p:cNvSpPr/>
            <p:nvPr/>
          </p:nvSpPr>
          <p:spPr>
            <a:xfrm>
              <a:off x="3708" y="2242"/>
              <a:ext cx="34" cy="19"/>
            </a:xfrm>
            <a:custGeom>
              <a:rect b="b" l="l" r="r" t="t"/>
              <a:pathLst>
                <a:path extrusionOk="0" h="218" w="341">
                  <a:moveTo>
                    <a:pt x="105" y="0"/>
                  </a:moveTo>
                  <a:lnTo>
                    <a:pt x="229" y="8"/>
                  </a:lnTo>
                  <a:lnTo>
                    <a:pt x="277" y="20"/>
                  </a:lnTo>
                  <a:lnTo>
                    <a:pt x="312" y="46"/>
                  </a:lnTo>
                  <a:lnTo>
                    <a:pt x="333" y="82"/>
                  </a:lnTo>
                  <a:lnTo>
                    <a:pt x="341" y="120"/>
                  </a:lnTo>
                  <a:lnTo>
                    <a:pt x="335" y="158"/>
                  </a:lnTo>
                  <a:lnTo>
                    <a:pt x="315" y="190"/>
                  </a:lnTo>
                  <a:lnTo>
                    <a:pt x="281" y="212"/>
                  </a:lnTo>
                  <a:lnTo>
                    <a:pt x="233" y="218"/>
                  </a:lnTo>
                  <a:lnTo>
                    <a:pt x="110" y="210"/>
                  </a:lnTo>
                  <a:lnTo>
                    <a:pt x="63" y="197"/>
                  </a:lnTo>
                  <a:lnTo>
                    <a:pt x="28" y="172"/>
                  </a:lnTo>
                  <a:lnTo>
                    <a:pt x="7" y="136"/>
                  </a:lnTo>
                  <a:lnTo>
                    <a:pt x="0" y="98"/>
                  </a:lnTo>
                  <a:lnTo>
                    <a:pt x="6" y="60"/>
                  </a:lnTo>
                  <a:lnTo>
                    <a:pt x="25" y="28"/>
                  </a:lnTo>
                  <a:lnTo>
                    <a:pt x="59" y="6"/>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5" name="Google Shape;1435;p48"/>
            <p:cNvSpPr/>
            <p:nvPr/>
          </p:nvSpPr>
          <p:spPr>
            <a:xfrm>
              <a:off x="3677" y="2267"/>
              <a:ext cx="28" cy="18"/>
            </a:xfrm>
            <a:custGeom>
              <a:rect b="b" l="l" r="r" t="t"/>
              <a:pathLst>
                <a:path extrusionOk="0" h="215" w="281">
                  <a:moveTo>
                    <a:pt x="105" y="0"/>
                  </a:moveTo>
                  <a:lnTo>
                    <a:pt x="170" y="5"/>
                  </a:lnTo>
                  <a:lnTo>
                    <a:pt x="218" y="16"/>
                  </a:lnTo>
                  <a:lnTo>
                    <a:pt x="253" y="42"/>
                  </a:lnTo>
                  <a:lnTo>
                    <a:pt x="274" y="76"/>
                  </a:lnTo>
                  <a:lnTo>
                    <a:pt x="281" y="116"/>
                  </a:lnTo>
                  <a:lnTo>
                    <a:pt x="275" y="154"/>
                  </a:lnTo>
                  <a:lnTo>
                    <a:pt x="256" y="186"/>
                  </a:lnTo>
                  <a:lnTo>
                    <a:pt x="222" y="209"/>
                  </a:lnTo>
                  <a:lnTo>
                    <a:pt x="176" y="215"/>
                  </a:lnTo>
                  <a:lnTo>
                    <a:pt x="110" y="210"/>
                  </a:lnTo>
                  <a:lnTo>
                    <a:pt x="63" y="198"/>
                  </a:lnTo>
                  <a:lnTo>
                    <a:pt x="28" y="172"/>
                  </a:lnTo>
                  <a:lnTo>
                    <a:pt x="7" y="136"/>
                  </a:lnTo>
                  <a:lnTo>
                    <a:pt x="0" y="97"/>
                  </a:lnTo>
                  <a:lnTo>
                    <a:pt x="6" y="59"/>
                  </a:lnTo>
                  <a:lnTo>
                    <a:pt x="25" y="27"/>
                  </a:lnTo>
                  <a:lnTo>
                    <a:pt x="59"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6" name="Google Shape;1436;p48"/>
            <p:cNvSpPr/>
            <p:nvPr/>
          </p:nvSpPr>
          <p:spPr>
            <a:xfrm>
              <a:off x="3749" y="2245"/>
              <a:ext cx="34" cy="18"/>
            </a:xfrm>
            <a:custGeom>
              <a:rect b="b" l="l" r="r" t="t"/>
              <a:pathLst>
                <a:path extrusionOk="0" h="217" w="341">
                  <a:moveTo>
                    <a:pt x="106" y="0"/>
                  </a:moveTo>
                  <a:lnTo>
                    <a:pt x="229" y="7"/>
                  </a:lnTo>
                  <a:lnTo>
                    <a:pt x="277" y="19"/>
                  </a:lnTo>
                  <a:lnTo>
                    <a:pt x="311" y="45"/>
                  </a:lnTo>
                  <a:lnTo>
                    <a:pt x="333" y="80"/>
                  </a:lnTo>
                  <a:lnTo>
                    <a:pt x="341" y="119"/>
                  </a:lnTo>
                  <a:lnTo>
                    <a:pt x="335" y="157"/>
                  </a:lnTo>
                  <a:lnTo>
                    <a:pt x="315" y="189"/>
                  </a:lnTo>
                  <a:lnTo>
                    <a:pt x="282" y="211"/>
                  </a:lnTo>
                  <a:lnTo>
                    <a:pt x="234" y="217"/>
                  </a:lnTo>
                  <a:lnTo>
                    <a:pt x="111" y="210"/>
                  </a:lnTo>
                  <a:lnTo>
                    <a:pt x="63" y="197"/>
                  </a:lnTo>
                  <a:lnTo>
                    <a:pt x="29" y="172"/>
                  </a:lnTo>
                  <a:lnTo>
                    <a:pt x="7" y="136"/>
                  </a:lnTo>
                  <a:lnTo>
                    <a:pt x="0" y="97"/>
                  </a:lnTo>
                  <a:lnTo>
                    <a:pt x="6" y="59"/>
                  </a:lnTo>
                  <a:lnTo>
                    <a:pt x="26" y="27"/>
                  </a:lnTo>
                  <a:lnTo>
                    <a:pt x="59" y="5"/>
                  </a:lnTo>
                  <a:lnTo>
                    <a:pt x="106"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7" name="Google Shape;1437;p48"/>
            <p:cNvSpPr/>
            <p:nvPr/>
          </p:nvSpPr>
          <p:spPr>
            <a:xfrm>
              <a:off x="3789" y="2246"/>
              <a:ext cx="21" cy="44"/>
            </a:xfrm>
            <a:custGeom>
              <a:rect b="b" l="l" r="r" t="t"/>
              <a:pathLst>
                <a:path extrusionOk="0" h="524" w="214">
                  <a:moveTo>
                    <a:pt x="8" y="415"/>
                  </a:moveTo>
                  <a:lnTo>
                    <a:pt x="0" y="99"/>
                  </a:lnTo>
                  <a:lnTo>
                    <a:pt x="2" y="75"/>
                  </a:lnTo>
                  <a:lnTo>
                    <a:pt x="7" y="53"/>
                  </a:lnTo>
                  <a:lnTo>
                    <a:pt x="17" y="37"/>
                  </a:lnTo>
                  <a:lnTo>
                    <a:pt x="30" y="22"/>
                  </a:lnTo>
                  <a:lnTo>
                    <a:pt x="44" y="12"/>
                  </a:lnTo>
                  <a:lnTo>
                    <a:pt x="62" y="5"/>
                  </a:lnTo>
                  <a:lnTo>
                    <a:pt x="80" y="0"/>
                  </a:lnTo>
                  <a:lnTo>
                    <a:pt x="99" y="0"/>
                  </a:lnTo>
                  <a:lnTo>
                    <a:pt x="120" y="3"/>
                  </a:lnTo>
                  <a:lnTo>
                    <a:pt x="138" y="10"/>
                  </a:lnTo>
                  <a:lnTo>
                    <a:pt x="156" y="19"/>
                  </a:lnTo>
                  <a:lnTo>
                    <a:pt x="172" y="31"/>
                  </a:lnTo>
                  <a:lnTo>
                    <a:pt x="186" y="47"/>
                  </a:lnTo>
                  <a:lnTo>
                    <a:pt x="196" y="66"/>
                  </a:lnTo>
                  <a:lnTo>
                    <a:pt x="203" y="86"/>
                  </a:lnTo>
                  <a:lnTo>
                    <a:pt x="206" y="111"/>
                  </a:lnTo>
                  <a:lnTo>
                    <a:pt x="214" y="428"/>
                  </a:lnTo>
                  <a:lnTo>
                    <a:pt x="212" y="453"/>
                  </a:lnTo>
                  <a:lnTo>
                    <a:pt x="207" y="473"/>
                  </a:lnTo>
                  <a:lnTo>
                    <a:pt x="197" y="490"/>
                  </a:lnTo>
                  <a:lnTo>
                    <a:pt x="185" y="502"/>
                  </a:lnTo>
                  <a:lnTo>
                    <a:pt x="169" y="513"/>
                  </a:lnTo>
                  <a:lnTo>
                    <a:pt x="152" y="519"/>
                  </a:lnTo>
                  <a:lnTo>
                    <a:pt x="134" y="523"/>
                  </a:lnTo>
                  <a:lnTo>
                    <a:pt x="115" y="524"/>
                  </a:lnTo>
                  <a:lnTo>
                    <a:pt x="93" y="522"/>
                  </a:lnTo>
                  <a:lnTo>
                    <a:pt x="74" y="517"/>
                  </a:lnTo>
                  <a:lnTo>
                    <a:pt x="56" y="508"/>
                  </a:lnTo>
                  <a:lnTo>
                    <a:pt x="40" y="495"/>
                  </a:lnTo>
                  <a:lnTo>
                    <a:pt x="28" y="480"/>
                  </a:lnTo>
                  <a:lnTo>
                    <a:pt x="18" y="461"/>
                  </a:lnTo>
                  <a:lnTo>
                    <a:pt x="11" y="439"/>
                  </a:lnTo>
                  <a:lnTo>
                    <a:pt x="8" y="415"/>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8" name="Google Shape;1438;p48"/>
            <p:cNvSpPr/>
            <p:nvPr/>
          </p:nvSpPr>
          <p:spPr>
            <a:xfrm>
              <a:off x="3716" y="2268"/>
              <a:ext cx="20" cy="17"/>
            </a:xfrm>
            <a:custGeom>
              <a:rect b="b" l="l" r="r" t="t"/>
              <a:pathLst>
                <a:path extrusionOk="0" h="203" w="199">
                  <a:moveTo>
                    <a:pt x="102" y="203"/>
                  </a:moveTo>
                  <a:lnTo>
                    <a:pt x="81" y="200"/>
                  </a:lnTo>
                  <a:lnTo>
                    <a:pt x="63" y="193"/>
                  </a:lnTo>
                  <a:lnTo>
                    <a:pt x="46" y="182"/>
                  </a:lnTo>
                  <a:lnTo>
                    <a:pt x="30" y="169"/>
                  </a:lnTo>
                  <a:lnTo>
                    <a:pt x="18" y="154"/>
                  </a:lnTo>
                  <a:lnTo>
                    <a:pt x="8" y="136"/>
                  </a:lnTo>
                  <a:lnTo>
                    <a:pt x="2" y="116"/>
                  </a:lnTo>
                  <a:lnTo>
                    <a:pt x="0" y="96"/>
                  </a:lnTo>
                  <a:lnTo>
                    <a:pt x="2" y="75"/>
                  </a:lnTo>
                  <a:lnTo>
                    <a:pt x="7" y="56"/>
                  </a:lnTo>
                  <a:lnTo>
                    <a:pt x="16" y="40"/>
                  </a:lnTo>
                  <a:lnTo>
                    <a:pt x="27" y="26"/>
                  </a:lnTo>
                  <a:lnTo>
                    <a:pt x="43" y="15"/>
                  </a:lnTo>
                  <a:lnTo>
                    <a:pt x="59" y="7"/>
                  </a:lnTo>
                  <a:lnTo>
                    <a:pt x="77" y="1"/>
                  </a:lnTo>
                  <a:lnTo>
                    <a:pt x="98" y="0"/>
                  </a:lnTo>
                  <a:lnTo>
                    <a:pt x="118" y="3"/>
                  </a:lnTo>
                  <a:lnTo>
                    <a:pt x="136" y="11"/>
                  </a:lnTo>
                  <a:lnTo>
                    <a:pt x="153" y="21"/>
                  </a:lnTo>
                  <a:lnTo>
                    <a:pt x="169" y="34"/>
                  </a:lnTo>
                  <a:lnTo>
                    <a:pt x="181" y="50"/>
                  </a:lnTo>
                  <a:lnTo>
                    <a:pt x="191" y="68"/>
                  </a:lnTo>
                  <a:lnTo>
                    <a:pt x="197" y="87"/>
                  </a:lnTo>
                  <a:lnTo>
                    <a:pt x="199" y="108"/>
                  </a:lnTo>
                  <a:lnTo>
                    <a:pt x="197" y="129"/>
                  </a:lnTo>
                  <a:lnTo>
                    <a:pt x="192" y="147"/>
                  </a:lnTo>
                  <a:lnTo>
                    <a:pt x="183" y="164"/>
                  </a:lnTo>
                  <a:lnTo>
                    <a:pt x="172" y="177"/>
                  </a:lnTo>
                  <a:lnTo>
                    <a:pt x="156" y="189"/>
                  </a:lnTo>
                  <a:lnTo>
                    <a:pt x="140" y="197"/>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9" name="Google Shape;1439;p48"/>
            <p:cNvSpPr/>
            <p:nvPr/>
          </p:nvSpPr>
          <p:spPr>
            <a:xfrm>
              <a:off x="3758" y="2271"/>
              <a:ext cx="19" cy="16"/>
            </a:xfrm>
            <a:custGeom>
              <a:rect b="b" l="l" r="r" t="t"/>
              <a:pathLst>
                <a:path extrusionOk="0" h="203" w="198">
                  <a:moveTo>
                    <a:pt x="100" y="203"/>
                  </a:moveTo>
                  <a:lnTo>
                    <a:pt x="80" y="200"/>
                  </a:lnTo>
                  <a:lnTo>
                    <a:pt x="62" y="193"/>
                  </a:lnTo>
                  <a:lnTo>
                    <a:pt x="45" y="182"/>
                  </a:lnTo>
                  <a:lnTo>
                    <a:pt x="30" y="169"/>
                  </a:lnTo>
                  <a:lnTo>
                    <a:pt x="18" y="153"/>
                  </a:lnTo>
                  <a:lnTo>
                    <a:pt x="8" y="136"/>
                  </a:lnTo>
                  <a:lnTo>
                    <a:pt x="2" y="116"/>
                  </a:lnTo>
                  <a:lnTo>
                    <a:pt x="0" y="95"/>
                  </a:lnTo>
                  <a:lnTo>
                    <a:pt x="2" y="75"/>
                  </a:lnTo>
                  <a:lnTo>
                    <a:pt x="7" y="56"/>
                  </a:lnTo>
                  <a:lnTo>
                    <a:pt x="16" y="40"/>
                  </a:lnTo>
                  <a:lnTo>
                    <a:pt x="27" y="26"/>
                  </a:lnTo>
                  <a:lnTo>
                    <a:pt x="42" y="15"/>
                  </a:lnTo>
                  <a:lnTo>
                    <a:pt x="59" y="6"/>
                  </a:lnTo>
                  <a:lnTo>
                    <a:pt x="76" y="1"/>
                  </a:lnTo>
                  <a:lnTo>
                    <a:pt x="96" y="0"/>
                  </a:lnTo>
                  <a:lnTo>
                    <a:pt x="117" y="3"/>
                  </a:lnTo>
                  <a:lnTo>
                    <a:pt x="135" y="11"/>
                  </a:lnTo>
                  <a:lnTo>
                    <a:pt x="152" y="21"/>
                  </a:lnTo>
                  <a:lnTo>
                    <a:pt x="167" y="34"/>
                  </a:lnTo>
                  <a:lnTo>
                    <a:pt x="180" y="50"/>
                  </a:lnTo>
                  <a:lnTo>
                    <a:pt x="190" y="67"/>
                  </a:lnTo>
                  <a:lnTo>
                    <a:pt x="196" y="87"/>
                  </a:lnTo>
                  <a:lnTo>
                    <a:pt x="198" y="108"/>
                  </a:lnTo>
                  <a:lnTo>
                    <a:pt x="196" y="129"/>
                  </a:lnTo>
                  <a:lnTo>
                    <a:pt x="191" y="147"/>
                  </a:lnTo>
                  <a:lnTo>
                    <a:pt x="182" y="164"/>
                  </a:lnTo>
                  <a:lnTo>
                    <a:pt x="170" y="177"/>
                  </a:lnTo>
                  <a:lnTo>
                    <a:pt x="155" y="189"/>
                  </a:lnTo>
                  <a:lnTo>
                    <a:pt x="139" y="197"/>
                  </a:lnTo>
                  <a:lnTo>
                    <a:pt x="121" y="202"/>
                  </a:lnTo>
                  <a:lnTo>
                    <a:pt x="100"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0" name="Google Shape;1440;p48"/>
            <p:cNvSpPr/>
            <p:nvPr/>
          </p:nvSpPr>
          <p:spPr>
            <a:xfrm>
              <a:off x="3710" y="2242"/>
              <a:ext cx="34" cy="18"/>
            </a:xfrm>
            <a:custGeom>
              <a:rect b="b" l="l" r="r" t="t"/>
              <a:pathLst>
                <a:path extrusionOk="0" h="217" w="341">
                  <a:moveTo>
                    <a:pt x="106" y="0"/>
                  </a:moveTo>
                  <a:lnTo>
                    <a:pt x="230" y="7"/>
                  </a:lnTo>
                  <a:lnTo>
                    <a:pt x="277" y="19"/>
                  </a:lnTo>
                  <a:lnTo>
                    <a:pt x="312" y="45"/>
                  </a:lnTo>
                  <a:lnTo>
                    <a:pt x="333" y="80"/>
                  </a:lnTo>
                  <a:lnTo>
                    <a:pt x="341" y="120"/>
                  </a:lnTo>
                  <a:lnTo>
                    <a:pt x="335" y="158"/>
                  </a:lnTo>
                  <a:lnTo>
                    <a:pt x="316" y="190"/>
                  </a:lnTo>
                  <a:lnTo>
                    <a:pt x="282" y="212"/>
                  </a:lnTo>
                  <a:lnTo>
                    <a:pt x="235" y="217"/>
                  </a:lnTo>
                  <a:lnTo>
                    <a:pt x="111" y="210"/>
                  </a:lnTo>
                  <a:lnTo>
                    <a:pt x="63" y="197"/>
                  </a:lnTo>
                  <a:lnTo>
                    <a:pt x="28" y="171"/>
                  </a:lnTo>
                  <a:lnTo>
                    <a:pt x="7" y="136"/>
                  </a:lnTo>
                  <a:lnTo>
                    <a:pt x="0" y="98"/>
                  </a:lnTo>
                  <a:lnTo>
                    <a:pt x="6" y="60"/>
                  </a:lnTo>
                  <a:lnTo>
                    <a:pt x="25" y="27"/>
                  </a:lnTo>
                  <a:lnTo>
                    <a:pt x="59" y="6"/>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1" name="Google Shape;1441;p48"/>
            <p:cNvSpPr/>
            <p:nvPr/>
          </p:nvSpPr>
          <p:spPr>
            <a:xfrm>
              <a:off x="3679" y="2267"/>
              <a:ext cx="28" cy="17"/>
            </a:xfrm>
            <a:custGeom>
              <a:rect b="b" l="l" r="r" t="t"/>
              <a:pathLst>
                <a:path extrusionOk="0" h="215" w="282">
                  <a:moveTo>
                    <a:pt x="106" y="0"/>
                  </a:moveTo>
                  <a:lnTo>
                    <a:pt x="171" y="5"/>
                  </a:lnTo>
                  <a:lnTo>
                    <a:pt x="219" y="16"/>
                  </a:lnTo>
                  <a:lnTo>
                    <a:pt x="253" y="42"/>
                  </a:lnTo>
                  <a:lnTo>
                    <a:pt x="274" y="76"/>
                  </a:lnTo>
                  <a:lnTo>
                    <a:pt x="282" y="116"/>
                  </a:lnTo>
                  <a:lnTo>
                    <a:pt x="275" y="154"/>
                  </a:lnTo>
                  <a:lnTo>
                    <a:pt x="256" y="186"/>
                  </a:lnTo>
                  <a:lnTo>
                    <a:pt x="223" y="209"/>
                  </a:lnTo>
                  <a:lnTo>
                    <a:pt x="176" y="215"/>
                  </a:lnTo>
                  <a:lnTo>
                    <a:pt x="111" y="210"/>
                  </a:lnTo>
                  <a:lnTo>
                    <a:pt x="63" y="197"/>
                  </a:lnTo>
                  <a:lnTo>
                    <a:pt x="28" y="171"/>
                  </a:lnTo>
                  <a:lnTo>
                    <a:pt x="7" y="136"/>
                  </a:lnTo>
                  <a:lnTo>
                    <a:pt x="0" y="97"/>
                  </a:lnTo>
                  <a:lnTo>
                    <a:pt x="6" y="59"/>
                  </a:lnTo>
                  <a:lnTo>
                    <a:pt x="25" y="27"/>
                  </a:lnTo>
                  <a:lnTo>
                    <a:pt x="59" y="5"/>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2" name="Google Shape;1442;p48"/>
            <p:cNvSpPr/>
            <p:nvPr/>
          </p:nvSpPr>
          <p:spPr>
            <a:xfrm>
              <a:off x="3751" y="2244"/>
              <a:ext cx="34" cy="18"/>
            </a:xfrm>
            <a:custGeom>
              <a:rect b="b" l="l" r="r" t="t"/>
              <a:pathLst>
                <a:path extrusionOk="0" h="219" w="340">
                  <a:moveTo>
                    <a:pt x="105" y="0"/>
                  </a:moveTo>
                  <a:lnTo>
                    <a:pt x="228" y="9"/>
                  </a:lnTo>
                  <a:lnTo>
                    <a:pt x="276" y="21"/>
                  </a:lnTo>
                  <a:lnTo>
                    <a:pt x="311" y="47"/>
                  </a:lnTo>
                  <a:lnTo>
                    <a:pt x="332" y="82"/>
                  </a:lnTo>
                  <a:lnTo>
                    <a:pt x="340" y="121"/>
                  </a:lnTo>
                  <a:lnTo>
                    <a:pt x="334" y="159"/>
                  </a:lnTo>
                  <a:lnTo>
                    <a:pt x="315" y="191"/>
                  </a:lnTo>
                  <a:lnTo>
                    <a:pt x="281" y="213"/>
                  </a:lnTo>
                  <a:lnTo>
                    <a:pt x="233" y="219"/>
                  </a:lnTo>
                  <a:lnTo>
                    <a:pt x="110" y="211"/>
                  </a:lnTo>
                  <a:lnTo>
                    <a:pt x="63" y="198"/>
                  </a:lnTo>
                  <a:lnTo>
                    <a:pt x="28" y="172"/>
                  </a:lnTo>
                  <a:lnTo>
                    <a:pt x="7" y="137"/>
                  </a:lnTo>
                  <a:lnTo>
                    <a:pt x="0" y="99"/>
                  </a:lnTo>
                  <a:lnTo>
                    <a:pt x="6" y="60"/>
                  </a:lnTo>
                  <a:lnTo>
                    <a:pt x="25" y="28"/>
                  </a:lnTo>
                  <a:lnTo>
                    <a:pt x="59" y="7"/>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3" name="Google Shape;1443;p48"/>
            <p:cNvSpPr/>
            <p:nvPr/>
          </p:nvSpPr>
          <p:spPr>
            <a:xfrm>
              <a:off x="3791" y="2246"/>
              <a:ext cx="21" cy="43"/>
            </a:xfrm>
            <a:custGeom>
              <a:rect b="b" l="l" r="r" t="t"/>
              <a:pathLst>
                <a:path extrusionOk="0" h="524" w="214">
                  <a:moveTo>
                    <a:pt x="8" y="415"/>
                  </a:moveTo>
                  <a:lnTo>
                    <a:pt x="0" y="98"/>
                  </a:lnTo>
                  <a:lnTo>
                    <a:pt x="2" y="75"/>
                  </a:lnTo>
                  <a:lnTo>
                    <a:pt x="7" y="53"/>
                  </a:lnTo>
                  <a:lnTo>
                    <a:pt x="17" y="36"/>
                  </a:lnTo>
                  <a:lnTo>
                    <a:pt x="30" y="22"/>
                  </a:lnTo>
                  <a:lnTo>
                    <a:pt x="45" y="12"/>
                  </a:lnTo>
                  <a:lnTo>
                    <a:pt x="62" y="4"/>
                  </a:lnTo>
                  <a:lnTo>
                    <a:pt x="80" y="0"/>
                  </a:lnTo>
                  <a:lnTo>
                    <a:pt x="100" y="0"/>
                  </a:lnTo>
                  <a:lnTo>
                    <a:pt x="120" y="3"/>
                  </a:lnTo>
                  <a:lnTo>
                    <a:pt x="139" y="9"/>
                  </a:lnTo>
                  <a:lnTo>
                    <a:pt x="157" y="19"/>
                  </a:lnTo>
                  <a:lnTo>
                    <a:pt x="173" y="31"/>
                  </a:lnTo>
                  <a:lnTo>
                    <a:pt x="186" y="47"/>
                  </a:lnTo>
                  <a:lnTo>
                    <a:pt x="197" y="65"/>
                  </a:lnTo>
                  <a:lnTo>
                    <a:pt x="204" y="86"/>
                  </a:lnTo>
                  <a:lnTo>
                    <a:pt x="207" y="111"/>
                  </a:lnTo>
                  <a:lnTo>
                    <a:pt x="214" y="428"/>
                  </a:lnTo>
                  <a:lnTo>
                    <a:pt x="212" y="452"/>
                  </a:lnTo>
                  <a:lnTo>
                    <a:pt x="207" y="473"/>
                  </a:lnTo>
                  <a:lnTo>
                    <a:pt x="197" y="490"/>
                  </a:lnTo>
                  <a:lnTo>
                    <a:pt x="185" y="502"/>
                  </a:lnTo>
                  <a:lnTo>
                    <a:pt x="170" y="513"/>
                  </a:lnTo>
                  <a:lnTo>
                    <a:pt x="152" y="519"/>
                  </a:lnTo>
                  <a:lnTo>
                    <a:pt x="134" y="523"/>
                  </a:lnTo>
                  <a:lnTo>
                    <a:pt x="115" y="524"/>
                  </a:lnTo>
                  <a:lnTo>
                    <a:pt x="94" y="522"/>
                  </a:lnTo>
                  <a:lnTo>
                    <a:pt x="74" y="517"/>
                  </a:lnTo>
                  <a:lnTo>
                    <a:pt x="56" y="507"/>
                  </a:lnTo>
                  <a:lnTo>
                    <a:pt x="41" y="494"/>
                  </a:lnTo>
                  <a:lnTo>
                    <a:pt x="28" y="478"/>
                  </a:lnTo>
                  <a:lnTo>
                    <a:pt x="18" y="460"/>
                  </a:lnTo>
                  <a:lnTo>
                    <a:pt x="11" y="439"/>
                  </a:lnTo>
                  <a:lnTo>
                    <a:pt x="8" y="415"/>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4" name="Google Shape;1444;p48"/>
            <p:cNvSpPr/>
            <p:nvPr/>
          </p:nvSpPr>
          <p:spPr>
            <a:xfrm>
              <a:off x="3679" y="2239"/>
              <a:ext cx="24" cy="20"/>
            </a:xfrm>
            <a:custGeom>
              <a:rect b="b" l="l" r="r" t="t"/>
              <a:pathLst>
                <a:path extrusionOk="0" h="245" w="240">
                  <a:moveTo>
                    <a:pt x="123" y="245"/>
                  </a:moveTo>
                  <a:lnTo>
                    <a:pt x="99" y="243"/>
                  </a:lnTo>
                  <a:lnTo>
                    <a:pt x="76" y="236"/>
                  </a:lnTo>
                  <a:lnTo>
                    <a:pt x="55" y="226"/>
                  </a:lnTo>
                  <a:lnTo>
                    <a:pt x="38" y="211"/>
                  </a:lnTo>
                  <a:lnTo>
                    <a:pt x="22" y="193"/>
                  </a:lnTo>
                  <a:lnTo>
                    <a:pt x="10" y="173"/>
                  </a:lnTo>
                  <a:lnTo>
                    <a:pt x="3" y="150"/>
                  </a:lnTo>
                  <a:lnTo>
                    <a:pt x="0" y="126"/>
                  </a:lnTo>
                  <a:lnTo>
                    <a:pt x="2" y="101"/>
                  </a:lnTo>
                  <a:lnTo>
                    <a:pt x="8" y="78"/>
                  </a:lnTo>
                  <a:lnTo>
                    <a:pt x="18" y="56"/>
                  </a:lnTo>
                  <a:lnTo>
                    <a:pt x="32" y="38"/>
                  </a:lnTo>
                  <a:lnTo>
                    <a:pt x="51" y="23"/>
                  </a:lnTo>
                  <a:lnTo>
                    <a:pt x="70" y="11"/>
                  </a:lnTo>
                  <a:lnTo>
                    <a:pt x="92" y="3"/>
                  </a:lnTo>
                  <a:lnTo>
                    <a:pt x="117" y="0"/>
                  </a:lnTo>
                  <a:lnTo>
                    <a:pt x="141" y="2"/>
                  </a:lnTo>
                  <a:lnTo>
                    <a:pt x="164" y="9"/>
                  </a:lnTo>
                  <a:lnTo>
                    <a:pt x="185" y="19"/>
                  </a:lnTo>
                  <a:lnTo>
                    <a:pt x="203" y="33"/>
                  </a:lnTo>
                  <a:lnTo>
                    <a:pt x="217" y="52"/>
                  </a:lnTo>
                  <a:lnTo>
                    <a:pt x="230" y="72"/>
                  </a:lnTo>
                  <a:lnTo>
                    <a:pt x="237" y="94"/>
                  </a:lnTo>
                  <a:lnTo>
                    <a:pt x="240" y="119"/>
                  </a:lnTo>
                  <a:lnTo>
                    <a:pt x="238" y="144"/>
                  </a:lnTo>
                  <a:lnTo>
                    <a:pt x="232" y="167"/>
                  </a:lnTo>
                  <a:lnTo>
                    <a:pt x="222" y="189"/>
                  </a:lnTo>
                  <a:lnTo>
                    <a:pt x="207" y="206"/>
                  </a:lnTo>
                  <a:lnTo>
                    <a:pt x="189" y="222"/>
                  </a:lnTo>
                  <a:lnTo>
                    <a:pt x="170" y="234"/>
                  </a:lnTo>
                  <a:lnTo>
                    <a:pt x="147" y="241"/>
                  </a:lnTo>
                  <a:lnTo>
                    <a:pt x="123" y="245"/>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5" name="Google Shape;1445;p48"/>
            <p:cNvSpPr/>
            <p:nvPr/>
          </p:nvSpPr>
          <p:spPr>
            <a:xfrm>
              <a:off x="3680" y="2241"/>
              <a:ext cx="21" cy="17"/>
            </a:xfrm>
            <a:custGeom>
              <a:rect b="b" l="l" r="r" t="t"/>
              <a:pathLst>
                <a:path extrusionOk="0" h="214" w="210">
                  <a:moveTo>
                    <a:pt x="107" y="214"/>
                  </a:moveTo>
                  <a:lnTo>
                    <a:pt x="85" y="213"/>
                  </a:lnTo>
                  <a:lnTo>
                    <a:pt x="66" y="207"/>
                  </a:lnTo>
                  <a:lnTo>
                    <a:pt x="48" y="198"/>
                  </a:lnTo>
                  <a:lnTo>
                    <a:pt x="33" y="185"/>
                  </a:lnTo>
                  <a:lnTo>
                    <a:pt x="19" y="170"/>
                  </a:lnTo>
                  <a:lnTo>
                    <a:pt x="9" y="151"/>
                  </a:lnTo>
                  <a:lnTo>
                    <a:pt x="2" y="131"/>
                  </a:lnTo>
                  <a:lnTo>
                    <a:pt x="0" y="110"/>
                  </a:lnTo>
                  <a:lnTo>
                    <a:pt x="1" y="88"/>
                  </a:lnTo>
                  <a:lnTo>
                    <a:pt x="7" y="68"/>
                  </a:lnTo>
                  <a:lnTo>
                    <a:pt x="16" y="50"/>
                  </a:lnTo>
                  <a:lnTo>
                    <a:pt x="29" y="33"/>
                  </a:lnTo>
                  <a:lnTo>
                    <a:pt x="44" y="20"/>
                  </a:lnTo>
                  <a:lnTo>
                    <a:pt x="62" y="9"/>
                  </a:lnTo>
                  <a:lnTo>
                    <a:pt x="81" y="3"/>
                  </a:lnTo>
                  <a:lnTo>
                    <a:pt x="103" y="0"/>
                  </a:lnTo>
                  <a:lnTo>
                    <a:pt x="124" y="2"/>
                  </a:lnTo>
                  <a:lnTo>
                    <a:pt x="143" y="7"/>
                  </a:lnTo>
                  <a:lnTo>
                    <a:pt x="162" y="18"/>
                  </a:lnTo>
                  <a:lnTo>
                    <a:pt x="178" y="30"/>
                  </a:lnTo>
                  <a:lnTo>
                    <a:pt x="191" y="46"/>
                  </a:lnTo>
                  <a:lnTo>
                    <a:pt x="201" y="64"/>
                  </a:lnTo>
                  <a:lnTo>
                    <a:pt x="207" y="84"/>
                  </a:lnTo>
                  <a:lnTo>
                    <a:pt x="210" y="106"/>
                  </a:lnTo>
                  <a:lnTo>
                    <a:pt x="208" y="127"/>
                  </a:lnTo>
                  <a:lnTo>
                    <a:pt x="203" y="147"/>
                  </a:lnTo>
                  <a:lnTo>
                    <a:pt x="193" y="166"/>
                  </a:lnTo>
                  <a:lnTo>
                    <a:pt x="181" y="181"/>
                  </a:lnTo>
                  <a:lnTo>
                    <a:pt x="166" y="195"/>
                  </a:lnTo>
                  <a:lnTo>
                    <a:pt x="147" y="205"/>
                  </a:lnTo>
                  <a:lnTo>
                    <a:pt x="128" y="212"/>
                  </a:lnTo>
                  <a:lnTo>
                    <a:pt x="107" y="2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6" name="Google Shape;1446;p48"/>
            <p:cNvSpPr/>
            <p:nvPr/>
          </p:nvSpPr>
          <p:spPr>
            <a:xfrm>
              <a:off x="3680" y="2240"/>
              <a:ext cx="21" cy="18"/>
            </a:xfrm>
            <a:custGeom>
              <a:rect b="b" l="l" r="r" t="t"/>
              <a:pathLst>
                <a:path extrusionOk="0" h="214" w="211">
                  <a:moveTo>
                    <a:pt x="107" y="214"/>
                  </a:moveTo>
                  <a:lnTo>
                    <a:pt x="86" y="213"/>
                  </a:lnTo>
                  <a:lnTo>
                    <a:pt x="66" y="207"/>
                  </a:lnTo>
                  <a:lnTo>
                    <a:pt x="48" y="197"/>
                  </a:lnTo>
                  <a:lnTo>
                    <a:pt x="33" y="185"/>
                  </a:lnTo>
                  <a:lnTo>
                    <a:pt x="19" y="170"/>
                  </a:lnTo>
                  <a:lnTo>
                    <a:pt x="9" y="151"/>
                  </a:lnTo>
                  <a:lnTo>
                    <a:pt x="2" y="131"/>
                  </a:lnTo>
                  <a:lnTo>
                    <a:pt x="0" y="110"/>
                  </a:lnTo>
                  <a:lnTo>
                    <a:pt x="1" y="88"/>
                  </a:lnTo>
                  <a:lnTo>
                    <a:pt x="7" y="68"/>
                  </a:lnTo>
                  <a:lnTo>
                    <a:pt x="16" y="49"/>
                  </a:lnTo>
                  <a:lnTo>
                    <a:pt x="29" y="33"/>
                  </a:lnTo>
                  <a:lnTo>
                    <a:pt x="44" y="19"/>
                  </a:lnTo>
                  <a:lnTo>
                    <a:pt x="62" y="9"/>
                  </a:lnTo>
                  <a:lnTo>
                    <a:pt x="81" y="3"/>
                  </a:lnTo>
                  <a:lnTo>
                    <a:pt x="103" y="0"/>
                  </a:lnTo>
                  <a:lnTo>
                    <a:pt x="124" y="2"/>
                  </a:lnTo>
                  <a:lnTo>
                    <a:pt x="143" y="7"/>
                  </a:lnTo>
                  <a:lnTo>
                    <a:pt x="162" y="17"/>
                  </a:lnTo>
                  <a:lnTo>
                    <a:pt x="178" y="30"/>
                  </a:lnTo>
                  <a:lnTo>
                    <a:pt x="191" y="45"/>
                  </a:lnTo>
                  <a:lnTo>
                    <a:pt x="201" y="64"/>
                  </a:lnTo>
                  <a:lnTo>
                    <a:pt x="208" y="84"/>
                  </a:lnTo>
                  <a:lnTo>
                    <a:pt x="211" y="105"/>
                  </a:lnTo>
                  <a:lnTo>
                    <a:pt x="209" y="127"/>
                  </a:lnTo>
                  <a:lnTo>
                    <a:pt x="203" y="147"/>
                  </a:lnTo>
                  <a:lnTo>
                    <a:pt x="193" y="165"/>
                  </a:lnTo>
                  <a:lnTo>
                    <a:pt x="181" y="181"/>
                  </a:lnTo>
                  <a:lnTo>
                    <a:pt x="166" y="194"/>
                  </a:lnTo>
                  <a:lnTo>
                    <a:pt x="148" y="205"/>
                  </a:lnTo>
                  <a:lnTo>
                    <a:pt x="128" y="212"/>
                  </a:lnTo>
                  <a:lnTo>
                    <a:pt x="107" y="214"/>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7" name="Google Shape;1447;p48"/>
            <p:cNvSpPr/>
            <p:nvPr/>
          </p:nvSpPr>
          <p:spPr>
            <a:xfrm>
              <a:off x="3682" y="2240"/>
              <a:ext cx="19" cy="17"/>
            </a:xfrm>
            <a:custGeom>
              <a:rect b="b" l="l" r="r" t="t"/>
              <a:pathLst>
                <a:path extrusionOk="0" h="203" w="200">
                  <a:moveTo>
                    <a:pt x="102" y="203"/>
                  </a:moveTo>
                  <a:lnTo>
                    <a:pt x="82" y="200"/>
                  </a:lnTo>
                  <a:lnTo>
                    <a:pt x="63" y="192"/>
                  </a:lnTo>
                  <a:lnTo>
                    <a:pt x="46" y="182"/>
                  </a:lnTo>
                  <a:lnTo>
                    <a:pt x="31" y="169"/>
                  </a:lnTo>
                  <a:lnTo>
                    <a:pt x="19" y="153"/>
                  </a:lnTo>
                  <a:lnTo>
                    <a:pt x="9" y="135"/>
                  </a:lnTo>
                  <a:lnTo>
                    <a:pt x="2" y="116"/>
                  </a:lnTo>
                  <a:lnTo>
                    <a:pt x="0" y="95"/>
                  </a:lnTo>
                  <a:lnTo>
                    <a:pt x="2"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1" y="67"/>
                  </a:lnTo>
                  <a:lnTo>
                    <a:pt x="198" y="87"/>
                  </a:lnTo>
                  <a:lnTo>
                    <a:pt x="200" y="107"/>
                  </a:lnTo>
                  <a:lnTo>
                    <a:pt x="198" y="128"/>
                  </a:lnTo>
                  <a:lnTo>
                    <a:pt x="192" y="147"/>
                  </a:lnTo>
                  <a:lnTo>
                    <a:pt x="183" y="163"/>
                  </a:lnTo>
                  <a:lnTo>
                    <a:pt x="172" y="177"/>
                  </a:lnTo>
                  <a:lnTo>
                    <a:pt x="157" y="188"/>
                  </a:lnTo>
                  <a:lnTo>
                    <a:pt x="141" y="196"/>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8" name="Google Shape;1448;p48"/>
            <p:cNvSpPr/>
            <p:nvPr/>
          </p:nvSpPr>
          <p:spPr>
            <a:xfrm>
              <a:off x="3681" y="2148"/>
              <a:ext cx="136" cy="88"/>
            </a:xfrm>
            <a:custGeom>
              <a:rect b="b" l="l" r="r" t="t"/>
              <a:pathLst>
                <a:path extrusionOk="0" h="1049" w="1358">
                  <a:moveTo>
                    <a:pt x="0" y="838"/>
                  </a:moveTo>
                  <a:lnTo>
                    <a:pt x="7" y="117"/>
                  </a:lnTo>
                  <a:lnTo>
                    <a:pt x="12" y="95"/>
                  </a:lnTo>
                  <a:lnTo>
                    <a:pt x="23" y="73"/>
                  </a:lnTo>
                  <a:lnTo>
                    <a:pt x="39" y="54"/>
                  </a:lnTo>
                  <a:lnTo>
                    <a:pt x="59" y="37"/>
                  </a:lnTo>
                  <a:lnTo>
                    <a:pt x="83" y="22"/>
                  </a:lnTo>
                  <a:lnTo>
                    <a:pt x="107" y="12"/>
                  </a:lnTo>
                  <a:lnTo>
                    <a:pt x="132" y="5"/>
                  </a:lnTo>
                  <a:lnTo>
                    <a:pt x="156" y="1"/>
                  </a:lnTo>
                  <a:lnTo>
                    <a:pt x="189" y="0"/>
                  </a:lnTo>
                  <a:lnTo>
                    <a:pt x="223" y="0"/>
                  </a:lnTo>
                  <a:lnTo>
                    <a:pt x="256" y="0"/>
                  </a:lnTo>
                  <a:lnTo>
                    <a:pt x="290" y="0"/>
                  </a:lnTo>
                  <a:lnTo>
                    <a:pt x="324" y="0"/>
                  </a:lnTo>
                  <a:lnTo>
                    <a:pt x="357" y="0"/>
                  </a:lnTo>
                  <a:lnTo>
                    <a:pt x="391" y="1"/>
                  </a:lnTo>
                  <a:lnTo>
                    <a:pt x="424" y="3"/>
                  </a:lnTo>
                  <a:lnTo>
                    <a:pt x="458" y="4"/>
                  </a:lnTo>
                  <a:lnTo>
                    <a:pt x="491" y="5"/>
                  </a:lnTo>
                  <a:lnTo>
                    <a:pt x="525" y="6"/>
                  </a:lnTo>
                  <a:lnTo>
                    <a:pt x="558" y="8"/>
                  </a:lnTo>
                  <a:lnTo>
                    <a:pt x="592" y="10"/>
                  </a:lnTo>
                  <a:lnTo>
                    <a:pt x="625" y="12"/>
                  </a:lnTo>
                  <a:lnTo>
                    <a:pt x="659" y="15"/>
                  </a:lnTo>
                  <a:lnTo>
                    <a:pt x="693" y="17"/>
                  </a:lnTo>
                  <a:lnTo>
                    <a:pt x="726" y="20"/>
                  </a:lnTo>
                  <a:lnTo>
                    <a:pt x="760" y="23"/>
                  </a:lnTo>
                  <a:lnTo>
                    <a:pt x="793" y="26"/>
                  </a:lnTo>
                  <a:lnTo>
                    <a:pt x="826" y="30"/>
                  </a:lnTo>
                  <a:lnTo>
                    <a:pt x="859" y="34"/>
                  </a:lnTo>
                  <a:lnTo>
                    <a:pt x="893" y="38"/>
                  </a:lnTo>
                  <a:lnTo>
                    <a:pt x="925" y="43"/>
                  </a:lnTo>
                  <a:lnTo>
                    <a:pt x="959" y="47"/>
                  </a:lnTo>
                  <a:lnTo>
                    <a:pt x="992" y="52"/>
                  </a:lnTo>
                  <a:lnTo>
                    <a:pt x="1025" y="57"/>
                  </a:lnTo>
                  <a:lnTo>
                    <a:pt x="1058" y="63"/>
                  </a:lnTo>
                  <a:lnTo>
                    <a:pt x="1091" y="68"/>
                  </a:lnTo>
                  <a:lnTo>
                    <a:pt x="1124" y="74"/>
                  </a:lnTo>
                  <a:lnTo>
                    <a:pt x="1157" y="80"/>
                  </a:lnTo>
                  <a:lnTo>
                    <a:pt x="1191" y="86"/>
                  </a:lnTo>
                  <a:lnTo>
                    <a:pt x="1223" y="93"/>
                  </a:lnTo>
                  <a:lnTo>
                    <a:pt x="1246" y="100"/>
                  </a:lnTo>
                  <a:lnTo>
                    <a:pt x="1268" y="113"/>
                  </a:lnTo>
                  <a:lnTo>
                    <a:pt x="1288" y="130"/>
                  </a:lnTo>
                  <a:lnTo>
                    <a:pt x="1306" y="151"/>
                  </a:lnTo>
                  <a:lnTo>
                    <a:pt x="1322" y="173"/>
                  </a:lnTo>
                  <a:lnTo>
                    <a:pt x="1333" y="198"/>
                  </a:lnTo>
                  <a:lnTo>
                    <a:pt x="1341" y="223"/>
                  </a:lnTo>
                  <a:lnTo>
                    <a:pt x="1344" y="249"/>
                  </a:lnTo>
                  <a:lnTo>
                    <a:pt x="1358" y="923"/>
                  </a:lnTo>
                  <a:lnTo>
                    <a:pt x="1354" y="947"/>
                  </a:lnTo>
                  <a:lnTo>
                    <a:pt x="1344" y="969"/>
                  </a:lnTo>
                  <a:lnTo>
                    <a:pt x="1329" y="990"/>
                  </a:lnTo>
                  <a:lnTo>
                    <a:pt x="1309" y="1009"/>
                  </a:lnTo>
                  <a:lnTo>
                    <a:pt x="1287" y="1024"/>
                  </a:lnTo>
                  <a:lnTo>
                    <a:pt x="1264" y="1036"/>
                  </a:lnTo>
                  <a:lnTo>
                    <a:pt x="1239" y="1043"/>
                  </a:lnTo>
                  <a:lnTo>
                    <a:pt x="1216" y="1046"/>
                  </a:lnTo>
                  <a:lnTo>
                    <a:pt x="1180" y="1047"/>
                  </a:lnTo>
                  <a:lnTo>
                    <a:pt x="1144" y="1048"/>
                  </a:lnTo>
                  <a:lnTo>
                    <a:pt x="1108" y="1048"/>
                  </a:lnTo>
                  <a:lnTo>
                    <a:pt x="1073" y="1049"/>
                  </a:lnTo>
                  <a:lnTo>
                    <a:pt x="1038" y="1049"/>
                  </a:lnTo>
                  <a:lnTo>
                    <a:pt x="1002" y="1049"/>
                  </a:lnTo>
                  <a:lnTo>
                    <a:pt x="967" y="1049"/>
                  </a:lnTo>
                  <a:lnTo>
                    <a:pt x="932" y="1048"/>
                  </a:lnTo>
                  <a:lnTo>
                    <a:pt x="897" y="1048"/>
                  </a:lnTo>
                  <a:lnTo>
                    <a:pt x="862" y="1047"/>
                  </a:lnTo>
                  <a:lnTo>
                    <a:pt x="828" y="1046"/>
                  </a:lnTo>
                  <a:lnTo>
                    <a:pt x="794" y="1044"/>
                  </a:lnTo>
                  <a:lnTo>
                    <a:pt x="760" y="1043"/>
                  </a:lnTo>
                  <a:lnTo>
                    <a:pt x="725" y="1041"/>
                  </a:lnTo>
                  <a:lnTo>
                    <a:pt x="689" y="1039"/>
                  </a:lnTo>
                  <a:lnTo>
                    <a:pt x="656" y="1037"/>
                  </a:lnTo>
                  <a:lnTo>
                    <a:pt x="621" y="1034"/>
                  </a:lnTo>
                  <a:lnTo>
                    <a:pt x="587" y="1031"/>
                  </a:lnTo>
                  <a:lnTo>
                    <a:pt x="552" y="1028"/>
                  </a:lnTo>
                  <a:lnTo>
                    <a:pt x="518" y="1025"/>
                  </a:lnTo>
                  <a:lnTo>
                    <a:pt x="483" y="1022"/>
                  </a:lnTo>
                  <a:lnTo>
                    <a:pt x="449" y="1018"/>
                  </a:lnTo>
                  <a:lnTo>
                    <a:pt x="414" y="1014"/>
                  </a:lnTo>
                  <a:lnTo>
                    <a:pt x="379" y="1010"/>
                  </a:lnTo>
                  <a:lnTo>
                    <a:pt x="345" y="1006"/>
                  </a:lnTo>
                  <a:lnTo>
                    <a:pt x="309" y="1001"/>
                  </a:lnTo>
                  <a:lnTo>
                    <a:pt x="275" y="996"/>
                  </a:lnTo>
                  <a:lnTo>
                    <a:pt x="240" y="991"/>
                  </a:lnTo>
                  <a:lnTo>
                    <a:pt x="206" y="986"/>
                  </a:lnTo>
                  <a:lnTo>
                    <a:pt x="170" y="981"/>
                  </a:lnTo>
                  <a:lnTo>
                    <a:pt x="136" y="976"/>
                  </a:lnTo>
                  <a:lnTo>
                    <a:pt x="100" y="969"/>
                  </a:lnTo>
                  <a:lnTo>
                    <a:pt x="81" y="963"/>
                  </a:lnTo>
                  <a:lnTo>
                    <a:pt x="61" y="953"/>
                  </a:lnTo>
                  <a:lnTo>
                    <a:pt x="45" y="938"/>
                  </a:lnTo>
                  <a:lnTo>
                    <a:pt x="30" y="921"/>
                  </a:lnTo>
                  <a:lnTo>
                    <a:pt x="18" y="901"/>
                  </a:lnTo>
                  <a:lnTo>
                    <a:pt x="8" y="880"/>
                  </a:lnTo>
                  <a:lnTo>
                    <a:pt x="2" y="859"/>
                  </a:lnTo>
                  <a:lnTo>
                    <a:pt x="0" y="838"/>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49" name="Google Shape;1449;p48"/>
            <p:cNvSpPr/>
            <p:nvPr/>
          </p:nvSpPr>
          <p:spPr>
            <a:xfrm>
              <a:off x="3683" y="2149"/>
              <a:ext cx="133" cy="86"/>
            </a:xfrm>
            <a:custGeom>
              <a:rect b="b" l="l" r="r" t="t"/>
              <a:pathLst>
                <a:path extrusionOk="0" h="1029" w="1331">
                  <a:moveTo>
                    <a:pt x="0" y="821"/>
                  </a:moveTo>
                  <a:lnTo>
                    <a:pt x="9" y="113"/>
                  </a:lnTo>
                  <a:lnTo>
                    <a:pt x="13" y="91"/>
                  </a:lnTo>
                  <a:lnTo>
                    <a:pt x="23" y="70"/>
                  </a:lnTo>
                  <a:lnTo>
                    <a:pt x="39" y="51"/>
                  </a:lnTo>
                  <a:lnTo>
                    <a:pt x="60" y="34"/>
                  </a:lnTo>
                  <a:lnTo>
                    <a:pt x="82" y="20"/>
                  </a:lnTo>
                  <a:lnTo>
                    <a:pt x="106" y="10"/>
                  </a:lnTo>
                  <a:lnTo>
                    <a:pt x="132" y="3"/>
                  </a:lnTo>
                  <a:lnTo>
                    <a:pt x="155" y="1"/>
                  </a:lnTo>
                  <a:lnTo>
                    <a:pt x="188" y="0"/>
                  </a:lnTo>
                  <a:lnTo>
                    <a:pt x="221" y="0"/>
                  </a:lnTo>
                  <a:lnTo>
                    <a:pt x="254" y="0"/>
                  </a:lnTo>
                  <a:lnTo>
                    <a:pt x="286" y="0"/>
                  </a:lnTo>
                  <a:lnTo>
                    <a:pt x="319" y="0"/>
                  </a:lnTo>
                  <a:lnTo>
                    <a:pt x="352" y="0"/>
                  </a:lnTo>
                  <a:lnTo>
                    <a:pt x="385" y="1"/>
                  </a:lnTo>
                  <a:lnTo>
                    <a:pt x="417" y="2"/>
                  </a:lnTo>
                  <a:lnTo>
                    <a:pt x="451" y="3"/>
                  </a:lnTo>
                  <a:lnTo>
                    <a:pt x="483" y="4"/>
                  </a:lnTo>
                  <a:lnTo>
                    <a:pt x="516" y="5"/>
                  </a:lnTo>
                  <a:lnTo>
                    <a:pt x="548" y="7"/>
                  </a:lnTo>
                  <a:lnTo>
                    <a:pt x="582" y="9"/>
                  </a:lnTo>
                  <a:lnTo>
                    <a:pt x="614" y="11"/>
                  </a:lnTo>
                  <a:lnTo>
                    <a:pt x="647" y="13"/>
                  </a:lnTo>
                  <a:lnTo>
                    <a:pt x="680" y="15"/>
                  </a:lnTo>
                  <a:lnTo>
                    <a:pt x="713" y="18"/>
                  </a:lnTo>
                  <a:lnTo>
                    <a:pt x="746" y="22"/>
                  </a:lnTo>
                  <a:lnTo>
                    <a:pt x="778" y="25"/>
                  </a:lnTo>
                  <a:lnTo>
                    <a:pt x="810" y="29"/>
                  </a:lnTo>
                  <a:lnTo>
                    <a:pt x="842" y="32"/>
                  </a:lnTo>
                  <a:lnTo>
                    <a:pt x="875" y="36"/>
                  </a:lnTo>
                  <a:lnTo>
                    <a:pt x="908" y="40"/>
                  </a:lnTo>
                  <a:lnTo>
                    <a:pt x="941" y="44"/>
                  </a:lnTo>
                  <a:lnTo>
                    <a:pt x="973" y="49"/>
                  </a:lnTo>
                  <a:lnTo>
                    <a:pt x="1006" y="55"/>
                  </a:lnTo>
                  <a:lnTo>
                    <a:pt x="1038" y="60"/>
                  </a:lnTo>
                  <a:lnTo>
                    <a:pt x="1071" y="65"/>
                  </a:lnTo>
                  <a:lnTo>
                    <a:pt x="1102" y="71"/>
                  </a:lnTo>
                  <a:lnTo>
                    <a:pt x="1135" y="77"/>
                  </a:lnTo>
                  <a:lnTo>
                    <a:pt x="1167" y="84"/>
                  </a:lnTo>
                  <a:lnTo>
                    <a:pt x="1200" y="90"/>
                  </a:lnTo>
                  <a:lnTo>
                    <a:pt x="1222" y="97"/>
                  </a:lnTo>
                  <a:lnTo>
                    <a:pt x="1244" y="110"/>
                  </a:lnTo>
                  <a:lnTo>
                    <a:pt x="1264" y="126"/>
                  </a:lnTo>
                  <a:lnTo>
                    <a:pt x="1281" y="146"/>
                  </a:lnTo>
                  <a:lnTo>
                    <a:pt x="1295" y="169"/>
                  </a:lnTo>
                  <a:lnTo>
                    <a:pt x="1307" y="193"/>
                  </a:lnTo>
                  <a:lnTo>
                    <a:pt x="1315" y="218"/>
                  </a:lnTo>
                  <a:lnTo>
                    <a:pt x="1317" y="243"/>
                  </a:lnTo>
                  <a:lnTo>
                    <a:pt x="1331" y="902"/>
                  </a:lnTo>
                  <a:lnTo>
                    <a:pt x="1328" y="925"/>
                  </a:lnTo>
                  <a:lnTo>
                    <a:pt x="1319" y="948"/>
                  </a:lnTo>
                  <a:lnTo>
                    <a:pt x="1305" y="969"/>
                  </a:lnTo>
                  <a:lnTo>
                    <a:pt x="1286" y="986"/>
                  </a:lnTo>
                  <a:lnTo>
                    <a:pt x="1264" y="1003"/>
                  </a:lnTo>
                  <a:lnTo>
                    <a:pt x="1241" y="1014"/>
                  </a:lnTo>
                  <a:lnTo>
                    <a:pt x="1216" y="1022"/>
                  </a:lnTo>
                  <a:lnTo>
                    <a:pt x="1193" y="1027"/>
                  </a:lnTo>
                  <a:lnTo>
                    <a:pt x="1157" y="1028"/>
                  </a:lnTo>
                  <a:lnTo>
                    <a:pt x="1123" y="1028"/>
                  </a:lnTo>
                  <a:lnTo>
                    <a:pt x="1088" y="1029"/>
                  </a:lnTo>
                  <a:lnTo>
                    <a:pt x="1053" y="1029"/>
                  </a:lnTo>
                  <a:lnTo>
                    <a:pt x="1018" y="1029"/>
                  </a:lnTo>
                  <a:lnTo>
                    <a:pt x="983" y="1029"/>
                  </a:lnTo>
                  <a:lnTo>
                    <a:pt x="949" y="1028"/>
                  </a:lnTo>
                  <a:lnTo>
                    <a:pt x="915" y="1028"/>
                  </a:lnTo>
                  <a:lnTo>
                    <a:pt x="881" y="1027"/>
                  </a:lnTo>
                  <a:lnTo>
                    <a:pt x="846" y="1026"/>
                  </a:lnTo>
                  <a:lnTo>
                    <a:pt x="813" y="1025"/>
                  </a:lnTo>
                  <a:lnTo>
                    <a:pt x="779" y="1022"/>
                  </a:lnTo>
                  <a:lnTo>
                    <a:pt x="746" y="1020"/>
                  </a:lnTo>
                  <a:lnTo>
                    <a:pt x="712" y="1019"/>
                  </a:lnTo>
                  <a:lnTo>
                    <a:pt x="677" y="1017"/>
                  </a:lnTo>
                  <a:lnTo>
                    <a:pt x="644" y="1014"/>
                  </a:lnTo>
                  <a:lnTo>
                    <a:pt x="610" y="1012"/>
                  </a:lnTo>
                  <a:lnTo>
                    <a:pt x="576" y="1010"/>
                  </a:lnTo>
                  <a:lnTo>
                    <a:pt x="542" y="1007"/>
                  </a:lnTo>
                  <a:lnTo>
                    <a:pt x="509" y="1004"/>
                  </a:lnTo>
                  <a:lnTo>
                    <a:pt x="474" y="1001"/>
                  </a:lnTo>
                  <a:lnTo>
                    <a:pt x="441" y="997"/>
                  </a:lnTo>
                  <a:lnTo>
                    <a:pt x="407" y="993"/>
                  </a:lnTo>
                  <a:lnTo>
                    <a:pt x="373" y="989"/>
                  </a:lnTo>
                  <a:lnTo>
                    <a:pt x="339" y="985"/>
                  </a:lnTo>
                  <a:lnTo>
                    <a:pt x="304" y="981"/>
                  </a:lnTo>
                  <a:lnTo>
                    <a:pt x="271" y="976"/>
                  </a:lnTo>
                  <a:lnTo>
                    <a:pt x="236" y="971"/>
                  </a:lnTo>
                  <a:lnTo>
                    <a:pt x="203" y="967"/>
                  </a:lnTo>
                  <a:lnTo>
                    <a:pt x="168" y="961"/>
                  </a:lnTo>
                  <a:lnTo>
                    <a:pt x="134" y="955"/>
                  </a:lnTo>
                  <a:lnTo>
                    <a:pt x="99" y="950"/>
                  </a:lnTo>
                  <a:lnTo>
                    <a:pt x="80" y="944"/>
                  </a:lnTo>
                  <a:lnTo>
                    <a:pt x="62" y="933"/>
                  </a:lnTo>
                  <a:lnTo>
                    <a:pt x="44" y="919"/>
                  </a:lnTo>
                  <a:lnTo>
                    <a:pt x="30" y="902"/>
                  </a:lnTo>
                  <a:lnTo>
                    <a:pt x="18" y="883"/>
                  </a:lnTo>
                  <a:lnTo>
                    <a:pt x="9" y="862"/>
                  </a:lnTo>
                  <a:lnTo>
                    <a:pt x="3" y="841"/>
                  </a:lnTo>
                  <a:lnTo>
                    <a:pt x="0" y="821"/>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48"/>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48"/>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48"/>
            <p:cNvSpPr/>
            <p:nvPr/>
          </p:nvSpPr>
          <p:spPr>
            <a:xfrm>
              <a:off x="3687" y="2212"/>
              <a:ext cx="124" cy="22"/>
            </a:xfrm>
            <a:custGeom>
              <a:rect b="b" l="l" r="r" t="t"/>
              <a:pathLst>
                <a:path extrusionOk="0" h="265" w="1242">
                  <a:moveTo>
                    <a:pt x="0" y="117"/>
                  </a:moveTo>
                  <a:lnTo>
                    <a:pt x="187" y="105"/>
                  </a:lnTo>
                  <a:lnTo>
                    <a:pt x="206" y="99"/>
                  </a:lnTo>
                  <a:lnTo>
                    <a:pt x="222" y="86"/>
                  </a:lnTo>
                  <a:lnTo>
                    <a:pt x="235" y="70"/>
                  </a:lnTo>
                  <a:lnTo>
                    <a:pt x="249" y="51"/>
                  </a:lnTo>
                  <a:lnTo>
                    <a:pt x="262" y="32"/>
                  </a:lnTo>
                  <a:lnTo>
                    <a:pt x="277" y="17"/>
                  </a:lnTo>
                  <a:lnTo>
                    <a:pt x="293" y="6"/>
                  </a:lnTo>
                  <a:lnTo>
                    <a:pt x="313" y="1"/>
                  </a:lnTo>
                  <a:lnTo>
                    <a:pt x="375" y="0"/>
                  </a:lnTo>
                  <a:lnTo>
                    <a:pt x="432" y="0"/>
                  </a:lnTo>
                  <a:lnTo>
                    <a:pt x="485" y="0"/>
                  </a:lnTo>
                  <a:lnTo>
                    <a:pt x="534" y="2"/>
                  </a:lnTo>
                  <a:lnTo>
                    <a:pt x="580" y="3"/>
                  </a:lnTo>
                  <a:lnTo>
                    <a:pt x="622" y="6"/>
                  </a:lnTo>
                  <a:lnTo>
                    <a:pt x="661" y="9"/>
                  </a:lnTo>
                  <a:lnTo>
                    <a:pt x="697" y="12"/>
                  </a:lnTo>
                  <a:lnTo>
                    <a:pt x="731" y="15"/>
                  </a:lnTo>
                  <a:lnTo>
                    <a:pt x="762" y="19"/>
                  </a:lnTo>
                  <a:lnTo>
                    <a:pt x="790" y="22"/>
                  </a:lnTo>
                  <a:lnTo>
                    <a:pt x="817" y="26"/>
                  </a:lnTo>
                  <a:lnTo>
                    <a:pt x="843" y="30"/>
                  </a:lnTo>
                  <a:lnTo>
                    <a:pt x="867" y="33"/>
                  </a:lnTo>
                  <a:lnTo>
                    <a:pt x="890" y="38"/>
                  </a:lnTo>
                  <a:lnTo>
                    <a:pt x="912" y="41"/>
                  </a:lnTo>
                  <a:lnTo>
                    <a:pt x="935" y="50"/>
                  </a:lnTo>
                  <a:lnTo>
                    <a:pt x="960" y="67"/>
                  </a:lnTo>
                  <a:lnTo>
                    <a:pt x="984" y="89"/>
                  </a:lnTo>
                  <a:lnTo>
                    <a:pt x="1007" y="114"/>
                  </a:lnTo>
                  <a:lnTo>
                    <a:pt x="1029" y="139"/>
                  </a:lnTo>
                  <a:lnTo>
                    <a:pt x="1047" y="160"/>
                  </a:lnTo>
                  <a:lnTo>
                    <a:pt x="1062" y="175"/>
                  </a:lnTo>
                  <a:lnTo>
                    <a:pt x="1072" y="181"/>
                  </a:lnTo>
                  <a:lnTo>
                    <a:pt x="1242" y="206"/>
                  </a:lnTo>
                  <a:lnTo>
                    <a:pt x="1239" y="218"/>
                  </a:lnTo>
                  <a:lnTo>
                    <a:pt x="1232" y="229"/>
                  </a:lnTo>
                  <a:lnTo>
                    <a:pt x="1223" y="238"/>
                  </a:lnTo>
                  <a:lnTo>
                    <a:pt x="1211" y="247"/>
                  </a:lnTo>
                  <a:lnTo>
                    <a:pt x="1195" y="254"/>
                  </a:lnTo>
                  <a:lnTo>
                    <a:pt x="1178" y="259"/>
                  </a:lnTo>
                  <a:lnTo>
                    <a:pt x="1160" y="262"/>
                  </a:lnTo>
                  <a:lnTo>
                    <a:pt x="1139" y="263"/>
                  </a:lnTo>
                  <a:lnTo>
                    <a:pt x="1104" y="264"/>
                  </a:lnTo>
                  <a:lnTo>
                    <a:pt x="1070" y="264"/>
                  </a:lnTo>
                  <a:lnTo>
                    <a:pt x="1036" y="265"/>
                  </a:lnTo>
                  <a:lnTo>
                    <a:pt x="1002" y="265"/>
                  </a:lnTo>
                  <a:lnTo>
                    <a:pt x="969" y="265"/>
                  </a:lnTo>
                  <a:lnTo>
                    <a:pt x="934" y="265"/>
                  </a:lnTo>
                  <a:lnTo>
                    <a:pt x="901" y="265"/>
                  </a:lnTo>
                  <a:lnTo>
                    <a:pt x="867" y="264"/>
                  </a:lnTo>
                  <a:lnTo>
                    <a:pt x="835" y="264"/>
                  </a:lnTo>
                  <a:lnTo>
                    <a:pt x="801" y="263"/>
                  </a:lnTo>
                  <a:lnTo>
                    <a:pt x="769" y="262"/>
                  </a:lnTo>
                  <a:lnTo>
                    <a:pt x="736" y="260"/>
                  </a:lnTo>
                  <a:lnTo>
                    <a:pt x="703" y="259"/>
                  </a:lnTo>
                  <a:lnTo>
                    <a:pt x="669" y="257"/>
                  </a:lnTo>
                  <a:lnTo>
                    <a:pt x="636" y="255"/>
                  </a:lnTo>
                  <a:lnTo>
                    <a:pt x="604" y="253"/>
                  </a:lnTo>
                  <a:lnTo>
                    <a:pt x="570" y="251"/>
                  </a:lnTo>
                  <a:lnTo>
                    <a:pt x="538" y="248"/>
                  </a:lnTo>
                  <a:lnTo>
                    <a:pt x="504" y="246"/>
                  </a:lnTo>
                  <a:lnTo>
                    <a:pt x="472" y="243"/>
                  </a:lnTo>
                  <a:lnTo>
                    <a:pt x="438" y="239"/>
                  </a:lnTo>
                  <a:lnTo>
                    <a:pt x="406" y="235"/>
                  </a:lnTo>
                  <a:lnTo>
                    <a:pt x="373" y="232"/>
                  </a:lnTo>
                  <a:lnTo>
                    <a:pt x="340" y="228"/>
                  </a:lnTo>
                  <a:lnTo>
                    <a:pt x="307" y="224"/>
                  </a:lnTo>
                  <a:lnTo>
                    <a:pt x="274" y="220"/>
                  </a:lnTo>
                  <a:lnTo>
                    <a:pt x="240" y="215"/>
                  </a:lnTo>
                  <a:lnTo>
                    <a:pt x="208" y="210"/>
                  </a:lnTo>
                  <a:lnTo>
                    <a:pt x="174" y="205"/>
                  </a:lnTo>
                  <a:lnTo>
                    <a:pt x="140" y="200"/>
                  </a:lnTo>
                  <a:lnTo>
                    <a:pt x="107" y="195"/>
                  </a:lnTo>
                  <a:lnTo>
                    <a:pt x="73" y="189"/>
                  </a:lnTo>
                  <a:lnTo>
                    <a:pt x="56" y="186"/>
                  </a:lnTo>
                  <a:lnTo>
                    <a:pt x="41" y="180"/>
                  </a:lnTo>
                  <a:lnTo>
                    <a:pt x="28" y="175"/>
                  </a:lnTo>
                  <a:lnTo>
                    <a:pt x="17" y="169"/>
                  </a:lnTo>
                  <a:lnTo>
                    <a:pt x="10" y="160"/>
                  </a:lnTo>
                  <a:lnTo>
                    <a:pt x="4" y="149"/>
                  </a:lnTo>
                  <a:lnTo>
                    <a:pt x="1" y="135"/>
                  </a:lnTo>
                  <a:lnTo>
                    <a:pt x="0" y="117"/>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48"/>
            <p:cNvSpPr/>
            <p:nvPr/>
          </p:nvSpPr>
          <p:spPr>
            <a:xfrm>
              <a:off x="3685" y="2150"/>
              <a:ext cx="128" cy="40"/>
            </a:xfrm>
            <a:custGeom>
              <a:rect b="b" l="l" r="r" t="t"/>
              <a:pathLst>
                <a:path extrusionOk="0" h="481" w="1274">
                  <a:moveTo>
                    <a:pt x="211" y="357"/>
                  </a:moveTo>
                  <a:lnTo>
                    <a:pt x="0" y="112"/>
                  </a:lnTo>
                  <a:lnTo>
                    <a:pt x="6" y="89"/>
                  </a:lnTo>
                  <a:lnTo>
                    <a:pt x="18" y="69"/>
                  </a:lnTo>
                  <a:lnTo>
                    <a:pt x="34" y="50"/>
                  </a:lnTo>
                  <a:lnTo>
                    <a:pt x="52" y="34"/>
                  </a:lnTo>
                  <a:lnTo>
                    <a:pt x="72" y="21"/>
                  </a:lnTo>
                  <a:lnTo>
                    <a:pt x="95" y="11"/>
                  </a:lnTo>
                  <a:lnTo>
                    <a:pt x="118" y="4"/>
                  </a:lnTo>
                  <a:lnTo>
                    <a:pt x="141" y="1"/>
                  </a:lnTo>
                  <a:lnTo>
                    <a:pt x="173" y="1"/>
                  </a:lnTo>
                  <a:lnTo>
                    <a:pt x="205" y="0"/>
                  </a:lnTo>
                  <a:lnTo>
                    <a:pt x="237" y="0"/>
                  </a:lnTo>
                  <a:lnTo>
                    <a:pt x="268" y="0"/>
                  </a:lnTo>
                  <a:lnTo>
                    <a:pt x="301" y="1"/>
                  </a:lnTo>
                  <a:lnTo>
                    <a:pt x="332" y="1"/>
                  </a:lnTo>
                  <a:lnTo>
                    <a:pt x="365" y="2"/>
                  </a:lnTo>
                  <a:lnTo>
                    <a:pt x="396" y="2"/>
                  </a:lnTo>
                  <a:lnTo>
                    <a:pt x="429" y="3"/>
                  </a:lnTo>
                  <a:lnTo>
                    <a:pt x="460" y="5"/>
                  </a:lnTo>
                  <a:lnTo>
                    <a:pt x="493" y="7"/>
                  </a:lnTo>
                  <a:lnTo>
                    <a:pt x="524" y="9"/>
                  </a:lnTo>
                  <a:lnTo>
                    <a:pt x="557" y="10"/>
                  </a:lnTo>
                  <a:lnTo>
                    <a:pt x="588" y="12"/>
                  </a:lnTo>
                  <a:lnTo>
                    <a:pt x="621" y="14"/>
                  </a:lnTo>
                  <a:lnTo>
                    <a:pt x="653" y="17"/>
                  </a:lnTo>
                  <a:lnTo>
                    <a:pt x="685" y="19"/>
                  </a:lnTo>
                  <a:lnTo>
                    <a:pt x="717" y="22"/>
                  </a:lnTo>
                  <a:lnTo>
                    <a:pt x="748" y="25"/>
                  </a:lnTo>
                  <a:lnTo>
                    <a:pt x="781" y="29"/>
                  </a:lnTo>
                  <a:lnTo>
                    <a:pt x="811" y="32"/>
                  </a:lnTo>
                  <a:lnTo>
                    <a:pt x="843" y="37"/>
                  </a:lnTo>
                  <a:lnTo>
                    <a:pt x="874" y="41"/>
                  </a:lnTo>
                  <a:lnTo>
                    <a:pt x="907" y="45"/>
                  </a:lnTo>
                  <a:lnTo>
                    <a:pt x="938" y="50"/>
                  </a:lnTo>
                  <a:lnTo>
                    <a:pt x="970" y="55"/>
                  </a:lnTo>
                  <a:lnTo>
                    <a:pt x="1001" y="60"/>
                  </a:lnTo>
                  <a:lnTo>
                    <a:pt x="1033" y="66"/>
                  </a:lnTo>
                  <a:lnTo>
                    <a:pt x="1064" y="72"/>
                  </a:lnTo>
                  <a:lnTo>
                    <a:pt x="1096" y="77"/>
                  </a:lnTo>
                  <a:lnTo>
                    <a:pt x="1126" y="84"/>
                  </a:lnTo>
                  <a:lnTo>
                    <a:pt x="1158" y="90"/>
                  </a:lnTo>
                  <a:lnTo>
                    <a:pt x="1180" y="97"/>
                  </a:lnTo>
                  <a:lnTo>
                    <a:pt x="1199" y="108"/>
                  </a:lnTo>
                  <a:lnTo>
                    <a:pt x="1218" y="122"/>
                  </a:lnTo>
                  <a:lnTo>
                    <a:pt x="1233" y="141"/>
                  </a:lnTo>
                  <a:lnTo>
                    <a:pt x="1247" y="162"/>
                  </a:lnTo>
                  <a:lnTo>
                    <a:pt x="1258" y="186"/>
                  </a:lnTo>
                  <a:lnTo>
                    <a:pt x="1267" y="211"/>
                  </a:lnTo>
                  <a:lnTo>
                    <a:pt x="1274" y="238"/>
                  </a:lnTo>
                  <a:lnTo>
                    <a:pt x="964" y="460"/>
                  </a:lnTo>
                  <a:lnTo>
                    <a:pt x="946" y="470"/>
                  </a:lnTo>
                  <a:lnTo>
                    <a:pt x="929" y="476"/>
                  </a:lnTo>
                  <a:lnTo>
                    <a:pt x="913" y="480"/>
                  </a:lnTo>
                  <a:lnTo>
                    <a:pt x="895" y="481"/>
                  </a:lnTo>
                  <a:lnTo>
                    <a:pt x="877" y="480"/>
                  </a:lnTo>
                  <a:lnTo>
                    <a:pt x="859" y="477"/>
                  </a:lnTo>
                  <a:lnTo>
                    <a:pt x="839" y="476"/>
                  </a:lnTo>
                  <a:lnTo>
                    <a:pt x="817" y="474"/>
                  </a:lnTo>
                  <a:lnTo>
                    <a:pt x="799" y="473"/>
                  </a:lnTo>
                  <a:lnTo>
                    <a:pt x="781" y="473"/>
                  </a:lnTo>
                  <a:lnTo>
                    <a:pt x="760" y="472"/>
                  </a:lnTo>
                  <a:lnTo>
                    <a:pt x="739" y="471"/>
                  </a:lnTo>
                  <a:lnTo>
                    <a:pt x="716" y="471"/>
                  </a:lnTo>
                  <a:lnTo>
                    <a:pt x="690" y="470"/>
                  </a:lnTo>
                  <a:lnTo>
                    <a:pt x="665" y="469"/>
                  </a:lnTo>
                  <a:lnTo>
                    <a:pt x="636" y="468"/>
                  </a:lnTo>
                  <a:lnTo>
                    <a:pt x="607" y="467"/>
                  </a:lnTo>
                  <a:lnTo>
                    <a:pt x="575" y="465"/>
                  </a:lnTo>
                  <a:lnTo>
                    <a:pt x="542" y="463"/>
                  </a:lnTo>
                  <a:lnTo>
                    <a:pt x="506" y="460"/>
                  </a:lnTo>
                  <a:lnTo>
                    <a:pt x="469" y="457"/>
                  </a:lnTo>
                  <a:lnTo>
                    <a:pt x="428" y="453"/>
                  </a:lnTo>
                  <a:lnTo>
                    <a:pt x="385" y="447"/>
                  </a:lnTo>
                  <a:lnTo>
                    <a:pt x="340" y="442"/>
                  </a:lnTo>
                  <a:lnTo>
                    <a:pt x="322" y="439"/>
                  </a:lnTo>
                  <a:lnTo>
                    <a:pt x="304" y="432"/>
                  </a:lnTo>
                  <a:lnTo>
                    <a:pt x="287" y="423"/>
                  </a:lnTo>
                  <a:lnTo>
                    <a:pt x="270" y="411"/>
                  </a:lnTo>
                  <a:lnTo>
                    <a:pt x="254" y="399"/>
                  </a:lnTo>
                  <a:lnTo>
                    <a:pt x="239" y="385"/>
                  </a:lnTo>
                  <a:lnTo>
                    <a:pt x="225" y="371"/>
                  </a:lnTo>
                  <a:lnTo>
                    <a:pt x="211" y="357"/>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4" name="Google Shape;1454;p48"/>
            <p:cNvSpPr/>
            <p:nvPr/>
          </p:nvSpPr>
          <p:spPr>
            <a:xfrm>
              <a:off x="3697" y="2171"/>
              <a:ext cx="104" cy="58"/>
            </a:xfrm>
            <a:custGeom>
              <a:rect b="b" l="l" r="r" t="t"/>
              <a:pathLst>
                <a:path extrusionOk="0" h="691" w="1044">
                  <a:moveTo>
                    <a:pt x="1005" y="691"/>
                  </a:moveTo>
                  <a:lnTo>
                    <a:pt x="976" y="691"/>
                  </a:lnTo>
                  <a:lnTo>
                    <a:pt x="946" y="690"/>
                  </a:lnTo>
                  <a:lnTo>
                    <a:pt x="917" y="689"/>
                  </a:lnTo>
                  <a:lnTo>
                    <a:pt x="887" y="689"/>
                  </a:lnTo>
                  <a:lnTo>
                    <a:pt x="857" y="688"/>
                  </a:lnTo>
                  <a:lnTo>
                    <a:pt x="827" y="687"/>
                  </a:lnTo>
                  <a:lnTo>
                    <a:pt x="798" y="686"/>
                  </a:lnTo>
                  <a:lnTo>
                    <a:pt x="768" y="685"/>
                  </a:lnTo>
                  <a:lnTo>
                    <a:pt x="739" y="684"/>
                  </a:lnTo>
                  <a:lnTo>
                    <a:pt x="709" y="683"/>
                  </a:lnTo>
                  <a:lnTo>
                    <a:pt x="680" y="681"/>
                  </a:lnTo>
                  <a:lnTo>
                    <a:pt x="651" y="680"/>
                  </a:lnTo>
                  <a:lnTo>
                    <a:pt x="622" y="678"/>
                  </a:lnTo>
                  <a:lnTo>
                    <a:pt x="592" y="676"/>
                  </a:lnTo>
                  <a:lnTo>
                    <a:pt x="562" y="675"/>
                  </a:lnTo>
                  <a:lnTo>
                    <a:pt x="532" y="672"/>
                  </a:lnTo>
                  <a:lnTo>
                    <a:pt x="503" y="670"/>
                  </a:lnTo>
                  <a:lnTo>
                    <a:pt x="472" y="668"/>
                  </a:lnTo>
                  <a:lnTo>
                    <a:pt x="443" y="664"/>
                  </a:lnTo>
                  <a:lnTo>
                    <a:pt x="412" y="662"/>
                  </a:lnTo>
                  <a:lnTo>
                    <a:pt x="383" y="659"/>
                  </a:lnTo>
                  <a:lnTo>
                    <a:pt x="353" y="656"/>
                  </a:lnTo>
                  <a:lnTo>
                    <a:pt x="323" y="653"/>
                  </a:lnTo>
                  <a:lnTo>
                    <a:pt x="293" y="649"/>
                  </a:lnTo>
                  <a:lnTo>
                    <a:pt x="262" y="646"/>
                  </a:lnTo>
                  <a:lnTo>
                    <a:pt x="232" y="642"/>
                  </a:lnTo>
                  <a:lnTo>
                    <a:pt x="201" y="638"/>
                  </a:lnTo>
                  <a:lnTo>
                    <a:pt x="171" y="632"/>
                  </a:lnTo>
                  <a:lnTo>
                    <a:pt x="139" y="628"/>
                  </a:lnTo>
                  <a:lnTo>
                    <a:pt x="109" y="623"/>
                  </a:lnTo>
                  <a:lnTo>
                    <a:pt x="78" y="618"/>
                  </a:lnTo>
                  <a:lnTo>
                    <a:pt x="47" y="613"/>
                  </a:lnTo>
                  <a:lnTo>
                    <a:pt x="37" y="611"/>
                  </a:lnTo>
                  <a:lnTo>
                    <a:pt x="29" y="607"/>
                  </a:lnTo>
                  <a:lnTo>
                    <a:pt x="22" y="603"/>
                  </a:lnTo>
                  <a:lnTo>
                    <a:pt x="16" y="597"/>
                  </a:lnTo>
                  <a:lnTo>
                    <a:pt x="10" y="591"/>
                  </a:lnTo>
                  <a:lnTo>
                    <a:pt x="6" y="584"/>
                  </a:lnTo>
                  <a:lnTo>
                    <a:pt x="4" y="576"/>
                  </a:lnTo>
                  <a:lnTo>
                    <a:pt x="3" y="568"/>
                  </a:lnTo>
                  <a:lnTo>
                    <a:pt x="1" y="434"/>
                  </a:lnTo>
                  <a:lnTo>
                    <a:pt x="0" y="303"/>
                  </a:lnTo>
                  <a:lnTo>
                    <a:pt x="0" y="174"/>
                  </a:lnTo>
                  <a:lnTo>
                    <a:pt x="3" y="39"/>
                  </a:lnTo>
                  <a:lnTo>
                    <a:pt x="4" y="31"/>
                  </a:lnTo>
                  <a:lnTo>
                    <a:pt x="6" y="23"/>
                  </a:lnTo>
                  <a:lnTo>
                    <a:pt x="10" y="16"/>
                  </a:lnTo>
                  <a:lnTo>
                    <a:pt x="15" y="10"/>
                  </a:lnTo>
                  <a:lnTo>
                    <a:pt x="20" y="6"/>
                  </a:lnTo>
                  <a:lnTo>
                    <a:pt x="27" y="3"/>
                  </a:lnTo>
                  <a:lnTo>
                    <a:pt x="35" y="1"/>
                  </a:lnTo>
                  <a:lnTo>
                    <a:pt x="45" y="0"/>
                  </a:lnTo>
                  <a:lnTo>
                    <a:pt x="74" y="0"/>
                  </a:lnTo>
                  <a:lnTo>
                    <a:pt x="104" y="1"/>
                  </a:lnTo>
                  <a:lnTo>
                    <a:pt x="133" y="2"/>
                  </a:lnTo>
                  <a:lnTo>
                    <a:pt x="162" y="2"/>
                  </a:lnTo>
                  <a:lnTo>
                    <a:pt x="192" y="3"/>
                  </a:lnTo>
                  <a:lnTo>
                    <a:pt x="221" y="4"/>
                  </a:lnTo>
                  <a:lnTo>
                    <a:pt x="251" y="5"/>
                  </a:lnTo>
                  <a:lnTo>
                    <a:pt x="280" y="6"/>
                  </a:lnTo>
                  <a:lnTo>
                    <a:pt x="310" y="7"/>
                  </a:lnTo>
                  <a:lnTo>
                    <a:pt x="339" y="8"/>
                  </a:lnTo>
                  <a:lnTo>
                    <a:pt x="369" y="9"/>
                  </a:lnTo>
                  <a:lnTo>
                    <a:pt x="398" y="11"/>
                  </a:lnTo>
                  <a:lnTo>
                    <a:pt x="428" y="12"/>
                  </a:lnTo>
                  <a:lnTo>
                    <a:pt x="457" y="14"/>
                  </a:lnTo>
                  <a:lnTo>
                    <a:pt x="487" y="16"/>
                  </a:lnTo>
                  <a:lnTo>
                    <a:pt x="516" y="17"/>
                  </a:lnTo>
                  <a:lnTo>
                    <a:pt x="546" y="20"/>
                  </a:lnTo>
                  <a:lnTo>
                    <a:pt x="575" y="22"/>
                  </a:lnTo>
                  <a:lnTo>
                    <a:pt x="605" y="25"/>
                  </a:lnTo>
                  <a:lnTo>
                    <a:pt x="634" y="27"/>
                  </a:lnTo>
                  <a:lnTo>
                    <a:pt x="664" y="30"/>
                  </a:lnTo>
                  <a:lnTo>
                    <a:pt x="692" y="32"/>
                  </a:lnTo>
                  <a:lnTo>
                    <a:pt x="721" y="35"/>
                  </a:lnTo>
                  <a:lnTo>
                    <a:pt x="751" y="38"/>
                  </a:lnTo>
                  <a:lnTo>
                    <a:pt x="780" y="41"/>
                  </a:lnTo>
                  <a:lnTo>
                    <a:pt x="811" y="44"/>
                  </a:lnTo>
                  <a:lnTo>
                    <a:pt x="840" y="49"/>
                  </a:lnTo>
                  <a:lnTo>
                    <a:pt x="870" y="53"/>
                  </a:lnTo>
                  <a:lnTo>
                    <a:pt x="900" y="56"/>
                  </a:lnTo>
                  <a:lnTo>
                    <a:pt x="930" y="60"/>
                  </a:lnTo>
                  <a:lnTo>
                    <a:pt x="959" y="65"/>
                  </a:lnTo>
                  <a:lnTo>
                    <a:pt x="990" y="69"/>
                  </a:lnTo>
                  <a:lnTo>
                    <a:pt x="999" y="71"/>
                  </a:lnTo>
                  <a:lnTo>
                    <a:pt x="1007" y="75"/>
                  </a:lnTo>
                  <a:lnTo>
                    <a:pt x="1014" y="80"/>
                  </a:lnTo>
                  <a:lnTo>
                    <a:pt x="1020" y="85"/>
                  </a:lnTo>
                  <a:lnTo>
                    <a:pt x="1025" y="91"/>
                  </a:lnTo>
                  <a:lnTo>
                    <a:pt x="1029" y="98"/>
                  </a:lnTo>
                  <a:lnTo>
                    <a:pt x="1032" y="105"/>
                  </a:lnTo>
                  <a:lnTo>
                    <a:pt x="1033" y="114"/>
                  </a:lnTo>
                  <a:lnTo>
                    <a:pt x="1038" y="248"/>
                  </a:lnTo>
                  <a:lnTo>
                    <a:pt x="1041" y="382"/>
                  </a:lnTo>
                  <a:lnTo>
                    <a:pt x="1042" y="516"/>
                  </a:lnTo>
                  <a:lnTo>
                    <a:pt x="1044" y="654"/>
                  </a:lnTo>
                  <a:lnTo>
                    <a:pt x="1044" y="662"/>
                  </a:lnTo>
                  <a:lnTo>
                    <a:pt x="1042" y="670"/>
                  </a:lnTo>
                  <a:lnTo>
                    <a:pt x="1039" y="676"/>
                  </a:lnTo>
                  <a:lnTo>
                    <a:pt x="1033" y="681"/>
                  </a:lnTo>
                  <a:lnTo>
                    <a:pt x="1028" y="685"/>
                  </a:lnTo>
                  <a:lnTo>
                    <a:pt x="1021" y="688"/>
                  </a:lnTo>
                  <a:lnTo>
                    <a:pt x="1013" y="690"/>
                  </a:lnTo>
                  <a:lnTo>
                    <a:pt x="1005" y="6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5" name="Google Shape;1455;p48"/>
            <p:cNvSpPr/>
            <p:nvPr/>
          </p:nvSpPr>
          <p:spPr>
            <a:xfrm>
              <a:off x="3697" y="2172"/>
              <a:ext cx="103" cy="57"/>
            </a:xfrm>
            <a:custGeom>
              <a:rect b="b" l="l" r="r" t="t"/>
              <a:pathLst>
                <a:path extrusionOk="0" h="684" w="1032">
                  <a:moveTo>
                    <a:pt x="994" y="684"/>
                  </a:moveTo>
                  <a:lnTo>
                    <a:pt x="964" y="683"/>
                  </a:lnTo>
                  <a:lnTo>
                    <a:pt x="935" y="683"/>
                  </a:lnTo>
                  <a:lnTo>
                    <a:pt x="906" y="682"/>
                  </a:lnTo>
                  <a:lnTo>
                    <a:pt x="877" y="681"/>
                  </a:lnTo>
                  <a:lnTo>
                    <a:pt x="848" y="680"/>
                  </a:lnTo>
                  <a:lnTo>
                    <a:pt x="818" y="679"/>
                  </a:lnTo>
                  <a:lnTo>
                    <a:pt x="790" y="678"/>
                  </a:lnTo>
                  <a:lnTo>
                    <a:pt x="760" y="677"/>
                  </a:lnTo>
                  <a:lnTo>
                    <a:pt x="731" y="676"/>
                  </a:lnTo>
                  <a:lnTo>
                    <a:pt x="701" y="675"/>
                  </a:lnTo>
                  <a:lnTo>
                    <a:pt x="673" y="673"/>
                  </a:lnTo>
                  <a:lnTo>
                    <a:pt x="644" y="672"/>
                  </a:lnTo>
                  <a:lnTo>
                    <a:pt x="615" y="670"/>
                  </a:lnTo>
                  <a:lnTo>
                    <a:pt x="585" y="669"/>
                  </a:lnTo>
                  <a:lnTo>
                    <a:pt x="556" y="667"/>
                  </a:lnTo>
                  <a:lnTo>
                    <a:pt x="526" y="665"/>
                  </a:lnTo>
                  <a:lnTo>
                    <a:pt x="497" y="663"/>
                  </a:lnTo>
                  <a:lnTo>
                    <a:pt x="467" y="659"/>
                  </a:lnTo>
                  <a:lnTo>
                    <a:pt x="438" y="657"/>
                  </a:lnTo>
                  <a:lnTo>
                    <a:pt x="408" y="654"/>
                  </a:lnTo>
                  <a:lnTo>
                    <a:pt x="379" y="651"/>
                  </a:lnTo>
                  <a:lnTo>
                    <a:pt x="349" y="648"/>
                  </a:lnTo>
                  <a:lnTo>
                    <a:pt x="319" y="645"/>
                  </a:lnTo>
                  <a:lnTo>
                    <a:pt x="290" y="642"/>
                  </a:lnTo>
                  <a:lnTo>
                    <a:pt x="259" y="638"/>
                  </a:lnTo>
                  <a:lnTo>
                    <a:pt x="229" y="635"/>
                  </a:lnTo>
                  <a:lnTo>
                    <a:pt x="199" y="631"/>
                  </a:lnTo>
                  <a:lnTo>
                    <a:pt x="169" y="625"/>
                  </a:lnTo>
                  <a:lnTo>
                    <a:pt x="138" y="621"/>
                  </a:lnTo>
                  <a:lnTo>
                    <a:pt x="108" y="616"/>
                  </a:lnTo>
                  <a:lnTo>
                    <a:pt x="76" y="611"/>
                  </a:lnTo>
                  <a:lnTo>
                    <a:pt x="46" y="606"/>
                  </a:lnTo>
                  <a:lnTo>
                    <a:pt x="37" y="604"/>
                  </a:lnTo>
                  <a:lnTo>
                    <a:pt x="30" y="599"/>
                  </a:lnTo>
                  <a:lnTo>
                    <a:pt x="23" y="595"/>
                  </a:lnTo>
                  <a:lnTo>
                    <a:pt x="17" y="589"/>
                  </a:lnTo>
                  <a:lnTo>
                    <a:pt x="11" y="584"/>
                  </a:lnTo>
                  <a:lnTo>
                    <a:pt x="7" y="577"/>
                  </a:lnTo>
                  <a:lnTo>
                    <a:pt x="5" y="569"/>
                  </a:lnTo>
                  <a:lnTo>
                    <a:pt x="4" y="561"/>
                  </a:lnTo>
                  <a:lnTo>
                    <a:pt x="1" y="429"/>
                  </a:lnTo>
                  <a:lnTo>
                    <a:pt x="0" y="298"/>
                  </a:lnTo>
                  <a:lnTo>
                    <a:pt x="0" y="170"/>
                  </a:lnTo>
                  <a:lnTo>
                    <a:pt x="4" y="37"/>
                  </a:lnTo>
                  <a:lnTo>
                    <a:pt x="5" y="29"/>
                  </a:lnTo>
                  <a:lnTo>
                    <a:pt x="7" y="23"/>
                  </a:lnTo>
                  <a:lnTo>
                    <a:pt x="11" y="16"/>
                  </a:lnTo>
                  <a:lnTo>
                    <a:pt x="15" y="10"/>
                  </a:lnTo>
                  <a:lnTo>
                    <a:pt x="21" y="6"/>
                  </a:lnTo>
                  <a:lnTo>
                    <a:pt x="28" y="3"/>
                  </a:lnTo>
                  <a:lnTo>
                    <a:pt x="35" y="1"/>
                  </a:lnTo>
                  <a:lnTo>
                    <a:pt x="44" y="0"/>
                  </a:lnTo>
                  <a:lnTo>
                    <a:pt x="73" y="0"/>
                  </a:lnTo>
                  <a:lnTo>
                    <a:pt x="103" y="1"/>
                  </a:lnTo>
                  <a:lnTo>
                    <a:pt x="131" y="1"/>
                  </a:lnTo>
                  <a:lnTo>
                    <a:pt x="160" y="2"/>
                  </a:lnTo>
                  <a:lnTo>
                    <a:pt x="190" y="2"/>
                  </a:lnTo>
                  <a:lnTo>
                    <a:pt x="219" y="3"/>
                  </a:lnTo>
                  <a:lnTo>
                    <a:pt x="248" y="4"/>
                  </a:lnTo>
                  <a:lnTo>
                    <a:pt x="277" y="5"/>
                  </a:lnTo>
                  <a:lnTo>
                    <a:pt x="307" y="6"/>
                  </a:lnTo>
                  <a:lnTo>
                    <a:pt x="335" y="7"/>
                  </a:lnTo>
                  <a:lnTo>
                    <a:pt x="365" y="8"/>
                  </a:lnTo>
                  <a:lnTo>
                    <a:pt x="394" y="10"/>
                  </a:lnTo>
                  <a:lnTo>
                    <a:pt x="423" y="12"/>
                  </a:lnTo>
                  <a:lnTo>
                    <a:pt x="452" y="14"/>
                  </a:lnTo>
                  <a:lnTo>
                    <a:pt x="481" y="16"/>
                  </a:lnTo>
                  <a:lnTo>
                    <a:pt x="510" y="17"/>
                  </a:lnTo>
                  <a:lnTo>
                    <a:pt x="540" y="19"/>
                  </a:lnTo>
                  <a:lnTo>
                    <a:pt x="568" y="21"/>
                  </a:lnTo>
                  <a:lnTo>
                    <a:pt x="597" y="24"/>
                  </a:lnTo>
                  <a:lnTo>
                    <a:pt x="627" y="26"/>
                  </a:lnTo>
                  <a:lnTo>
                    <a:pt x="656" y="29"/>
                  </a:lnTo>
                  <a:lnTo>
                    <a:pt x="684" y="31"/>
                  </a:lnTo>
                  <a:lnTo>
                    <a:pt x="713" y="34"/>
                  </a:lnTo>
                  <a:lnTo>
                    <a:pt x="743" y="37"/>
                  </a:lnTo>
                  <a:lnTo>
                    <a:pt x="772" y="40"/>
                  </a:lnTo>
                  <a:lnTo>
                    <a:pt x="802" y="44"/>
                  </a:lnTo>
                  <a:lnTo>
                    <a:pt x="831" y="48"/>
                  </a:lnTo>
                  <a:lnTo>
                    <a:pt x="861" y="51"/>
                  </a:lnTo>
                  <a:lnTo>
                    <a:pt x="890" y="55"/>
                  </a:lnTo>
                  <a:lnTo>
                    <a:pt x="920" y="59"/>
                  </a:lnTo>
                  <a:lnTo>
                    <a:pt x="950" y="63"/>
                  </a:lnTo>
                  <a:lnTo>
                    <a:pt x="980" y="67"/>
                  </a:lnTo>
                  <a:lnTo>
                    <a:pt x="988" y="69"/>
                  </a:lnTo>
                  <a:lnTo>
                    <a:pt x="995" y="74"/>
                  </a:lnTo>
                  <a:lnTo>
                    <a:pt x="1001" y="78"/>
                  </a:lnTo>
                  <a:lnTo>
                    <a:pt x="1007" y="83"/>
                  </a:lnTo>
                  <a:lnTo>
                    <a:pt x="1012" y="90"/>
                  </a:lnTo>
                  <a:lnTo>
                    <a:pt x="1016" y="97"/>
                  </a:lnTo>
                  <a:lnTo>
                    <a:pt x="1019" y="105"/>
                  </a:lnTo>
                  <a:lnTo>
                    <a:pt x="1020" y="114"/>
                  </a:lnTo>
                  <a:lnTo>
                    <a:pt x="1024" y="245"/>
                  </a:lnTo>
                  <a:lnTo>
                    <a:pt x="1027" y="377"/>
                  </a:lnTo>
                  <a:lnTo>
                    <a:pt x="1029" y="509"/>
                  </a:lnTo>
                  <a:lnTo>
                    <a:pt x="1032" y="647"/>
                  </a:lnTo>
                  <a:lnTo>
                    <a:pt x="1031" y="655"/>
                  </a:lnTo>
                  <a:lnTo>
                    <a:pt x="1029" y="663"/>
                  </a:lnTo>
                  <a:lnTo>
                    <a:pt x="1026" y="669"/>
                  </a:lnTo>
                  <a:lnTo>
                    <a:pt x="1021" y="674"/>
                  </a:lnTo>
                  <a:lnTo>
                    <a:pt x="1016" y="678"/>
                  </a:lnTo>
                  <a:lnTo>
                    <a:pt x="1009" y="681"/>
                  </a:lnTo>
                  <a:lnTo>
                    <a:pt x="1002" y="683"/>
                  </a:lnTo>
                  <a:lnTo>
                    <a:pt x="994" y="684"/>
                  </a:lnTo>
                  <a:close/>
                </a:path>
              </a:pathLst>
            </a:custGeom>
            <a:solidFill>
              <a:srgbClr val="0F141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6" name="Google Shape;1456;p48"/>
            <p:cNvSpPr/>
            <p:nvPr/>
          </p:nvSpPr>
          <p:spPr>
            <a:xfrm>
              <a:off x="3697" y="2173"/>
              <a:ext cx="102" cy="56"/>
            </a:xfrm>
            <a:custGeom>
              <a:rect b="b" l="l" r="r" t="t"/>
              <a:pathLst>
                <a:path extrusionOk="0" h="676" w="1020">
                  <a:moveTo>
                    <a:pt x="982" y="676"/>
                  </a:moveTo>
                  <a:lnTo>
                    <a:pt x="952" y="675"/>
                  </a:lnTo>
                  <a:lnTo>
                    <a:pt x="924" y="675"/>
                  </a:lnTo>
                  <a:lnTo>
                    <a:pt x="894" y="674"/>
                  </a:lnTo>
                  <a:lnTo>
                    <a:pt x="866" y="673"/>
                  </a:lnTo>
                  <a:lnTo>
                    <a:pt x="836" y="672"/>
                  </a:lnTo>
                  <a:lnTo>
                    <a:pt x="808" y="671"/>
                  </a:lnTo>
                  <a:lnTo>
                    <a:pt x="778" y="670"/>
                  </a:lnTo>
                  <a:lnTo>
                    <a:pt x="750" y="669"/>
                  </a:lnTo>
                  <a:lnTo>
                    <a:pt x="720" y="668"/>
                  </a:lnTo>
                  <a:lnTo>
                    <a:pt x="692" y="667"/>
                  </a:lnTo>
                  <a:lnTo>
                    <a:pt x="665" y="665"/>
                  </a:lnTo>
                  <a:lnTo>
                    <a:pt x="635" y="664"/>
                  </a:lnTo>
                  <a:lnTo>
                    <a:pt x="607" y="662"/>
                  </a:lnTo>
                  <a:lnTo>
                    <a:pt x="577" y="661"/>
                  </a:lnTo>
                  <a:lnTo>
                    <a:pt x="549" y="659"/>
                  </a:lnTo>
                  <a:lnTo>
                    <a:pt x="519" y="657"/>
                  </a:lnTo>
                  <a:lnTo>
                    <a:pt x="491" y="655"/>
                  </a:lnTo>
                  <a:lnTo>
                    <a:pt x="461" y="651"/>
                  </a:lnTo>
                  <a:lnTo>
                    <a:pt x="432" y="649"/>
                  </a:lnTo>
                  <a:lnTo>
                    <a:pt x="403" y="646"/>
                  </a:lnTo>
                  <a:lnTo>
                    <a:pt x="374" y="643"/>
                  </a:lnTo>
                  <a:lnTo>
                    <a:pt x="344" y="640"/>
                  </a:lnTo>
                  <a:lnTo>
                    <a:pt x="315" y="637"/>
                  </a:lnTo>
                  <a:lnTo>
                    <a:pt x="285" y="634"/>
                  </a:lnTo>
                  <a:lnTo>
                    <a:pt x="256" y="630"/>
                  </a:lnTo>
                  <a:lnTo>
                    <a:pt x="227" y="627"/>
                  </a:lnTo>
                  <a:lnTo>
                    <a:pt x="196" y="623"/>
                  </a:lnTo>
                  <a:lnTo>
                    <a:pt x="167" y="617"/>
                  </a:lnTo>
                  <a:lnTo>
                    <a:pt x="136" y="613"/>
                  </a:lnTo>
                  <a:lnTo>
                    <a:pt x="107" y="608"/>
                  </a:lnTo>
                  <a:lnTo>
                    <a:pt x="76" y="603"/>
                  </a:lnTo>
                  <a:lnTo>
                    <a:pt x="46" y="598"/>
                  </a:lnTo>
                  <a:lnTo>
                    <a:pt x="36" y="596"/>
                  </a:lnTo>
                  <a:lnTo>
                    <a:pt x="28" y="592"/>
                  </a:lnTo>
                  <a:lnTo>
                    <a:pt x="21" y="588"/>
                  </a:lnTo>
                  <a:lnTo>
                    <a:pt x="16" y="583"/>
                  </a:lnTo>
                  <a:lnTo>
                    <a:pt x="11" y="577"/>
                  </a:lnTo>
                  <a:lnTo>
                    <a:pt x="7" y="570"/>
                  </a:lnTo>
                  <a:lnTo>
                    <a:pt x="5" y="562"/>
                  </a:lnTo>
                  <a:lnTo>
                    <a:pt x="4" y="553"/>
                  </a:lnTo>
                  <a:lnTo>
                    <a:pt x="1" y="423"/>
                  </a:lnTo>
                  <a:lnTo>
                    <a:pt x="0" y="295"/>
                  </a:lnTo>
                  <a:lnTo>
                    <a:pt x="0" y="169"/>
                  </a:lnTo>
                  <a:lnTo>
                    <a:pt x="4" y="37"/>
                  </a:lnTo>
                  <a:lnTo>
                    <a:pt x="5" y="29"/>
                  </a:lnTo>
                  <a:lnTo>
                    <a:pt x="7" y="22"/>
                  </a:lnTo>
                  <a:lnTo>
                    <a:pt x="11" y="16"/>
                  </a:lnTo>
                  <a:lnTo>
                    <a:pt x="15" y="11"/>
                  </a:lnTo>
                  <a:lnTo>
                    <a:pt x="21" y="7"/>
                  </a:lnTo>
                  <a:lnTo>
                    <a:pt x="28" y="4"/>
                  </a:lnTo>
                  <a:lnTo>
                    <a:pt x="35" y="1"/>
                  </a:lnTo>
                  <a:lnTo>
                    <a:pt x="44" y="0"/>
                  </a:lnTo>
                  <a:lnTo>
                    <a:pt x="72" y="0"/>
                  </a:lnTo>
                  <a:lnTo>
                    <a:pt x="102" y="1"/>
                  </a:lnTo>
                  <a:lnTo>
                    <a:pt x="130" y="1"/>
                  </a:lnTo>
                  <a:lnTo>
                    <a:pt x="158" y="2"/>
                  </a:lnTo>
                  <a:lnTo>
                    <a:pt x="188" y="4"/>
                  </a:lnTo>
                  <a:lnTo>
                    <a:pt x="216" y="5"/>
                  </a:lnTo>
                  <a:lnTo>
                    <a:pt x="245" y="5"/>
                  </a:lnTo>
                  <a:lnTo>
                    <a:pt x="274" y="6"/>
                  </a:lnTo>
                  <a:lnTo>
                    <a:pt x="303" y="7"/>
                  </a:lnTo>
                  <a:lnTo>
                    <a:pt x="331" y="9"/>
                  </a:lnTo>
                  <a:lnTo>
                    <a:pt x="361" y="10"/>
                  </a:lnTo>
                  <a:lnTo>
                    <a:pt x="389" y="11"/>
                  </a:lnTo>
                  <a:lnTo>
                    <a:pt x="418" y="13"/>
                  </a:lnTo>
                  <a:lnTo>
                    <a:pt x="446" y="14"/>
                  </a:lnTo>
                  <a:lnTo>
                    <a:pt x="476" y="16"/>
                  </a:lnTo>
                  <a:lnTo>
                    <a:pt x="504" y="18"/>
                  </a:lnTo>
                  <a:lnTo>
                    <a:pt x="532" y="20"/>
                  </a:lnTo>
                  <a:lnTo>
                    <a:pt x="562" y="22"/>
                  </a:lnTo>
                  <a:lnTo>
                    <a:pt x="590" y="24"/>
                  </a:lnTo>
                  <a:lnTo>
                    <a:pt x="620" y="27"/>
                  </a:lnTo>
                  <a:lnTo>
                    <a:pt x="648" y="29"/>
                  </a:lnTo>
                  <a:lnTo>
                    <a:pt x="676" y="32"/>
                  </a:lnTo>
                  <a:lnTo>
                    <a:pt x="705" y="35"/>
                  </a:lnTo>
                  <a:lnTo>
                    <a:pt x="734" y="38"/>
                  </a:lnTo>
                  <a:lnTo>
                    <a:pt x="763" y="42"/>
                  </a:lnTo>
                  <a:lnTo>
                    <a:pt x="793" y="45"/>
                  </a:lnTo>
                  <a:lnTo>
                    <a:pt x="821" y="48"/>
                  </a:lnTo>
                  <a:lnTo>
                    <a:pt x="851" y="52"/>
                  </a:lnTo>
                  <a:lnTo>
                    <a:pt x="880" y="56"/>
                  </a:lnTo>
                  <a:lnTo>
                    <a:pt x="908" y="60"/>
                  </a:lnTo>
                  <a:lnTo>
                    <a:pt x="938" y="65"/>
                  </a:lnTo>
                  <a:lnTo>
                    <a:pt x="967" y="69"/>
                  </a:lnTo>
                  <a:lnTo>
                    <a:pt x="977" y="71"/>
                  </a:lnTo>
                  <a:lnTo>
                    <a:pt x="984" y="75"/>
                  </a:lnTo>
                  <a:lnTo>
                    <a:pt x="991" y="79"/>
                  </a:lnTo>
                  <a:lnTo>
                    <a:pt x="996" y="84"/>
                  </a:lnTo>
                  <a:lnTo>
                    <a:pt x="1001" y="90"/>
                  </a:lnTo>
                  <a:lnTo>
                    <a:pt x="1004" y="97"/>
                  </a:lnTo>
                  <a:lnTo>
                    <a:pt x="1007" y="105"/>
                  </a:lnTo>
                  <a:lnTo>
                    <a:pt x="1008" y="113"/>
                  </a:lnTo>
                  <a:lnTo>
                    <a:pt x="1013" y="243"/>
                  </a:lnTo>
                  <a:lnTo>
                    <a:pt x="1016" y="373"/>
                  </a:lnTo>
                  <a:lnTo>
                    <a:pt x="1018" y="504"/>
                  </a:lnTo>
                  <a:lnTo>
                    <a:pt x="1020" y="639"/>
                  </a:lnTo>
                  <a:lnTo>
                    <a:pt x="1019" y="647"/>
                  </a:lnTo>
                  <a:lnTo>
                    <a:pt x="1017" y="655"/>
                  </a:lnTo>
                  <a:lnTo>
                    <a:pt x="1014" y="661"/>
                  </a:lnTo>
                  <a:lnTo>
                    <a:pt x="1009" y="666"/>
                  </a:lnTo>
                  <a:lnTo>
                    <a:pt x="1004" y="670"/>
                  </a:lnTo>
                  <a:lnTo>
                    <a:pt x="997" y="673"/>
                  </a:lnTo>
                  <a:lnTo>
                    <a:pt x="990" y="675"/>
                  </a:lnTo>
                  <a:lnTo>
                    <a:pt x="982" y="676"/>
                  </a:lnTo>
                  <a:close/>
                </a:path>
              </a:pathLst>
            </a:custGeom>
            <a:solidFill>
              <a:srgbClr val="1E2B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7" name="Google Shape;1457;p48"/>
            <p:cNvSpPr/>
            <p:nvPr/>
          </p:nvSpPr>
          <p:spPr>
            <a:xfrm>
              <a:off x="3697" y="2173"/>
              <a:ext cx="101" cy="56"/>
            </a:xfrm>
            <a:custGeom>
              <a:rect b="b" l="l" r="r" t="t"/>
              <a:pathLst>
                <a:path extrusionOk="0" h="666" w="1008">
                  <a:moveTo>
                    <a:pt x="969" y="666"/>
                  </a:moveTo>
                  <a:lnTo>
                    <a:pt x="941" y="665"/>
                  </a:lnTo>
                  <a:lnTo>
                    <a:pt x="913" y="665"/>
                  </a:lnTo>
                  <a:lnTo>
                    <a:pt x="884" y="664"/>
                  </a:lnTo>
                  <a:lnTo>
                    <a:pt x="855" y="663"/>
                  </a:lnTo>
                  <a:lnTo>
                    <a:pt x="826" y="662"/>
                  </a:lnTo>
                  <a:lnTo>
                    <a:pt x="798" y="661"/>
                  </a:lnTo>
                  <a:lnTo>
                    <a:pt x="769" y="660"/>
                  </a:lnTo>
                  <a:lnTo>
                    <a:pt x="741" y="659"/>
                  </a:lnTo>
                  <a:lnTo>
                    <a:pt x="712" y="658"/>
                  </a:lnTo>
                  <a:lnTo>
                    <a:pt x="684" y="657"/>
                  </a:lnTo>
                  <a:lnTo>
                    <a:pt x="656" y="655"/>
                  </a:lnTo>
                  <a:lnTo>
                    <a:pt x="628" y="654"/>
                  </a:lnTo>
                  <a:lnTo>
                    <a:pt x="600" y="652"/>
                  </a:lnTo>
                  <a:lnTo>
                    <a:pt x="571" y="651"/>
                  </a:lnTo>
                  <a:lnTo>
                    <a:pt x="542" y="649"/>
                  </a:lnTo>
                  <a:lnTo>
                    <a:pt x="513" y="647"/>
                  </a:lnTo>
                  <a:lnTo>
                    <a:pt x="485" y="645"/>
                  </a:lnTo>
                  <a:lnTo>
                    <a:pt x="456" y="643"/>
                  </a:lnTo>
                  <a:lnTo>
                    <a:pt x="427" y="639"/>
                  </a:lnTo>
                  <a:lnTo>
                    <a:pt x="398" y="637"/>
                  </a:lnTo>
                  <a:lnTo>
                    <a:pt x="370" y="634"/>
                  </a:lnTo>
                  <a:lnTo>
                    <a:pt x="340" y="631"/>
                  </a:lnTo>
                  <a:lnTo>
                    <a:pt x="311" y="628"/>
                  </a:lnTo>
                  <a:lnTo>
                    <a:pt x="282" y="625"/>
                  </a:lnTo>
                  <a:lnTo>
                    <a:pt x="253" y="621"/>
                  </a:lnTo>
                  <a:lnTo>
                    <a:pt x="223" y="618"/>
                  </a:lnTo>
                  <a:lnTo>
                    <a:pt x="194" y="614"/>
                  </a:lnTo>
                  <a:lnTo>
                    <a:pt x="165" y="609"/>
                  </a:lnTo>
                  <a:lnTo>
                    <a:pt x="135" y="604"/>
                  </a:lnTo>
                  <a:lnTo>
                    <a:pt x="106" y="600"/>
                  </a:lnTo>
                  <a:lnTo>
                    <a:pt x="75" y="595"/>
                  </a:lnTo>
                  <a:lnTo>
                    <a:pt x="46" y="590"/>
                  </a:lnTo>
                  <a:lnTo>
                    <a:pt x="36" y="588"/>
                  </a:lnTo>
                  <a:lnTo>
                    <a:pt x="28" y="584"/>
                  </a:lnTo>
                  <a:lnTo>
                    <a:pt x="21" y="579"/>
                  </a:lnTo>
                  <a:lnTo>
                    <a:pt x="16" y="574"/>
                  </a:lnTo>
                  <a:lnTo>
                    <a:pt x="11" y="568"/>
                  </a:lnTo>
                  <a:lnTo>
                    <a:pt x="7" y="561"/>
                  </a:lnTo>
                  <a:lnTo>
                    <a:pt x="5" y="554"/>
                  </a:lnTo>
                  <a:lnTo>
                    <a:pt x="4" y="545"/>
                  </a:lnTo>
                  <a:lnTo>
                    <a:pt x="1" y="416"/>
                  </a:lnTo>
                  <a:lnTo>
                    <a:pt x="0" y="291"/>
                  </a:lnTo>
                  <a:lnTo>
                    <a:pt x="0" y="165"/>
                  </a:lnTo>
                  <a:lnTo>
                    <a:pt x="4" y="37"/>
                  </a:lnTo>
                  <a:lnTo>
                    <a:pt x="5" y="29"/>
                  </a:lnTo>
                  <a:lnTo>
                    <a:pt x="7" y="20"/>
                  </a:lnTo>
                  <a:lnTo>
                    <a:pt x="11" y="14"/>
                  </a:lnTo>
                  <a:lnTo>
                    <a:pt x="15" y="9"/>
                  </a:lnTo>
                  <a:lnTo>
                    <a:pt x="21" y="5"/>
                  </a:lnTo>
                  <a:lnTo>
                    <a:pt x="28" y="2"/>
                  </a:lnTo>
                  <a:lnTo>
                    <a:pt x="35" y="1"/>
                  </a:lnTo>
                  <a:lnTo>
                    <a:pt x="44" y="0"/>
                  </a:lnTo>
                  <a:lnTo>
                    <a:pt x="72" y="0"/>
                  </a:lnTo>
                  <a:lnTo>
                    <a:pt x="100" y="1"/>
                  </a:lnTo>
                  <a:lnTo>
                    <a:pt x="129" y="1"/>
                  </a:lnTo>
                  <a:lnTo>
                    <a:pt x="158" y="1"/>
                  </a:lnTo>
                  <a:lnTo>
                    <a:pt x="187" y="2"/>
                  </a:lnTo>
                  <a:lnTo>
                    <a:pt x="215" y="3"/>
                  </a:lnTo>
                  <a:lnTo>
                    <a:pt x="244" y="4"/>
                  </a:lnTo>
                  <a:lnTo>
                    <a:pt x="272" y="5"/>
                  </a:lnTo>
                  <a:lnTo>
                    <a:pt x="300" y="6"/>
                  </a:lnTo>
                  <a:lnTo>
                    <a:pt x="328" y="7"/>
                  </a:lnTo>
                  <a:lnTo>
                    <a:pt x="357" y="8"/>
                  </a:lnTo>
                  <a:lnTo>
                    <a:pt x="385" y="9"/>
                  </a:lnTo>
                  <a:lnTo>
                    <a:pt x="414" y="11"/>
                  </a:lnTo>
                  <a:lnTo>
                    <a:pt x="442" y="12"/>
                  </a:lnTo>
                  <a:lnTo>
                    <a:pt x="470" y="14"/>
                  </a:lnTo>
                  <a:lnTo>
                    <a:pt x="499" y="16"/>
                  </a:lnTo>
                  <a:lnTo>
                    <a:pt x="527" y="18"/>
                  </a:lnTo>
                  <a:lnTo>
                    <a:pt x="556" y="20"/>
                  </a:lnTo>
                  <a:lnTo>
                    <a:pt x="584" y="22"/>
                  </a:lnTo>
                  <a:lnTo>
                    <a:pt x="613" y="26"/>
                  </a:lnTo>
                  <a:lnTo>
                    <a:pt x="641" y="28"/>
                  </a:lnTo>
                  <a:lnTo>
                    <a:pt x="669" y="31"/>
                  </a:lnTo>
                  <a:lnTo>
                    <a:pt x="697" y="34"/>
                  </a:lnTo>
                  <a:lnTo>
                    <a:pt x="726" y="37"/>
                  </a:lnTo>
                  <a:lnTo>
                    <a:pt x="754" y="40"/>
                  </a:lnTo>
                  <a:lnTo>
                    <a:pt x="782" y="43"/>
                  </a:lnTo>
                  <a:lnTo>
                    <a:pt x="811" y="47"/>
                  </a:lnTo>
                  <a:lnTo>
                    <a:pt x="839" y="50"/>
                  </a:lnTo>
                  <a:lnTo>
                    <a:pt x="869" y="55"/>
                  </a:lnTo>
                  <a:lnTo>
                    <a:pt x="897" y="59"/>
                  </a:lnTo>
                  <a:lnTo>
                    <a:pt x="927" y="63"/>
                  </a:lnTo>
                  <a:lnTo>
                    <a:pt x="955" y="67"/>
                  </a:lnTo>
                  <a:lnTo>
                    <a:pt x="964" y="69"/>
                  </a:lnTo>
                  <a:lnTo>
                    <a:pt x="972" y="72"/>
                  </a:lnTo>
                  <a:lnTo>
                    <a:pt x="979" y="76"/>
                  </a:lnTo>
                  <a:lnTo>
                    <a:pt x="985" y="81"/>
                  </a:lnTo>
                  <a:lnTo>
                    <a:pt x="990" y="88"/>
                  </a:lnTo>
                  <a:lnTo>
                    <a:pt x="993" y="95"/>
                  </a:lnTo>
                  <a:lnTo>
                    <a:pt x="995" y="102"/>
                  </a:lnTo>
                  <a:lnTo>
                    <a:pt x="996" y="112"/>
                  </a:lnTo>
                  <a:lnTo>
                    <a:pt x="1002" y="239"/>
                  </a:lnTo>
                  <a:lnTo>
                    <a:pt x="1004" y="367"/>
                  </a:lnTo>
                  <a:lnTo>
                    <a:pt x="1006" y="497"/>
                  </a:lnTo>
                  <a:lnTo>
                    <a:pt x="1008" y="629"/>
                  </a:lnTo>
                  <a:lnTo>
                    <a:pt x="1007" y="637"/>
                  </a:lnTo>
                  <a:lnTo>
                    <a:pt x="1005" y="645"/>
                  </a:lnTo>
                  <a:lnTo>
                    <a:pt x="1002" y="651"/>
                  </a:lnTo>
                  <a:lnTo>
                    <a:pt x="997" y="656"/>
                  </a:lnTo>
                  <a:lnTo>
                    <a:pt x="992" y="660"/>
                  </a:lnTo>
                  <a:lnTo>
                    <a:pt x="985" y="663"/>
                  </a:lnTo>
                  <a:lnTo>
                    <a:pt x="978" y="665"/>
                  </a:lnTo>
                  <a:lnTo>
                    <a:pt x="969" y="666"/>
                  </a:lnTo>
                  <a:close/>
                </a:path>
              </a:pathLst>
            </a:custGeom>
            <a:solidFill>
              <a:srgbClr val="2C40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8" name="Google Shape;1458;p48"/>
            <p:cNvSpPr/>
            <p:nvPr/>
          </p:nvSpPr>
          <p:spPr>
            <a:xfrm>
              <a:off x="3697" y="2174"/>
              <a:ext cx="99" cy="55"/>
            </a:xfrm>
            <a:custGeom>
              <a:rect b="b" l="l" r="r" t="t"/>
              <a:pathLst>
                <a:path extrusionOk="0" h="659" w="996">
                  <a:moveTo>
                    <a:pt x="957" y="659"/>
                  </a:moveTo>
                  <a:lnTo>
                    <a:pt x="929" y="659"/>
                  </a:lnTo>
                  <a:lnTo>
                    <a:pt x="901" y="658"/>
                  </a:lnTo>
                  <a:lnTo>
                    <a:pt x="873" y="657"/>
                  </a:lnTo>
                  <a:lnTo>
                    <a:pt x="844" y="657"/>
                  </a:lnTo>
                  <a:lnTo>
                    <a:pt x="817" y="656"/>
                  </a:lnTo>
                  <a:lnTo>
                    <a:pt x="789" y="655"/>
                  </a:lnTo>
                  <a:lnTo>
                    <a:pt x="760" y="654"/>
                  </a:lnTo>
                  <a:lnTo>
                    <a:pt x="733" y="653"/>
                  </a:lnTo>
                  <a:lnTo>
                    <a:pt x="704" y="652"/>
                  </a:lnTo>
                  <a:lnTo>
                    <a:pt x="676" y="651"/>
                  </a:lnTo>
                  <a:lnTo>
                    <a:pt x="648" y="649"/>
                  </a:lnTo>
                  <a:lnTo>
                    <a:pt x="621" y="648"/>
                  </a:lnTo>
                  <a:lnTo>
                    <a:pt x="592" y="646"/>
                  </a:lnTo>
                  <a:lnTo>
                    <a:pt x="564" y="645"/>
                  </a:lnTo>
                  <a:lnTo>
                    <a:pt x="535" y="643"/>
                  </a:lnTo>
                  <a:lnTo>
                    <a:pt x="507" y="641"/>
                  </a:lnTo>
                  <a:lnTo>
                    <a:pt x="479" y="639"/>
                  </a:lnTo>
                  <a:lnTo>
                    <a:pt x="450" y="637"/>
                  </a:lnTo>
                  <a:lnTo>
                    <a:pt x="422" y="633"/>
                  </a:lnTo>
                  <a:lnTo>
                    <a:pt x="393" y="631"/>
                  </a:lnTo>
                  <a:lnTo>
                    <a:pt x="365" y="628"/>
                  </a:lnTo>
                  <a:lnTo>
                    <a:pt x="336" y="625"/>
                  </a:lnTo>
                  <a:lnTo>
                    <a:pt x="307" y="622"/>
                  </a:lnTo>
                  <a:lnTo>
                    <a:pt x="278" y="619"/>
                  </a:lnTo>
                  <a:lnTo>
                    <a:pt x="250" y="615"/>
                  </a:lnTo>
                  <a:lnTo>
                    <a:pt x="220" y="612"/>
                  </a:lnTo>
                  <a:lnTo>
                    <a:pt x="191" y="608"/>
                  </a:lnTo>
                  <a:lnTo>
                    <a:pt x="161" y="603"/>
                  </a:lnTo>
                  <a:lnTo>
                    <a:pt x="132" y="599"/>
                  </a:lnTo>
                  <a:lnTo>
                    <a:pt x="103" y="594"/>
                  </a:lnTo>
                  <a:lnTo>
                    <a:pt x="73" y="590"/>
                  </a:lnTo>
                  <a:lnTo>
                    <a:pt x="44" y="585"/>
                  </a:lnTo>
                  <a:lnTo>
                    <a:pt x="35" y="583"/>
                  </a:lnTo>
                  <a:lnTo>
                    <a:pt x="28" y="580"/>
                  </a:lnTo>
                  <a:lnTo>
                    <a:pt x="21" y="574"/>
                  </a:lnTo>
                  <a:lnTo>
                    <a:pt x="15" y="569"/>
                  </a:lnTo>
                  <a:lnTo>
                    <a:pt x="11" y="563"/>
                  </a:lnTo>
                  <a:lnTo>
                    <a:pt x="7" y="556"/>
                  </a:lnTo>
                  <a:lnTo>
                    <a:pt x="5" y="549"/>
                  </a:lnTo>
                  <a:lnTo>
                    <a:pt x="4" y="540"/>
                  </a:lnTo>
                  <a:lnTo>
                    <a:pt x="1" y="412"/>
                  </a:lnTo>
                  <a:lnTo>
                    <a:pt x="0" y="288"/>
                  </a:lnTo>
                  <a:lnTo>
                    <a:pt x="0" y="164"/>
                  </a:lnTo>
                  <a:lnTo>
                    <a:pt x="4" y="37"/>
                  </a:lnTo>
                  <a:lnTo>
                    <a:pt x="5" y="30"/>
                  </a:lnTo>
                  <a:lnTo>
                    <a:pt x="7" y="23"/>
                  </a:lnTo>
                  <a:lnTo>
                    <a:pt x="10" y="17"/>
                  </a:lnTo>
                  <a:lnTo>
                    <a:pt x="15" y="11"/>
                  </a:lnTo>
                  <a:lnTo>
                    <a:pt x="20" y="7"/>
                  </a:lnTo>
                  <a:lnTo>
                    <a:pt x="26" y="4"/>
                  </a:lnTo>
                  <a:lnTo>
                    <a:pt x="33" y="2"/>
                  </a:lnTo>
                  <a:lnTo>
                    <a:pt x="41" y="0"/>
                  </a:lnTo>
                  <a:lnTo>
                    <a:pt x="69" y="0"/>
                  </a:lnTo>
                  <a:lnTo>
                    <a:pt x="97" y="1"/>
                  </a:lnTo>
                  <a:lnTo>
                    <a:pt x="126" y="1"/>
                  </a:lnTo>
                  <a:lnTo>
                    <a:pt x="154" y="2"/>
                  </a:lnTo>
                  <a:lnTo>
                    <a:pt x="183" y="2"/>
                  </a:lnTo>
                  <a:lnTo>
                    <a:pt x="210" y="3"/>
                  </a:lnTo>
                  <a:lnTo>
                    <a:pt x="239" y="4"/>
                  </a:lnTo>
                  <a:lnTo>
                    <a:pt x="267" y="5"/>
                  </a:lnTo>
                  <a:lnTo>
                    <a:pt x="295" y="6"/>
                  </a:lnTo>
                  <a:lnTo>
                    <a:pt x="323" y="7"/>
                  </a:lnTo>
                  <a:lnTo>
                    <a:pt x="352" y="8"/>
                  </a:lnTo>
                  <a:lnTo>
                    <a:pt x="379" y="10"/>
                  </a:lnTo>
                  <a:lnTo>
                    <a:pt x="407" y="11"/>
                  </a:lnTo>
                  <a:lnTo>
                    <a:pt x="436" y="13"/>
                  </a:lnTo>
                  <a:lnTo>
                    <a:pt x="463" y="15"/>
                  </a:lnTo>
                  <a:lnTo>
                    <a:pt x="492" y="17"/>
                  </a:lnTo>
                  <a:lnTo>
                    <a:pt x="520" y="19"/>
                  </a:lnTo>
                  <a:lnTo>
                    <a:pt x="548" y="21"/>
                  </a:lnTo>
                  <a:lnTo>
                    <a:pt x="576" y="24"/>
                  </a:lnTo>
                  <a:lnTo>
                    <a:pt x="605" y="26"/>
                  </a:lnTo>
                  <a:lnTo>
                    <a:pt x="633" y="29"/>
                  </a:lnTo>
                  <a:lnTo>
                    <a:pt x="660" y="31"/>
                  </a:lnTo>
                  <a:lnTo>
                    <a:pt x="688" y="34"/>
                  </a:lnTo>
                  <a:lnTo>
                    <a:pt x="716" y="37"/>
                  </a:lnTo>
                  <a:lnTo>
                    <a:pt x="745" y="40"/>
                  </a:lnTo>
                  <a:lnTo>
                    <a:pt x="773" y="43"/>
                  </a:lnTo>
                  <a:lnTo>
                    <a:pt x="802" y="48"/>
                  </a:lnTo>
                  <a:lnTo>
                    <a:pt x="830" y="51"/>
                  </a:lnTo>
                  <a:lnTo>
                    <a:pt x="859" y="55"/>
                  </a:lnTo>
                  <a:lnTo>
                    <a:pt x="887" y="59"/>
                  </a:lnTo>
                  <a:lnTo>
                    <a:pt x="917" y="63"/>
                  </a:lnTo>
                  <a:lnTo>
                    <a:pt x="945" y="67"/>
                  </a:lnTo>
                  <a:lnTo>
                    <a:pt x="952" y="69"/>
                  </a:lnTo>
                  <a:lnTo>
                    <a:pt x="959" y="72"/>
                  </a:lnTo>
                  <a:lnTo>
                    <a:pt x="965" y="77"/>
                  </a:lnTo>
                  <a:lnTo>
                    <a:pt x="972" y="82"/>
                  </a:lnTo>
                  <a:lnTo>
                    <a:pt x="977" y="88"/>
                  </a:lnTo>
                  <a:lnTo>
                    <a:pt x="981" y="95"/>
                  </a:lnTo>
                  <a:lnTo>
                    <a:pt x="983" y="102"/>
                  </a:lnTo>
                  <a:lnTo>
                    <a:pt x="984" y="112"/>
                  </a:lnTo>
                  <a:lnTo>
                    <a:pt x="989" y="238"/>
                  </a:lnTo>
                  <a:lnTo>
                    <a:pt x="992" y="364"/>
                  </a:lnTo>
                  <a:lnTo>
                    <a:pt x="994" y="493"/>
                  </a:lnTo>
                  <a:lnTo>
                    <a:pt x="996" y="625"/>
                  </a:lnTo>
                  <a:lnTo>
                    <a:pt x="995" y="633"/>
                  </a:lnTo>
                  <a:lnTo>
                    <a:pt x="993" y="640"/>
                  </a:lnTo>
                  <a:lnTo>
                    <a:pt x="990" y="646"/>
                  </a:lnTo>
                  <a:lnTo>
                    <a:pt x="985" y="651"/>
                  </a:lnTo>
                  <a:lnTo>
                    <a:pt x="980" y="655"/>
                  </a:lnTo>
                  <a:lnTo>
                    <a:pt x="973" y="658"/>
                  </a:lnTo>
                  <a:lnTo>
                    <a:pt x="965" y="659"/>
                  </a:lnTo>
                  <a:lnTo>
                    <a:pt x="957" y="659"/>
                  </a:lnTo>
                  <a:close/>
                </a:path>
              </a:pathLst>
            </a:custGeom>
            <a:solidFill>
              <a:srgbClr val="3D574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9" name="Google Shape;1459;p48"/>
            <p:cNvSpPr/>
            <p:nvPr/>
          </p:nvSpPr>
          <p:spPr>
            <a:xfrm>
              <a:off x="3697" y="2175"/>
              <a:ext cx="98" cy="54"/>
            </a:xfrm>
            <a:custGeom>
              <a:rect b="b" l="l" r="r" t="t"/>
              <a:pathLst>
                <a:path extrusionOk="0" h="649" w="984">
                  <a:moveTo>
                    <a:pt x="945" y="649"/>
                  </a:moveTo>
                  <a:lnTo>
                    <a:pt x="917" y="649"/>
                  </a:lnTo>
                  <a:lnTo>
                    <a:pt x="889" y="648"/>
                  </a:lnTo>
                  <a:lnTo>
                    <a:pt x="862" y="647"/>
                  </a:lnTo>
                  <a:lnTo>
                    <a:pt x="833" y="647"/>
                  </a:lnTo>
                  <a:lnTo>
                    <a:pt x="806" y="646"/>
                  </a:lnTo>
                  <a:lnTo>
                    <a:pt x="777" y="645"/>
                  </a:lnTo>
                  <a:lnTo>
                    <a:pt x="750" y="644"/>
                  </a:lnTo>
                  <a:lnTo>
                    <a:pt x="722" y="643"/>
                  </a:lnTo>
                  <a:lnTo>
                    <a:pt x="695" y="642"/>
                  </a:lnTo>
                  <a:lnTo>
                    <a:pt x="667" y="641"/>
                  </a:lnTo>
                  <a:lnTo>
                    <a:pt x="640" y="640"/>
                  </a:lnTo>
                  <a:lnTo>
                    <a:pt x="613" y="639"/>
                  </a:lnTo>
                  <a:lnTo>
                    <a:pt x="584" y="637"/>
                  </a:lnTo>
                  <a:lnTo>
                    <a:pt x="557" y="635"/>
                  </a:lnTo>
                  <a:lnTo>
                    <a:pt x="528" y="634"/>
                  </a:lnTo>
                  <a:lnTo>
                    <a:pt x="501" y="632"/>
                  </a:lnTo>
                  <a:lnTo>
                    <a:pt x="473" y="630"/>
                  </a:lnTo>
                  <a:lnTo>
                    <a:pt x="445" y="628"/>
                  </a:lnTo>
                  <a:lnTo>
                    <a:pt x="417" y="624"/>
                  </a:lnTo>
                  <a:lnTo>
                    <a:pt x="389" y="622"/>
                  </a:lnTo>
                  <a:lnTo>
                    <a:pt x="361" y="619"/>
                  </a:lnTo>
                  <a:lnTo>
                    <a:pt x="332" y="616"/>
                  </a:lnTo>
                  <a:lnTo>
                    <a:pt x="304" y="613"/>
                  </a:lnTo>
                  <a:lnTo>
                    <a:pt x="275" y="610"/>
                  </a:lnTo>
                  <a:lnTo>
                    <a:pt x="247" y="606"/>
                  </a:lnTo>
                  <a:lnTo>
                    <a:pt x="218" y="603"/>
                  </a:lnTo>
                  <a:lnTo>
                    <a:pt x="190" y="599"/>
                  </a:lnTo>
                  <a:lnTo>
                    <a:pt x="160" y="594"/>
                  </a:lnTo>
                  <a:lnTo>
                    <a:pt x="132" y="589"/>
                  </a:lnTo>
                  <a:lnTo>
                    <a:pt x="103" y="585"/>
                  </a:lnTo>
                  <a:lnTo>
                    <a:pt x="73" y="580"/>
                  </a:lnTo>
                  <a:lnTo>
                    <a:pt x="44" y="575"/>
                  </a:lnTo>
                  <a:lnTo>
                    <a:pt x="35" y="573"/>
                  </a:lnTo>
                  <a:lnTo>
                    <a:pt x="28" y="570"/>
                  </a:lnTo>
                  <a:lnTo>
                    <a:pt x="21" y="565"/>
                  </a:lnTo>
                  <a:lnTo>
                    <a:pt x="15" y="560"/>
                  </a:lnTo>
                  <a:lnTo>
                    <a:pt x="11" y="555"/>
                  </a:lnTo>
                  <a:lnTo>
                    <a:pt x="7" y="549"/>
                  </a:lnTo>
                  <a:lnTo>
                    <a:pt x="5" y="542"/>
                  </a:lnTo>
                  <a:lnTo>
                    <a:pt x="4" y="533"/>
                  </a:lnTo>
                  <a:lnTo>
                    <a:pt x="1" y="407"/>
                  </a:lnTo>
                  <a:lnTo>
                    <a:pt x="0" y="283"/>
                  </a:lnTo>
                  <a:lnTo>
                    <a:pt x="0" y="160"/>
                  </a:lnTo>
                  <a:lnTo>
                    <a:pt x="4" y="34"/>
                  </a:lnTo>
                  <a:lnTo>
                    <a:pt x="5" y="27"/>
                  </a:lnTo>
                  <a:lnTo>
                    <a:pt x="7" y="20"/>
                  </a:lnTo>
                  <a:lnTo>
                    <a:pt x="10" y="14"/>
                  </a:lnTo>
                  <a:lnTo>
                    <a:pt x="14" y="10"/>
                  </a:lnTo>
                  <a:lnTo>
                    <a:pt x="19" y="5"/>
                  </a:lnTo>
                  <a:lnTo>
                    <a:pt x="26" y="2"/>
                  </a:lnTo>
                  <a:lnTo>
                    <a:pt x="32" y="1"/>
                  </a:lnTo>
                  <a:lnTo>
                    <a:pt x="41" y="0"/>
                  </a:lnTo>
                  <a:lnTo>
                    <a:pt x="69" y="0"/>
                  </a:lnTo>
                  <a:lnTo>
                    <a:pt x="96" y="1"/>
                  </a:lnTo>
                  <a:lnTo>
                    <a:pt x="125" y="1"/>
                  </a:lnTo>
                  <a:lnTo>
                    <a:pt x="152" y="1"/>
                  </a:lnTo>
                  <a:lnTo>
                    <a:pt x="180" y="2"/>
                  </a:lnTo>
                  <a:lnTo>
                    <a:pt x="208" y="3"/>
                  </a:lnTo>
                  <a:lnTo>
                    <a:pt x="236" y="3"/>
                  </a:lnTo>
                  <a:lnTo>
                    <a:pt x="263" y="4"/>
                  </a:lnTo>
                  <a:lnTo>
                    <a:pt x="292" y="5"/>
                  </a:lnTo>
                  <a:lnTo>
                    <a:pt x="319" y="7"/>
                  </a:lnTo>
                  <a:lnTo>
                    <a:pt x="346" y="8"/>
                  </a:lnTo>
                  <a:lnTo>
                    <a:pt x="375" y="10"/>
                  </a:lnTo>
                  <a:lnTo>
                    <a:pt x="402" y="11"/>
                  </a:lnTo>
                  <a:lnTo>
                    <a:pt x="430" y="13"/>
                  </a:lnTo>
                  <a:lnTo>
                    <a:pt x="458" y="14"/>
                  </a:lnTo>
                  <a:lnTo>
                    <a:pt x="486" y="16"/>
                  </a:lnTo>
                  <a:lnTo>
                    <a:pt x="513" y="18"/>
                  </a:lnTo>
                  <a:lnTo>
                    <a:pt x="542" y="20"/>
                  </a:lnTo>
                  <a:lnTo>
                    <a:pt x="569" y="22"/>
                  </a:lnTo>
                  <a:lnTo>
                    <a:pt x="596" y="24"/>
                  </a:lnTo>
                  <a:lnTo>
                    <a:pt x="625" y="27"/>
                  </a:lnTo>
                  <a:lnTo>
                    <a:pt x="652" y="29"/>
                  </a:lnTo>
                  <a:lnTo>
                    <a:pt x="680" y="32"/>
                  </a:lnTo>
                  <a:lnTo>
                    <a:pt x="707" y="36"/>
                  </a:lnTo>
                  <a:lnTo>
                    <a:pt x="736" y="39"/>
                  </a:lnTo>
                  <a:lnTo>
                    <a:pt x="763" y="42"/>
                  </a:lnTo>
                  <a:lnTo>
                    <a:pt x="792" y="45"/>
                  </a:lnTo>
                  <a:lnTo>
                    <a:pt x="820" y="48"/>
                  </a:lnTo>
                  <a:lnTo>
                    <a:pt x="848" y="52"/>
                  </a:lnTo>
                  <a:lnTo>
                    <a:pt x="876" y="56"/>
                  </a:lnTo>
                  <a:lnTo>
                    <a:pt x="904" y="60"/>
                  </a:lnTo>
                  <a:lnTo>
                    <a:pt x="933" y="64"/>
                  </a:lnTo>
                  <a:lnTo>
                    <a:pt x="941" y="67"/>
                  </a:lnTo>
                  <a:lnTo>
                    <a:pt x="948" y="70"/>
                  </a:lnTo>
                  <a:lnTo>
                    <a:pt x="954" y="74"/>
                  </a:lnTo>
                  <a:lnTo>
                    <a:pt x="960" y="79"/>
                  </a:lnTo>
                  <a:lnTo>
                    <a:pt x="964" y="85"/>
                  </a:lnTo>
                  <a:lnTo>
                    <a:pt x="968" y="91"/>
                  </a:lnTo>
                  <a:lnTo>
                    <a:pt x="970" y="99"/>
                  </a:lnTo>
                  <a:lnTo>
                    <a:pt x="973" y="107"/>
                  </a:lnTo>
                  <a:lnTo>
                    <a:pt x="977" y="232"/>
                  </a:lnTo>
                  <a:lnTo>
                    <a:pt x="980" y="357"/>
                  </a:lnTo>
                  <a:lnTo>
                    <a:pt x="982" y="485"/>
                  </a:lnTo>
                  <a:lnTo>
                    <a:pt x="984" y="615"/>
                  </a:lnTo>
                  <a:lnTo>
                    <a:pt x="983" y="623"/>
                  </a:lnTo>
                  <a:lnTo>
                    <a:pt x="981" y="630"/>
                  </a:lnTo>
                  <a:lnTo>
                    <a:pt x="978" y="636"/>
                  </a:lnTo>
                  <a:lnTo>
                    <a:pt x="973" y="641"/>
                  </a:lnTo>
                  <a:lnTo>
                    <a:pt x="967" y="645"/>
                  </a:lnTo>
                  <a:lnTo>
                    <a:pt x="960" y="648"/>
                  </a:lnTo>
                  <a:lnTo>
                    <a:pt x="953" y="649"/>
                  </a:lnTo>
                  <a:lnTo>
                    <a:pt x="945" y="649"/>
                  </a:lnTo>
                  <a:close/>
                </a:path>
              </a:pathLst>
            </a:custGeom>
            <a:solidFill>
              <a:srgbClr val="4C6B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0" name="Google Shape;1460;p48"/>
          <p:cNvGrpSpPr/>
          <p:nvPr/>
        </p:nvGrpSpPr>
        <p:grpSpPr>
          <a:xfrm>
            <a:off x="6934200" y="2819402"/>
            <a:ext cx="573088" cy="987425"/>
            <a:chOff x="4247" y="1538"/>
            <a:chExt cx="536" cy="1001"/>
          </a:xfrm>
        </p:grpSpPr>
        <p:grpSp>
          <p:nvGrpSpPr>
            <p:cNvPr id="1461" name="Google Shape;1461;p48"/>
            <p:cNvGrpSpPr/>
            <p:nvPr/>
          </p:nvGrpSpPr>
          <p:grpSpPr>
            <a:xfrm>
              <a:off x="4247" y="1538"/>
              <a:ext cx="536" cy="172"/>
              <a:chOff x="3844" y="2356"/>
              <a:chExt cx="536" cy="172"/>
            </a:xfrm>
          </p:grpSpPr>
          <p:sp>
            <p:nvSpPr>
              <p:cNvPr id="1462" name="Google Shape;1462;p48"/>
              <p:cNvSpPr/>
              <p:nvPr/>
            </p:nvSpPr>
            <p:spPr>
              <a:xfrm>
                <a:off x="4213" y="2429"/>
                <a:ext cx="167" cy="99"/>
              </a:xfrm>
              <a:custGeom>
                <a:rect b="b" l="l" r="r" t="t"/>
                <a:pathLst>
                  <a:path extrusionOk="0" h="397" w="665">
                    <a:moveTo>
                      <a:pt x="0" y="397"/>
                    </a:moveTo>
                    <a:lnTo>
                      <a:pt x="176" y="260"/>
                    </a:lnTo>
                    <a:lnTo>
                      <a:pt x="187" y="326"/>
                    </a:lnTo>
                    <a:lnTo>
                      <a:pt x="458" y="107"/>
                    </a:lnTo>
                    <a:lnTo>
                      <a:pt x="470" y="144"/>
                    </a:lnTo>
                    <a:lnTo>
                      <a:pt x="665"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3" name="Google Shape;1463;p48"/>
              <p:cNvSpPr/>
              <p:nvPr/>
            </p:nvSpPr>
            <p:spPr>
              <a:xfrm>
                <a:off x="4139" y="2356"/>
                <a:ext cx="116" cy="151"/>
              </a:xfrm>
              <a:custGeom>
                <a:rect b="b" l="l" r="r" t="t"/>
                <a:pathLst>
                  <a:path extrusionOk="0" h="603" w="463">
                    <a:moveTo>
                      <a:pt x="0" y="603"/>
                    </a:moveTo>
                    <a:lnTo>
                      <a:pt x="65" y="429"/>
                    </a:lnTo>
                    <a:lnTo>
                      <a:pt x="144" y="484"/>
                    </a:lnTo>
                    <a:lnTo>
                      <a:pt x="292" y="170"/>
                    </a:lnTo>
                    <a:lnTo>
                      <a:pt x="354" y="212"/>
                    </a:lnTo>
                    <a:lnTo>
                      <a:pt x="463"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4" name="Google Shape;1464;p48"/>
              <p:cNvSpPr/>
              <p:nvPr/>
            </p:nvSpPr>
            <p:spPr>
              <a:xfrm>
                <a:off x="3966" y="2356"/>
                <a:ext cx="117" cy="151"/>
              </a:xfrm>
              <a:custGeom>
                <a:rect b="b" l="l" r="r" t="t"/>
                <a:pathLst>
                  <a:path extrusionOk="0" h="603" w="468">
                    <a:moveTo>
                      <a:pt x="468" y="603"/>
                    </a:moveTo>
                    <a:lnTo>
                      <a:pt x="397" y="435"/>
                    </a:lnTo>
                    <a:lnTo>
                      <a:pt x="314" y="486"/>
                    </a:lnTo>
                    <a:lnTo>
                      <a:pt x="162" y="170"/>
                    </a:lnTo>
                    <a:lnTo>
                      <a:pt x="103" y="218"/>
                    </a:lnTo>
                    <a:lnTo>
                      <a:pt x="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5" name="Google Shape;1465;p48"/>
              <p:cNvSpPr/>
              <p:nvPr/>
            </p:nvSpPr>
            <p:spPr>
              <a:xfrm>
                <a:off x="3844" y="2429"/>
                <a:ext cx="164" cy="99"/>
              </a:xfrm>
              <a:custGeom>
                <a:rect b="b" l="l" r="r" t="t"/>
                <a:pathLst>
                  <a:path extrusionOk="0" h="395" w="656">
                    <a:moveTo>
                      <a:pt x="656" y="395"/>
                    </a:moveTo>
                    <a:lnTo>
                      <a:pt x="478" y="250"/>
                    </a:lnTo>
                    <a:lnTo>
                      <a:pt x="475" y="316"/>
                    </a:lnTo>
                    <a:lnTo>
                      <a:pt x="207" y="93"/>
                    </a:lnTo>
                    <a:lnTo>
                      <a:pt x="190" y="146"/>
                    </a:lnTo>
                    <a:lnTo>
                      <a:pt x="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6" name="Google Shape;1466;p48"/>
            <p:cNvGrpSpPr/>
            <p:nvPr/>
          </p:nvGrpSpPr>
          <p:grpSpPr>
            <a:xfrm>
              <a:off x="4464" y="1728"/>
              <a:ext cx="108" cy="811"/>
              <a:chOff x="4061" y="2546"/>
              <a:chExt cx="108" cy="811"/>
            </a:xfrm>
          </p:grpSpPr>
          <p:cxnSp>
            <p:nvCxnSpPr>
              <p:cNvPr id="1467" name="Google Shape;1467;p48"/>
              <p:cNvCxnSpPr/>
              <p:nvPr/>
            </p:nvCxnSpPr>
            <p:spPr>
              <a:xfrm>
                <a:off x="4099" y="2837"/>
                <a:ext cx="34" cy="1"/>
              </a:xfrm>
              <a:prstGeom prst="straightConnector1">
                <a:avLst/>
              </a:prstGeom>
              <a:noFill/>
              <a:ln cap="flat" cmpd="sng" w="15875">
                <a:solidFill>
                  <a:schemeClr val="dk1"/>
                </a:solidFill>
                <a:prstDash val="solid"/>
                <a:round/>
                <a:headEnd len="med" w="med" type="none"/>
                <a:tailEnd len="med" w="med" type="none"/>
              </a:ln>
            </p:spPr>
          </p:cxnSp>
          <p:grpSp>
            <p:nvGrpSpPr>
              <p:cNvPr id="1468" name="Google Shape;1468;p48"/>
              <p:cNvGrpSpPr/>
              <p:nvPr/>
            </p:nvGrpSpPr>
            <p:grpSpPr>
              <a:xfrm>
                <a:off x="4061" y="2546"/>
                <a:ext cx="108" cy="811"/>
                <a:chOff x="4061" y="2546"/>
                <a:chExt cx="108" cy="811"/>
              </a:xfrm>
            </p:grpSpPr>
            <p:cxnSp>
              <p:nvCxnSpPr>
                <p:cNvPr id="1469" name="Google Shape;1469;p48"/>
                <p:cNvCxnSpPr/>
                <p:nvPr/>
              </p:nvCxnSpPr>
              <p:spPr>
                <a:xfrm flipH="1" rot="10800000">
                  <a:off x="4115" y="2557"/>
                  <a:ext cx="1" cy="163"/>
                </a:xfrm>
                <a:prstGeom prst="straightConnector1">
                  <a:avLst/>
                </a:prstGeom>
                <a:noFill/>
                <a:ln cap="flat" cmpd="sng" w="15875">
                  <a:solidFill>
                    <a:schemeClr val="dk1"/>
                  </a:solidFill>
                  <a:prstDash val="solid"/>
                  <a:round/>
                  <a:headEnd len="med" w="med" type="none"/>
                  <a:tailEnd len="med" w="med" type="none"/>
                </a:ln>
              </p:spPr>
            </p:cxnSp>
            <p:cxnSp>
              <p:nvCxnSpPr>
                <p:cNvPr id="1470" name="Google Shape;1470;p48"/>
                <p:cNvCxnSpPr/>
                <p:nvPr/>
              </p:nvCxnSpPr>
              <p:spPr>
                <a:xfrm flipH="1" rot="10800000">
                  <a:off x="4061" y="2716"/>
                  <a:ext cx="43" cy="641"/>
                </a:xfrm>
                <a:prstGeom prst="straightConnector1">
                  <a:avLst/>
                </a:prstGeom>
                <a:noFill/>
                <a:ln cap="flat" cmpd="sng" w="15875">
                  <a:solidFill>
                    <a:schemeClr val="dk1"/>
                  </a:solidFill>
                  <a:prstDash val="solid"/>
                  <a:round/>
                  <a:headEnd len="med" w="med" type="none"/>
                  <a:tailEnd len="med" w="med" type="none"/>
                </a:ln>
              </p:spPr>
            </p:cxnSp>
            <p:cxnSp>
              <p:nvCxnSpPr>
                <p:cNvPr id="1471" name="Google Shape;1471;p48"/>
                <p:cNvCxnSpPr/>
                <p:nvPr/>
              </p:nvCxnSpPr>
              <p:spPr>
                <a:xfrm>
                  <a:off x="4126" y="2717"/>
                  <a:ext cx="43" cy="640"/>
                </a:xfrm>
                <a:prstGeom prst="straightConnector1">
                  <a:avLst/>
                </a:prstGeom>
                <a:noFill/>
                <a:ln cap="flat" cmpd="sng" w="15875">
                  <a:solidFill>
                    <a:schemeClr val="dk1"/>
                  </a:solidFill>
                  <a:prstDash val="solid"/>
                  <a:round/>
                  <a:headEnd len="med" w="med" type="none"/>
                  <a:tailEnd len="med" w="med" type="none"/>
                </a:ln>
              </p:spPr>
            </p:cxnSp>
            <p:cxnSp>
              <p:nvCxnSpPr>
                <p:cNvPr id="1472" name="Google Shape;1472;p48"/>
                <p:cNvCxnSpPr/>
                <p:nvPr/>
              </p:nvCxnSpPr>
              <p:spPr>
                <a:xfrm>
                  <a:off x="4064" y="3339"/>
                  <a:ext cx="103" cy="1"/>
                </a:xfrm>
                <a:prstGeom prst="straightConnector1">
                  <a:avLst/>
                </a:prstGeom>
                <a:noFill/>
                <a:ln cap="flat" cmpd="sng" w="15875">
                  <a:solidFill>
                    <a:schemeClr val="dk1"/>
                  </a:solidFill>
                  <a:prstDash val="solid"/>
                  <a:round/>
                  <a:headEnd len="med" w="med" type="none"/>
                  <a:tailEnd len="med" w="med" type="none"/>
                </a:ln>
              </p:spPr>
            </p:cxnSp>
            <p:cxnSp>
              <p:nvCxnSpPr>
                <p:cNvPr id="1473" name="Google Shape;1473;p48"/>
                <p:cNvCxnSpPr/>
                <p:nvPr/>
              </p:nvCxnSpPr>
              <p:spPr>
                <a:xfrm>
                  <a:off x="4076" y="3164"/>
                  <a:ext cx="81" cy="1"/>
                </a:xfrm>
                <a:prstGeom prst="straightConnector1">
                  <a:avLst/>
                </a:prstGeom>
                <a:noFill/>
                <a:ln cap="flat" cmpd="sng" w="15875">
                  <a:solidFill>
                    <a:schemeClr val="dk1"/>
                  </a:solidFill>
                  <a:prstDash val="solid"/>
                  <a:round/>
                  <a:headEnd len="med" w="med" type="none"/>
                  <a:tailEnd len="med" w="med" type="none"/>
                </a:ln>
              </p:spPr>
            </p:cxnSp>
            <p:cxnSp>
              <p:nvCxnSpPr>
                <p:cNvPr id="1474" name="Google Shape;1474;p48"/>
                <p:cNvCxnSpPr/>
                <p:nvPr/>
              </p:nvCxnSpPr>
              <p:spPr>
                <a:xfrm>
                  <a:off x="4076" y="3167"/>
                  <a:ext cx="88" cy="176"/>
                </a:xfrm>
                <a:prstGeom prst="straightConnector1">
                  <a:avLst/>
                </a:prstGeom>
                <a:noFill/>
                <a:ln cap="flat" cmpd="sng" w="9525">
                  <a:solidFill>
                    <a:schemeClr val="dk1"/>
                  </a:solidFill>
                  <a:prstDash val="solid"/>
                  <a:round/>
                  <a:headEnd len="med" w="med" type="none"/>
                  <a:tailEnd len="med" w="med" type="none"/>
                </a:ln>
              </p:spPr>
            </p:cxnSp>
            <p:cxnSp>
              <p:nvCxnSpPr>
                <p:cNvPr id="1475" name="Google Shape;1475;p48"/>
                <p:cNvCxnSpPr/>
                <p:nvPr/>
              </p:nvCxnSpPr>
              <p:spPr>
                <a:xfrm flipH="1">
                  <a:off x="4066" y="3165"/>
                  <a:ext cx="88" cy="174"/>
                </a:xfrm>
                <a:prstGeom prst="straightConnector1">
                  <a:avLst/>
                </a:prstGeom>
                <a:noFill/>
                <a:ln cap="flat" cmpd="sng" w="9525">
                  <a:solidFill>
                    <a:schemeClr val="dk1"/>
                  </a:solidFill>
                  <a:prstDash val="solid"/>
                  <a:round/>
                  <a:headEnd len="med" w="med" type="none"/>
                  <a:tailEnd len="med" w="med" type="none"/>
                </a:ln>
              </p:spPr>
            </p:cxnSp>
            <p:cxnSp>
              <p:nvCxnSpPr>
                <p:cNvPr id="1476" name="Google Shape;1476;p48"/>
                <p:cNvCxnSpPr/>
                <p:nvPr/>
              </p:nvCxnSpPr>
              <p:spPr>
                <a:xfrm>
                  <a:off x="4087" y="2994"/>
                  <a:ext cx="57" cy="1"/>
                </a:xfrm>
                <a:prstGeom prst="straightConnector1">
                  <a:avLst/>
                </a:prstGeom>
                <a:noFill/>
                <a:ln cap="flat" cmpd="sng" w="15875">
                  <a:solidFill>
                    <a:schemeClr val="dk1"/>
                  </a:solidFill>
                  <a:prstDash val="solid"/>
                  <a:round/>
                  <a:headEnd len="med" w="med" type="none"/>
                  <a:tailEnd len="med" w="med" type="none"/>
                </a:ln>
              </p:spPr>
            </p:cxnSp>
            <p:cxnSp>
              <p:nvCxnSpPr>
                <p:cNvPr id="1477" name="Google Shape;1477;p48"/>
                <p:cNvCxnSpPr/>
                <p:nvPr/>
              </p:nvCxnSpPr>
              <p:spPr>
                <a:xfrm>
                  <a:off x="4087" y="2994"/>
                  <a:ext cx="65" cy="171"/>
                </a:xfrm>
                <a:prstGeom prst="straightConnector1">
                  <a:avLst/>
                </a:prstGeom>
                <a:noFill/>
                <a:ln cap="flat" cmpd="sng" w="9525">
                  <a:solidFill>
                    <a:schemeClr val="dk1"/>
                  </a:solidFill>
                  <a:prstDash val="solid"/>
                  <a:round/>
                  <a:headEnd len="med" w="med" type="none"/>
                  <a:tailEnd len="med" w="med" type="none"/>
                </a:ln>
              </p:spPr>
            </p:cxnSp>
            <p:cxnSp>
              <p:nvCxnSpPr>
                <p:cNvPr id="1478" name="Google Shape;1478;p48"/>
                <p:cNvCxnSpPr/>
                <p:nvPr/>
              </p:nvCxnSpPr>
              <p:spPr>
                <a:xfrm flipH="1" rot="10800000">
                  <a:off x="4073" y="2994"/>
                  <a:ext cx="69" cy="170"/>
                </a:xfrm>
                <a:prstGeom prst="straightConnector1">
                  <a:avLst/>
                </a:prstGeom>
                <a:noFill/>
                <a:ln cap="flat" cmpd="sng" w="9525">
                  <a:solidFill>
                    <a:schemeClr val="dk1"/>
                  </a:solidFill>
                  <a:prstDash val="solid"/>
                  <a:round/>
                  <a:headEnd len="med" w="med" type="none"/>
                  <a:tailEnd len="med" w="med" type="none"/>
                </a:ln>
              </p:spPr>
            </p:cxnSp>
            <p:cxnSp>
              <p:nvCxnSpPr>
                <p:cNvPr id="1479" name="Google Shape;1479;p48"/>
                <p:cNvCxnSpPr/>
                <p:nvPr/>
              </p:nvCxnSpPr>
              <p:spPr>
                <a:xfrm>
                  <a:off x="4094" y="2837"/>
                  <a:ext cx="50" cy="159"/>
                </a:xfrm>
                <a:prstGeom prst="straightConnector1">
                  <a:avLst/>
                </a:prstGeom>
                <a:noFill/>
                <a:ln cap="flat" cmpd="sng" w="9525">
                  <a:solidFill>
                    <a:schemeClr val="dk1"/>
                  </a:solidFill>
                  <a:prstDash val="solid"/>
                  <a:round/>
                  <a:headEnd len="med" w="med" type="none"/>
                  <a:tailEnd len="med" w="med" type="none"/>
                </a:ln>
              </p:spPr>
            </p:cxnSp>
            <p:cxnSp>
              <p:nvCxnSpPr>
                <p:cNvPr id="1480" name="Google Shape;1480;p48"/>
                <p:cNvCxnSpPr/>
                <p:nvPr/>
              </p:nvCxnSpPr>
              <p:spPr>
                <a:xfrm flipH="1" rot="10800000">
                  <a:off x="4084" y="2835"/>
                  <a:ext cx="48" cy="162"/>
                </a:xfrm>
                <a:prstGeom prst="straightConnector1">
                  <a:avLst/>
                </a:prstGeom>
                <a:noFill/>
                <a:ln cap="flat" cmpd="sng" w="9525">
                  <a:solidFill>
                    <a:schemeClr val="dk1"/>
                  </a:solidFill>
                  <a:prstDash val="solid"/>
                  <a:round/>
                  <a:headEnd len="med" w="med" type="none"/>
                  <a:tailEnd len="med" w="med" type="none"/>
                </a:ln>
              </p:spPr>
            </p:cxnSp>
            <p:cxnSp>
              <p:nvCxnSpPr>
                <p:cNvPr id="1481" name="Google Shape;1481;p48"/>
                <p:cNvCxnSpPr/>
                <p:nvPr/>
              </p:nvCxnSpPr>
              <p:spPr>
                <a:xfrm flipH="1" rot="10800000">
                  <a:off x="4092" y="2717"/>
                  <a:ext cx="33" cy="124"/>
                </a:xfrm>
                <a:prstGeom prst="straightConnector1">
                  <a:avLst/>
                </a:prstGeom>
                <a:noFill/>
                <a:ln cap="flat" cmpd="sng" w="9525">
                  <a:solidFill>
                    <a:schemeClr val="dk1"/>
                  </a:solidFill>
                  <a:prstDash val="solid"/>
                  <a:round/>
                  <a:headEnd len="med" w="med" type="none"/>
                  <a:tailEnd len="med" w="med" type="none"/>
                </a:ln>
              </p:spPr>
            </p:cxnSp>
            <p:sp>
              <p:nvSpPr>
                <p:cNvPr id="1482" name="Google Shape;1482;p48"/>
                <p:cNvSpPr/>
                <p:nvPr/>
              </p:nvSpPr>
              <p:spPr>
                <a:xfrm>
                  <a:off x="4101" y="2546"/>
                  <a:ext cx="27" cy="19"/>
                </a:xfrm>
                <a:prstGeom prst="ellipse">
                  <a:avLst/>
                </a:prstGeom>
                <a:solidFill>
                  <a:srgbClr val="C0C0C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cxnSp>
        <p:nvCxnSpPr>
          <p:cNvPr id="1483" name="Google Shape;1483;p48"/>
          <p:cNvCxnSpPr/>
          <p:nvPr/>
        </p:nvCxnSpPr>
        <p:spPr>
          <a:xfrm rot="10800000">
            <a:off x="2209800" y="1905000"/>
            <a:ext cx="0" cy="2971800"/>
          </a:xfrm>
          <a:prstGeom prst="straightConnector1">
            <a:avLst/>
          </a:prstGeom>
          <a:noFill/>
          <a:ln cap="flat" cmpd="sng" w="9525">
            <a:solidFill>
              <a:schemeClr val="dk1"/>
            </a:solidFill>
            <a:prstDash val="solid"/>
            <a:round/>
            <a:headEnd len="med" w="med" type="none"/>
            <a:tailEnd len="med" w="med" type="triangle"/>
          </a:ln>
        </p:spPr>
      </p:cxnSp>
      <p:sp>
        <p:nvSpPr>
          <p:cNvPr id="1484" name="Google Shape;1484;p48"/>
          <p:cNvSpPr txBox="1"/>
          <p:nvPr/>
        </p:nvSpPr>
        <p:spPr>
          <a:xfrm>
            <a:off x="1905000" y="1752600"/>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a:t>
            </a:r>
            <a:endParaRPr/>
          </a:p>
        </p:txBody>
      </p:sp>
      <p:cxnSp>
        <p:nvCxnSpPr>
          <p:cNvPr id="1485" name="Google Shape;1485;p48"/>
          <p:cNvCxnSpPr/>
          <p:nvPr/>
        </p:nvCxnSpPr>
        <p:spPr>
          <a:xfrm>
            <a:off x="2209800" y="4876800"/>
            <a:ext cx="4495800" cy="0"/>
          </a:xfrm>
          <a:prstGeom prst="straightConnector1">
            <a:avLst/>
          </a:prstGeom>
          <a:noFill/>
          <a:ln cap="flat" cmpd="sng" w="9525">
            <a:solidFill>
              <a:schemeClr val="dk1"/>
            </a:solidFill>
            <a:prstDash val="solid"/>
            <a:round/>
            <a:headEnd len="med" w="med" type="none"/>
            <a:tailEnd len="med" w="med" type="triangle"/>
          </a:ln>
        </p:spPr>
      </p:cxnSp>
      <p:sp>
        <p:nvSpPr>
          <p:cNvPr id="1486" name="Google Shape;1486;p48"/>
          <p:cNvSpPr txBox="1"/>
          <p:nvPr/>
        </p:nvSpPr>
        <p:spPr>
          <a:xfrm>
            <a:off x="6477000" y="4876800"/>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a:t>
            </a:r>
            <a:endParaRPr/>
          </a:p>
        </p:txBody>
      </p:sp>
      <p:sp>
        <p:nvSpPr>
          <p:cNvPr id="1487" name="Google Shape;1487;p48"/>
          <p:cNvSpPr/>
          <p:nvPr/>
        </p:nvSpPr>
        <p:spPr>
          <a:xfrm>
            <a:off x="2209800" y="22098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124</a:t>
            </a:r>
            <a:endParaRPr/>
          </a:p>
        </p:txBody>
      </p:sp>
      <p:sp>
        <p:nvSpPr>
          <p:cNvPr id="1488" name="Google Shape;1488;p48"/>
          <p:cNvSpPr/>
          <p:nvPr/>
        </p:nvSpPr>
        <p:spPr>
          <a:xfrm>
            <a:off x="2209800" y="23622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9" name="Google Shape;1489;p48"/>
          <p:cNvSpPr/>
          <p:nvPr/>
        </p:nvSpPr>
        <p:spPr>
          <a:xfrm>
            <a:off x="2209800" y="25146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0" name="Google Shape;1490;p48"/>
          <p:cNvSpPr/>
          <p:nvPr/>
        </p:nvSpPr>
        <p:spPr>
          <a:xfrm>
            <a:off x="2209800" y="30480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sp>
        <p:nvSpPr>
          <p:cNvPr id="1491" name="Google Shape;1491;p48"/>
          <p:cNvSpPr/>
          <p:nvPr/>
        </p:nvSpPr>
        <p:spPr>
          <a:xfrm>
            <a:off x="2209800" y="37338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124</a:t>
            </a:r>
            <a:endParaRPr/>
          </a:p>
        </p:txBody>
      </p:sp>
      <p:sp>
        <p:nvSpPr>
          <p:cNvPr id="1492" name="Google Shape;1492;p48"/>
          <p:cNvSpPr/>
          <p:nvPr/>
        </p:nvSpPr>
        <p:spPr>
          <a:xfrm>
            <a:off x="2209800" y="38862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3" name="Google Shape;1493;p48"/>
          <p:cNvSpPr/>
          <p:nvPr/>
        </p:nvSpPr>
        <p:spPr>
          <a:xfrm>
            <a:off x="2209800" y="40386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4" name="Google Shape;1494;p48"/>
          <p:cNvSpPr/>
          <p:nvPr/>
        </p:nvSpPr>
        <p:spPr>
          <a:xfrm>
            <a:off x="2209800" y="4572000"/>
            <a:ext cx="3810000" cy="1524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1</a:t>
            </a:r>
            <a:endParaRPr/>
          </a:p>
        </p:txBody>
      </p:sp>
      <p:cxnSp>
        <p:nvCxnSpPr>
          <p:cNvPr id="1495" name="Google Shape;1495;p48"/>
          <p:cNvCxnSpPr/>
          <p:nvPr/>
        </p:nvCxnSpPr>
        <p:spPr>
          <a:xfrm>
            <a:off x="2971800" y="4267200"/>
            <a:ext cx="0" cy="228600"/>
          </a:xfrm>
          <a:prstGeom prst="straightConnector1">
            <a:avLst/>
          </a:prstGeom>
          <a:noFill/>
          <a:ln cap="rnd" cmpd="sng" w="38100">
            <a:solidFill>
              <a:schemeClr val="dk1"/>
            </a:solidFill>
            <a:prstDash val="dot"/>
            <a:round/>
            <a:headEnd len="med" w="med" type="none"/>
            <a:tailEnd len="med" w="med" type="none"/>
          </a:ln>
        </p:spPr>
      </p:cxnSp>
      <p:cxnSp>
        <p:nvCxnSpPr>
          <p:cNvPr id="1496" name="Google Shape;1496;p48"/>
          <p:cNvCxnSpPr/>
          <p:nvPr/>
        </p:nvCxnSpPr>
        <p:spPr>
          <a:xfrm>
            <a:off x="5334000" y="4267200"/>
            <a:ext cx="0" cy="228600"/>
          </a:xfrm>
          <a:prstGeom prst="straightConnector1">
            <a:avLst/>
          </a:prstGeom>
          <a:noFill/>
          <a:ln cap="rnd" cmpd="sng" w="38100">
            <a:solidFill>
              <a:schemeClr val="dk1"/>
            </a:solidFill>
            <a:prstDash val="dot"/>
            <a:round/>
            <a:headEnd len="med" w="med" type="none"/>
            <a:tailEnd len="med" w="med" type="none"/>
          </a:ln>
        </p:spPr>
      </p:cxnSp>
      <p:cxnSp>
        <p:nvCxnSpPr>
          <p:cNvPr id="1497" name="Google Shape;1497;p48"/>
          <p:cNvCxnSpPr/>
          <p:nvPr/>
        </p:nvCxnSpPr>
        <p:spPr>
          <a:xfrm>
            <a:off x="2971800" y="2743200"/>
            <a:ext cx="0" cy="228600"/>
          </a:xfrm>
          <a:prstGeom prst="straightConnector1">
            <a:avLst/>
          </a:prstGeom>
          <a:noFill/>
          <a:ln cap="rnd" cmpd="sng" w="38100">
            <a:solidFill>
              <a:schemeClr val="dk1"/>
            </a:solidFill>
            <a:prstDash val="dot"/>
            <a:round/>
            <a:headEnd len="med" w="med" type="none"/>
            <a:tailEnd len="med" w="med" type="none"/>
          </a:ln>
        </p:spPr>
      </p:cxnSp>
      <p:cxnSp>
        <p:nvCxnSpPr>
          <p:cNvPr id="1498" name="Google Shape;1498;p48"/>
          <p:cNvCxnSpPr/>
          <p:nvPr/>
        </p:nvCxnSpPr>
        <p:spPr>
          <a:xfrm>
            <a:off x="5334000" y="2743200"/>
            <a:ext cx="0" cy="228600"/>
          </a:xfrm>
          <a:prstGeom prst="straightConnector1">
            <a:avLst/>
          </a:prstGeom>
          <a:noFill/>
          <a:ln cap="rnd" cmpd="sng" w="38100">
            <a:solidFill>
              <a:schemeClr val="dk1"/>
            </a:solidFill>
            <a:prstDash val="dot"/>
            <a:round/>
            <a:headEnd len="med" w="med" type="none"/>
            <a:tailEnd len="med" w="med" type="none"/>
          </a:ln>
        </p:spPr>
      </p:cxnSp>
      <p:cxnSp>
        <p:nvCxnSpPr>
          <p:cNvPr id="1499" name="Google Shape;1499;p48"/>
          <p:cNvCxnSpPr/>
          <p:nvPr/>
        </p:nvCxnSpPr>
        <p:spPr>
          <a:xfrm>
            <a:off x="5257800" y="3200400"/>
            <a:ext cx="0" cy="533400"/>
          </a:xfrm>
          <a:prstGeom prst="straightConnector1">
            <a:avLst/>
          </a:prstGeom>
          <a:noFill/>
          <a:ln cap="flat" cmpd="sng" w="9525">
            <a:solidFill>
              <a:schemeClr val="dk1"/>
            </a:solidFill>
            <a:prstDash val="solid"/>
            <a:round/>
            <a:headEnd len="med" w="med" type="triangle"/>
            <a:tailEnd len="med" w="med" type="triangle"/>
          </a:ln>
        </p:spPr>
      </p:cxnSp>
      <p:sp>
        <p:nvSpPr>
          <p:cNvPr id="1500" name="Google Shape;1500;p48"/>
          <p:cNvSpPr txBox="1"/>
          <p:nvPr/>
        </p:nvSpPr>
        <p:spPr>
          <a:xfrm>
            <a:off x="5257801" y="3352801"/>
            <a:ext cx="713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20 MHz</a:t>
            </a:r>
            <a:endParaRPr/>
          </a:p>
        </p:txBody>
      </p:sp>
      <p:sp>
        <p:nvSpPr>
          <p:cNvPr id="1501" name="Google Shape;1501;p48"/>
          <p:cNvSpPr/>
          <p:nvPr/>
        </p:nvSpPr>
        <p:spPr>
          <a:xfrm>
            <a:off x="6019800" y="3048000"/>
            <a:ext cx="76200" cy="152400"/>
          </a:xfrm>
          <a:prstGeom prst="rightBrace">
            <a:avLst>
              <a:gd fmla="val 1666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2" name="Google Shape;1502;p48"/>
          <p:cNvSpPr txBox="1"/>
          <p:nvPr/>
        </p:nvSpPr>
        <p:spPr>
          <a:xfrm>
            <a:off x="6096001" y="2971801"/>
            <a:ext cx="841897"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200 kHz</a:t>
            </a:r>
            <a:endParaRPr/>
          </a:p>
        </p:txBody>
      </p:sp>
      <p:sp>
        <p:nvSpPr>
          <p:cNvPr id="1503" name="Google Shape;1503;p48"/>
          <p:cNvSpPr txBox="1"/>
          <p:nvPr/>
        </p:nvSpPr>
        <p:spPr>
          <a:xfrm>
            <a:off x="990600" y="4572001"/>
            <a:ext cx="1050288"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890.2 MHz</a:t>
            </a:r>
            <a:endParaRPr/>
          </a:p>
        </p:txBody>
      </p:sp>
      <p:sp>
        <p:nvSpPr>
          <p:cNvPr id="1504" name="Google Shape;1504;p48"/>
          <p:cNvSpPr txBox="1"/>
          <p:nvPr/>
        </p:nvSpPr>
        <p:spPr>
          <a:xfrm>
            <a:off x="990600" y="3048001"/>
            <a:ext cx="1050288"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935.2 MHz</a:t>
            </a:r>
            <a:endParaRPr/>
          </a:p>
        </p:txBody>
      </p:sp>
      <p:sp>
        <p:nvSpPr>
          <p:cNvPr id="1505" name="Google Shape;1505;p48"/>
          <p:cNvSpPr txBox="1"/>
          <p:nvPr/>
        </p:nvSpPr>
        <p:spPr>
          <a:xfrm>
            <a:off x="1143001" y="3581401"/>
            <a:ext cx="901209"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915 MHz</a:t>
            </a:r>
            <a:endParaRPr/>
          </a:p>
        </p:txBody>
      </p:sp>
      <p:sp>
        <p:nvSpPr>
          <p:cNvPr id="1506" name="Google Shape;1506;p48"/>
          <p:cNvSpPr txBox="1"/>
          <p:nvPr/>
        </p:nvSpPr>
        <p:spPr>
          <a:xfrm>
            <a:off x="1143001" y="2057401"/>
            <a:ext cx="901209"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960 MHz</a:t>
            </a:r>
            <a:endParaRPr/>
          </a:p>
        </p:txBody>
      </p:sp>
      <p:cxnSp>
        <p:nvCxnSpPr>
          <p:cNvPr id="1507" name="Google Shape;1507;p48"/>
          <p:cNvCxnSpPr/>
          <p:nvPr/>
        </p:nvCxnSpPr>
        <p:spPr>
          <a:xfrm>
            <a:off x="2057400" y="4724400"/>
            <a:ext cx="152400" cy="0"/>
          </a:xfrm>
          <a:prstGeom prst="straightConnector1">
            <a:avLst/>
          </a:prstGeom>
          <a:noFill/>
          <a:ln cap="flat" cmpd="sng" w="9525">
            <a:solidFill>
              <a:schemeClr val="dk1"/>
            </a:solidFill>
            <a:prstDash val="solid"/>
            <a:round/>
            <a:headEnd len="med" w="med" type="none"/>
            <a:tailEnd len="med" w="med" type="none"/>
          </a:ln>
        </p:spPr>
      </p:cxnSp>
      <p:cxnSp>
        <p:nvCxnSpPr>
          <p:cNvPr id="1508" name="Google Shape;1508;p48"/>
          <p:cNvCxnSpPr/>
          <p:nvPr/>
        </p:nvCxnSpPr>
        <p:spPr>
          <a:xfrm>
            <a:off x="2057400" y="3733800"/>
            <a:ext cx="152400" cy="0"/>
          </a:xfrm>
          <a:prstGeom prst="straightConnector1">
            <a:avLst/>
          </a:prstGeom>
          <a:noFill/>
          <a:ln cap="flat" cmpd="sng" w="9525">
            <a:solidFill>
              <a:schemeClr val="dk1"/>
            </a:solidFill>
            <a:prstDash val="solid"/>
            <a:round/>
            <a:headEnd len="med" w="med" type="none"/>
            <a:tailEnd len="med" w="med" type="none"/>
          </a:ln>
        </p:spPr>
      </p:cxnSp>
      <p:cxnSp>
        <p:nvCxnSpPr>
          <p:cNvPr id="1509" name="Google Shape;1509;p48"/>
          <p:cNvCxnSpPr/>
          <p:nvPr/>
        </p:nvCxnSpPr>
        <p:spPr>
          <a:xfrm>
            <a:off x="2057400" y="3200400"/>
            <a:ext cx="152400" cy="0"/>
          </a:xfrm>
          <a:prstGeom prst="straightConnector1">
            <a:avLst/>
          </a:prstGeom>
          <a:noFill/>
          <a:ln cap="flat" cmpd="sng" w="9525">
            <a:solidFill>
              <a:schemeClr val="dk1"/>
            </a:solidFill>
            <a:prstDash val="solid"/>
            <a:round/>
            <a:headEnd len="med" w="med" type="none"/>
            <a:tailEnd len="med" w="med" type="none"/>
          </a:ln>
        </p:spPr>
      </p:cxnSp>
      <p:cxnSp>
        <p:nvCxnSpPr>
          <p:cNvPr id="1510" name="Google Shape;1510;p48"/>
          <p:cNvCxnSpPr/>
          <p:nvPr/>
        </p:nvCxnSpPr>
        <p:spPr>
          <a:xfrm>
            <a:off x="2057400" y="2209800"/>
            <a:ext cx="152400" cy="0"/>
          </a:xfrm>
          <a:prstGeom prst="straightConnector1">
            <a:avLst/>
          </a:prstGeom>
          <a:noFill/>
          <a:ln cap="flat" cmpd="sng" w="9525">
            <a:solidFill>
              <a:schemeClr val="dk1"/>
            </a:solidFill>
            <a:prstDash val="solid"/>
            <a:round/>
            <a:headEnd len="med" w="med" type="none"/>
            <a:tailEnd len="med" w="med" type="none"/>
          </a:ln>
        </p:spPr>
      </p:cxnSp>
      <p:sp>
        <p:nvSpPr>
          <p:cNvPr id="1511" name="Google Shape;1511;p48"/>
          <p:cNvSpPr/>
          <p:nvPr/>
        </p:nvSpPr>
        <p:spPr>
          <a:xfrm flipH="1" rot="10800000">
            <a:off x="685800" y="40386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2" name="Google Shape;1512;p48"/>
          <p:cNvSpPr/>
          <p:nvPr/>
        </p:nvSpPr>
        <p:spPr>
          <a:xfrm flipH="1" rot="-5400000">
            <a:off x="685800" y="23622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3" name="Google Shape;1513;p48"/>
          <p:cNvSpPr/>
          <p:nvPr/>
        </p:nvSpPr>
        <p:spPr>
          <a:xfrm flipH="1" rot="5400000">
            <a:off x="6934200" y="39624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4" name="Google Shape;1514;p48"/>
          <p:cNvSpPr/>
          <p:nvPr/>
        </p:nvSpPr>
        <p:spPr>
          <a:xfrm flipH="1">
            <a:off x="6858000" y="22860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49"/>
          <p:cNvSpPr txBox="1"/>
          <p:nvPr>
            <p:ph type="title"/>
          </p:nvPr>
        </p:nvSpPr>
        <p:spPr>
          <a:xfrm>
            <a:off x="838201" y="304800"/>
            <a:ext cx="7047229"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TDD/TDMA - general scheme, example DECT</a:t>
            </a:r>
            <a:endParaRPr/>
          </a:p>
        </p:txBody>
      </p:sp>
      <p:grpSp>
        <p:nvGrpSpPr>
          <p:cNvPr id="1520" name="Google Shape;1520;p49"/>
          <p:cNvGrpSpPr/>
          <p:nvPr/>
        </p:nvGrpSpPr>
        <p:grpSpPr>
          <a:xfrm>
            <a:off x="3657601" y="3886200"/>
            <a:ext cx="276225" cy="990600"/>
            <a:chOff x="3648" y="1872"/>
            <a:chExt cx="174" cy="624"/>
          </a:xfrm>
        </p:grpSpPr>
        <p:sp>
          <p:nvSpPr>
            <p:cNvPr id="1521" name="Google Shape;1521;p49"/>
            <p:cNvSpPr/>
            <p:nvPr/>
          </p:nvSpPr>
          <p:spPr>
            <a:xfrm>
              <a:off x="3775" y="1872"/>
              <a:ext cx="22" cy="31"/>
            </a:xfrm>
            <a:custGeom>
              <a:rect b="b" l="l" r="r" t="t"/>
              <a:pathLst>
                <a:path extrusionOk="0" h="368" w="224">
                  <a:moveTo>
                    <a:pt x="0" y="366"/>
                  </a:moveTo>
                  <a:lnTo>
                    <a:pt x="219" y="368"/>
                  </a:lnTo>
                  <a:lnTo>
                    <a:pt x="224" y="57"/>
                  </a:lnTo>
                  <a:lnTo>
                    <a:pt x="222" y="43"/>
                  </a:lnTo>
                  <a:lnTo>
                    <a:pt x="215" y="33"/>
                  </a:lnTo>
                  <a:lnTo>
                    <a:pt x="205" y="23"/>
                  </a:lnTo>
                  <a:lnTo>
                    <a:pt x="192" y="16"/>
                  </a:lnTo>
                  <a:lnTo>
                    <a:pt x="174" y="9"/>
                  </a:lnTo>
                  <a:lnTo>
                    <a:pt x="156" y="4"/>
                  </a:lnTo>
                  <a:lnTo>
                    <a:pt x="137" y="1"/>
                  </a:lnTo>
                  <a:lnTo>
                    <a:pt x="116" y="0"/>
                  </a:lnTo>
                  <a:lnTo>
                    <a:pt x="96" y="1"/>
                  </a:lnTo>
                  <a:lnTo>
                    <a:pt x="77" y="3"/>
                  </a:lnTo>
                  <a:lnTo>
                    <a:pt x="58" y="7"/>
                  </a:lnTo>
                  <a:lnTo>
                    <a:pt x="42" y="13"/>
                  </a:lnTo>
                  <a:lnTo>
                    <a:pt x="28" y="21"/>
                  </a:lnTo>
                  <a:lnTo>
                    <a:pt x="17" y="31"/>
                  </a:lnTo>
                  <a:lnTo>
                    <a:pt x="10" y="41"/>
                  </a:lnTo>
                  <a:lnTo>
                    <a:pt x="8" y="55"/>
                  </a:lnTo>
                  <a:lnTo>
                    <a:pt x="0" y="366"/>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2" name="Google Shape;1522;p49"/>
            <p:cNvSpPr/>
            <p:nvPr/>
          </p:nvSpPr>
          <p:spPr>
            <a:xfrm>
              <a:off x="3776" y="1872"/>
              <a:ext cx="21" cy="31"/>
            </a:xfrm>
            <a:custGeom>
              <a:rect b="b" l="l" r="r" t="t"/>
              <a:pathLst>
                <a:path extrusionOk="0" h="365" w="211">
                  <a:moveTo>
                    <a:pt x="0" y="363"/>
                  </a:moveTo>
                  <a:lnTo>
                    <a:pt x="12" y="363"/>
                  </a:lnTo>
                  <a:lnTo>
                    <a:pt x="22" y="363"/>
                  </a:lnTo>
                  <a:lnTo>
                    <a:pt x="30" y="363"/>
                  </a:lnTo>
                  <a:lnTo>
                    <a:pt x="38" y="363"/>
                  </a:lnTo>
                  <a:lnTo>
                    <a:pt x="45" y="363"/>
                  </a:lnTo>
                  <a:lnTo>
                    <a:pt x="52" y="363"/>
                  </a:lnTo>
                  <a:lnTo>
                    <a:pt x="61" y="363"/>
                  </a:lnTo>
                  <a:lnTo>
                    <a:pt x="69" y="363"/>
                  </a:lnTo>
                  <a:lnTo>
                    <a:pt x="78" y="363"/>
                  </a:lnTo>
                  <a:lnTo>
                    <a:pt x="88" y="363"/>
                  </a:lnTo>
                  <a:lnTo>
                    <a:pt x="100" y="364"/>
                  </a:lnTo>
                  <a:lnTo>
                    <a:pt x="115" y="364"/>
                  </a:lnTo>
                  <a:lnTo>
                    <a:pt x="133" y="364"/>
                  </a:lnTo>
                  <a:lnTo>
                    <a:pt x="153" y="364"/>
                  </a:lnTo>
                  <a:lnTo>
                    <a:pt x="176" y="365"/>
                  </a:lnTo>
                  <a:lnTo>
                    <a:pt x="204" y="365"/>
                  </a:lnTo>
                  <a:lnTo>
                    <a:pt x="205" y="308"/>
                  </a:lnTo>
                  <a:lnTo>
                    <a:pt x="206" y="262"/>
                  </a:lnTo>
                  <a:lnTo>
                    <a:pt x="208" y="192"/>
                  </a:lnTo>
                  <a:lnTo>
                    <a:pt x="211" y="57"/>
                  </a:lnTo>
                  <a:lnTo>
                    <a:pt x="209" y="44"/>
                  </a:lnTo>
                  <a:lnTo>
                    <a:pt x="202" y="32"/>
                  </a:lnTo>
                  <a:lnTo>
                    <a:pt x="193" y="23"/>
                  </a:lnTo>
                  <a:lnTo>
                    <a:pt x="179" y="15"/>
                  </a:lnTo>
                  <a:lnTo>
                    <a:pt x="164" y="8"/>
                  </a:lnTo>
                  <a:lnTo>
                    <a:pt x="147" y="4"/>
                  </a:lnTo>
                  <a:lnTo>
                    <a:pt x="128" y="1"/>
                  </a:lnTo>
                  <a:lnTo>
                    <a:pt x="109" y="0"/>
                  </a:lnTo>
                  <a:lnTo>
                    <a:pt x="90" y="0"/>
                  </a:lnTo>
                  <a:lnTo>
                    <a:pt x="72" y="2"/>
                  </a:lnTo>
                  <a:lnTo>
                    <a:pt x="53" y="6"/>
                  </a:lnTo>
                  <a:lnTo>
                    <a:pt x="38" y="13"/>
                  </a:lnTo>
                  <a:lnTo>
                    <a:pt x="25" y="20"/>
                  </a:lnTo>
                  <a:lnTo>
                    <a:pt x="15" y="28"/>
                  </a:lnTo>
                  <a:lnTo>
                    <a:pt x="8" y="39"/>
                  </a:lnTo>
                  <a:lnTo>
                    <a:pt x="5" y="52"/>
                  </a:lnTo>
                  <a:lnTo>
                    <a:pt x="5" y="110"/>
                  </a:lnTo>
                  <a:lnTo>
                    <a:pt x="4" y="155"/>
                  </a:lnTo>
                  <a:lnTo>
                    <a:pt x="3" y="227"/>
                  </a:lnTo>
                  <a:lnTo>
                    <a:pt x="0" y="363"/>
                  </a:lnTo>
                  <a:close/>
                </a:path>
              </a:pathLst>
            </a:custGeom>
            <a:solidFill>
              <a:srgbClr val="232B2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3" name="Google Shape;1523;p49"/>
            <p:cNvSpPr/>
            <p:nvPr/>
          </p:nvSpPr>
          <p:spPr>
            <a:xfrm>
              <a:off x="3777" y="1872"/>
              <a:ext cx="19" cy="31"/>
            </a:xfrm>
            <a:custGeom>
              <a:rect b="b" l="l" r="r" t="t"/>
              <a:pathLst>
                <a:path extrusionOk="0" h="364" w="196">
                  <a:moveTo>
                    <a:pt x="0" y="362"/>
                  </a:moveTo>
                  <a:lnTo>
                    <a:pt x="11" y="362"/>
                  </a:lnTo>
                  <a:lnTo>
                    <a:pt x="20" y="362"/>
                  </a:lnTo>
                  <a:lnTo>
                    <a:pt x="28" y="362"/>
                  </a:lnTo>
                  <a:lnTo>
                    <a:pt x="35" y="362"/>
                  </a:lnTo>
                  <a:lnTo>
                    <a:pt x="41" y="362"/>
                  </a:lnTo>
                  <a:lnTo>
                    <a:pt x="49" y="362"/>
                  </a:lnTo>
                  <a:lnTo>
                    <a:pt x="56" y="362"/>
                  </a:lnTo>
                  <a:lnTo>
                    <a:pt x="63" y="362"/>
                  </a:lnTo>
                  <a:lnTo>
                    <a:pt x="72" y="362"/>
                  </a:lnTo>
                  <a:lnTo>
                    <a:pt x="82" y="362"/>
                  </a:lnTo>
                  <a:lnTo>
                    <a:pt x="93" y="363"/>
                  </a:lnTo>
                  <a:lnTo>
                    <a:pt x="107" y="363"/>
                  </a:lnTo>
                  <a:lnTo>
                    <a:pt x="124" y="363"/>
                  </a:lnTo>
                  <a:lnTo>
                    <a:pt x="143" y="363"/>
                  </a:lnTo>
                  <a:lnTo>
                    <a:pt x="165" y="364"/>
                  </a:lnTo>
                  <a:lnTo>
                    <a:pt x="192" y="364"/>
                  </a:lnTo>
                  <a:lnTo>
                    <a:pt x="192" y="308"/>
                  </a:lnTo>
                  <a:lnTo>
                    <a:pt x="193" y="263"/>
                  </a:lnTo>
                  <a:lnTo>
                    <a:pt x="194" y="192"/>
                  </a:lnTo>
                  <a:lnTo>
                    <a:pt x="196" y="56"/>
                  </a:lnTo>
                  <a:lnTo>
                    <a:pt x="194" y="44"/>
                  </a:lnTo>
                  <a:lnTo>
                    <a:pt x="188" y="32"/>
                  </a:lnTo>
                  <a:lnTo>
                    <a:pt x="179" y="23"/>
                  </a:lnTo>
                  <a:lnTo>
                    <a:pt x="166" y="15"/>
                  </a:lnTo>
                  <a:lnTo>
                    <a:pt x="152" y="8"/>
                  </a:lnTo>
                  <a:lnTo>
                    <a:pt x="136" y="4"/>
                  </a:lnTo>
                  <a:lnTo>
                    <a:pt x="119" y="1"/>
                  </a:lnTo>
                  <a:lnTo>
                    <a:pt x="101" y="0"/>
                  </a:lnTo>
                  <a:lnTo>
                    <a:pt x="83" y="1"/>
                  </a:lnTo>
                  <a:lnTo>
                    <a:pt x="66" y="3"/>
                  </a:lnTo>
                  <a:lnTo>
                    <a:pt x="50" y="7"/>
                  </a:lnTo>
                  <a:lnTo>
                    <a:pt x="35" y="14"/>
                  </a:lnTo>
                  <a:lnTo>
                    <a:pt x="23" y="21"/>
                  </a:lnTo>
                  <a:lnTo>
                    <a:pt x="14" y="29"/>
                  </a:lnTo>
                  <a:lnTo>
                    <a:pt x="7" y="41"/>
                  </a:lnTo>
                  <a:lnTo>
                    <a:pt x="5" y="53"/>
                  </a:lnTo>
                  <a:lnTo>
                    <a:pt x="5" y="110"/>
                  </a:lnTo>
                  <a:lnTo>
                    <a:pt x="4" y="155"/>
                  </a:lnTo>
                  <a:lnTo>
                    <a:pt x="3" y="227"/>
                  </a:lnTo>
                  <a:lnTo>
                    <a:pt x="0" y="362"/>
                  </a:lnTo>
                  <a:close/>
                </a:path>
              </a:pathLst>
            </a:custGeom>
            <a:solidFill>
              <a:srgbClr val="35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4" name="Google Shape;1524;p49"/>
            <p:cNvSpPr/>
            <p:nvPr/>
          </p:nvSpPr>
          <p:spPr>
            <a:xfrm>
              <a:off x="3778" y="1872"/>
              <a:ext cx="18" cy="31"/>
            </a:xfrm>
            <a:custGeom>
              <a:rect b="b" l="l" r="r" t="t"/>
              <a:pathLst>
                <a:path extrusionOk="0" h="363" w="185">
                  <a:moveTo>
                    <a:pt x="0" y="361"/>
                  </a:moveTo>
                  <a:lnTo>
                    <a:pt x="10" y="361"/>
                  </a:lnTo>
                  <a:lnTo>
                    <a:pt x="19" y="361"/>
                  </a:lnTo>
                  <a:lnTo>
                    <a:pt x="26" y="361"/>
                  </a:lnTo>
                  <a:lnTo>
                    <a:pt x="33" y="361"/>
                  </a:lnTo>
                  <a:lnTo>
                    <a:pt x="40" y="361"/>
                  </a:lnTo>
                  <a:lnTo>
                    <a:pt x="46" y="361"/>
                  </a:lnTo>
                  <a:lnTo>
                    <a:pt x="52" y="361"/>
                  </a:lnTo>
                  <a:lnTo>
                    <a:pt x="59" y="361"/>
                  </a:lnTo>
                  <a:lnTo>
                    <a:pt x="67" y="361"/>
                  </a:lnTo>
                  <a:lnTo>
                    <a:pt x="76" y="361"/>
                  </a:lnTo>
                  <a:lnTo>
                    <a:pt x="87" y="362"/>
                  </a:lnTo>
                  <a:lnTo>
                    <a:pt x="99" y="362"/>
                  </a:lnTo>
                  <a:lnTo>
                    <a:pt x="115" y="362"/>
                  </a:lnTo>
                  <a:lnTo>
                    <a:pt x="133" y="362"/>
                  </a:lnTo>
                  <a:lnTo>
                    <a:pt x="153" y="363"/>
                  </a:lnTo>
                  <a:lnTo>
                    <a:pt x="178" y="363"/>
                  </a:lnTo>
                  <a:lnTo>
                    <a:pt x="179" y="307"/>
                  </a:lnTo>
                  <a:lnTo>
                    <a:pt x="180" y="261"/>
                  </a:lnTo>
                  <a:lnTo>
                    <a:pt x="182" y="191"/>
                  </a:lnTo>
                  <a:lnTo>
                    <a:pt x="185" y="57"/>
                  </a:lnTo>
                  <a:lnTo>
                    <a:pt x="183" y="44"/>
                  </a:lnTo>
                  <a:lnTo>
                    <a:pt x="178" y="32"/>
                  </a:lnTo>
                  <a:lnTo>
                    <a:pt x="169" y="23"/>
                  </a:lnTo>
                  <a:lnTo>
                    <a:pt x="157" y="15"/>
                  </a:lnTo>
                  <a:lnTo>
                    <a:pt x="144" y="8"/>
                  </a:lnTo>
                  <a:lnTo>
                    <a:pt x="129" y="4"/>
                  </a:lnTo>
                  <a:lnTo>
                    <a:pt x="113" y="1"/>
                  </a:lnTo>
                  <a:lnTo>
                    <a:pt x="96" y="0"/>
                  </a:lnTo>
                  <a:lnTo>
                    <a:pt x="79" y="0"/>
                  </a:lnTo>
                  <a:lnTo>
                    <a:pt x="63" y="2"/>
                  </a:lnTo>
                  <a:lnTo>
                    <a:pt x="48" y="6"/>
                  </a:lnTo>
                  <a:lnTo>
                    <a:pt x="34" y="13"/>
                  </a:lnTo>
                  <a:lnTo>
                    <a:pt x="22" y="20"/>
                  </a:lnTo>
                  <a:lnTo>
                    <a:pt x="13" y="28"/>
                  </a:lnTo>
                  <a:lnTo>
                    <a:pt x="7" y="40"/>
                  </a:lnTo>
                  <a:lnTo>
                    <a:pt x="5" y="52"/>
                  </a:lnTo>
                  <a:lnTo>
                    <a:pt x="4" y="111"/>
                  </a:lnTo>
                  <a:lnTo>
                    <a:pt x="4" y="155"/>
                  </a:lnTo>
                  <a:lnTo>
                    <a:pt x="3" y="227"/>
                  </a:lnTo>
                  <a:lnTo>
                    <a:pt x="0" y="361"/>
                  </a:lnTo>
                  <a:close/>
                </a:path>
              </a:pathLst>
            </a:custGeom>
            <a:solidFill>
              <a:srgbClr val="4A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5" name="Google Shape;1525;p49"/>
            <p:cNvSpPr/>
            <p:nvPr/>
          </p:nvSpPr>
          <p:spPr>
            <a:xfrm>
              <a:off x="3779" y="1873"/>
              <a:ext cx="17" cy="30"/>
            </a:xfrm>
            <a:custGeom>
              <a:rect b="b" l="l" r="r" t="t"/>
              <a:pathLst>
                <a:path extrusionOk="0" h="361" w="170">
                  <a:moveTo>
                    <a:pt x="0" y="359"/>
                  </a:moveTo>
                  <a:lnTo>
                    <a:pt x="9" y="359"/>
                  </a:lnTo>
                  <a:lnTo>
                    <a:pt x="17" y="359"/>
                  </a:lnTo>
                  <a:lnTo>
                    <a:pt x="24" y="359"/>
                  </a:lnTo>
                  <a:lnTo>
                    <a:pt x="31" y="359"/>
                  </a:lnTo>
                  <a:lnTo>
                    <a:pt x="37" y="359"/>
                  </a:lnTo>
                  <a:lnTo>
                    <a:pt x="42" y="359"/>
                  </a:lnTo>
                  <a:lnTo>
                    <a:pt x="48" y="359"/>
                  </a:lnTo>
                  <a:lnTo>
                    <a:pt x="55" y="359"/>
                  </a:lnTo>
                  <a:lnTo>
                    <a:pt x="62" y="359"/>
                  </a:lnTo>
                  <a:lnTo>
                    <a:pt x="70" y="359"/>
                  </a:lnTo>
                  <a:lnTo>
                    <a:pt x="80" y="360"/>
                  </a:lnTo>
                  <a:lnTo>
                    <a:pt x="93" y="360"/>
                  </a:lnTo>
                  <a:lnTo>
                    <a:pt x="107" y="360"/>
                  </a:lnTo>
                  <a:lnTo>
                    <a:pt x="123" y="360"/>
                  </a:lnTo>
                  <a:lnTo>
                    <a:pt x="142" y="361"/>
                  </a:lnTo>
                  <a:lnTo>
                    <a:pt x="165" y="361"/>
                  </a:lnTo>
                  <a:lnTo>
                    <a:pt x="165" y="305"/>
                  </a:lnTo>
                  <a:lnTo>
                    <a:pt x="166" y="259"/>
                  </a:lnTo>
                  <a:lnTo>
                    <a:pt x="167" y="190"/>
                  </a:lnTo>
                  <a:lnTo>
                    <a:pt x="170" y="57"/>
                  </a:lnTo>
                  <a:lnTo>
                    <a:pt x="168" y="44"/>
                  </a:lnTo>
                  <a:lnTo>
                    <a:pt x="163" y="33"/>
                  </a:lnTo>
                  <a:lnTo>
                    <a:pt x="155" y="23"/>
                  </a:lnTo>
                  <a:lnTo>
                    <a:pt x="144" y="16"/>
                  </a:lnTo>
                  <a:lnTo>
                    <a:pt x="132" y="10"/>
                  </a:lnTo>
                  <a:lnTo>
                    <a:pt x="118" y="4"/>
                  </a:lnTo>
                  <a:lnTo>
                    <a:pt x="104" y="1"/>
                  </a:lnTo>
                  <a:lnTo>
                    <a:pt x="88" y="0"/>
                  </a:lnTo>
                  <a:lnTo>
                    <a:pt x="73" y="1"/>
                  </a:lnTo>
                  <a:lnTo>
                    <a:pt x="58" y="3"/>
                  </a:lnTo>
                  <a:lnTo>
                    <a:pt x="44" y="7"/>
                  </a:lnTo>
                  <a:lnTo>
                    <a:pt x="32" y="13"/>
                  </a:lnTo>
                  <a:lnTo>
                    <a:pt x="21" y="20"/>
                  </a:lnTo>
                  <a:lnTo>
                    <a:pt x="13" y="29"/>
                  </a:lnTo>
                  <a:lnTo>
                    <a:pt x="7" y="41"/>
                  </a:lnTo>
                  <a:lnTo>
                    <a:pt x="5" y="53"/>
                  </a:lnTo>
                  <a:lnTo>
                    <a:pt x="4" y="110"/>
                  </a:lnTo>
                  <a:lnTo>
                    <a:pt x="3" y="156"/>
                  </a:lnTo>
                  <a:lnTo>
                    <a:pt x="2" y="226"/>
                  </a:lnTo>
                  <a:lnTo>
                    <a:pt x="0" y="359"/>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6" name="Google Shape;1526;p49"/>
            <p:cNvSpPr/>
            <p:nvPr/>
          </p:nvSpPr>
          <p:spPr>
            <a:xfrm>
              <a:off x="3780" y="1873"/>
              <a:ext cx="15" cy="30"/>
            </a:xfrm>
            <a:custGeom>
              <a:rect b="b" l="l" r="r" t="t"/>
              <a:pathLst>
                <a:path extrusionOk="0" h="359" w="155">
                  <a:moveTo>
                    <a:pt x="0" y="357"/>
                  </a:moveTo>
                  <a:lnTo>
                    <a:pt x="15" y="357"/>
                  </a:lnTo>
                  <a:lnTo>
                    <a:pt x="28" y="357"/>
                  </a:lnTo>
                  <a:lnTo>
                    <a:pt x="38" y="357"/>
                  </a:lnTo>
                  <a:lnTo>
                    <a:pt x="50" y="357"/>
                  </a:lnTo>
                  <a:lnTo>
                    <a:pt x="64" y="357"/>
                  </a:lnTo>
                  <a:lnTo>
                    <a:pt x="85" y="358"/>
                  </a:lnTo>
                  <a:lnTo>
                    <a:pt x="113" y="358"/>
                  </a:lnTo>
                  <a:lnTo>
                    <a:pt x="151" y="359"/>
                  </a:lnTo>
                  <a:lnTo>
                    <a:pt x="152" y="303"/>
                  </a:lnTo>
                  <a:lnTo>
                    <a:pt x="152" y="257"/>
                  </a:lnTo>
                  <a:lnTo>
                    <a:pt x="153" y="188"/>
                  </a:lnTo>
                  <a:lnTo>
                    <a:pt x="155" y="55"/>
                  </a:lnTo>
                  <a:lnTo>
                    <a:pt x="150" y="31"/>
                  </a:lnTo>
                  <a:lnTo>
                    <a:pt x="132" y="15"/>
                  </a:lnTo>
                  <a:lnTo>
                    <a:pt x="108" y="4"/>
                  </a:lnTo>
                  <a:lnTo>
                    <a:pt x="81" y="0"/>
                  </a:lnTo>
                  <a:lnTo>
                    <a:pt x="53" y="3"/>
                  </a:lnTo>
                  <a:lnTo>
                    <a:pt x="29" y="13"/>
                  </a:lnTo>
                  <a:lnTo>
                    <a:pt x="10" y="29"/>
                  </a:lnTo>
                  <a:lnTo>
                    <a:pt x="4" y="53"/>
                  </a:lnTo>
                  <a:lnTo>
                    <a:pt x="3" y="110"/>
                  </a:lnTo>
                  <a:lnTo>
                    <a:pt x="2" y="155"/>
                  </a:lnTo>
                  <a:lnTo>
                    <a:pt x="1" y="224"/>
                  </a:lnTo>
                  <a:lnTo>
                    <a:pt x="0" y="357"/>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7" name="Google Shape;1527;p49"/>
            <p:cNvSpPr/>
            <p:nvPr/>
          </p:nvSpPr>
          <p:spPr>
            <a:xfrm>
              <a:off x="3781" y="1873"/>
              <a:ext cx="14" cy="30"/>
            </a:xfrm>
            <a:custGeom>
              <a:rect b="b" l="l" r="r" t="t"/>
              <a:pathLst>
                <a:path extrusionOk="0" h="358" w="142">
                  <a:moveTo>
                    <a:pt x="0" y="356"/>
                  </a:moveTo>
                  <a:lnTo>
                    <a:pt x="16" y="356"/>
                  </a:lnTo>
                  <a:lnTo>
                    <a:pt x="27" y="356"/>
                  </a:lnTo>
                  <a:lnTo>
                    <a:pt x="36" y="356"/>
                  </a:lnTo>
                  <a:lnTo>
                    <a:pt x="46" y="356"/>
                  </a:lnTo>
                  <a:lnTo>
                    <a:pt x="59" y="356"/>
                  </a:lnTo>
                  <a:lnTo>
                    <a:pt x="77" y="357"/>
                  </a:lnTo>
                  <a:lnTo>
                    <a:pt x="102" y="357"/>
                  </a:lnTo>
                  <a:lnTo>
                    <a:pt x="137" y="358"/>
                  </a:lnTo>
                  <a:lnTo>
                    <a:pt x="138" y="302"/>
                  </a:lnTo>
                  <a:lnTo>
                    <a:pt x="139" y="257"/>
                  </a:lnTo>
                  <a:lnTo>
                    <a:pt x="140" y="188"/>
                  </a:lnTo>
                  <a:lnTo>
                    <a:pt x="142" y="54"/>
                  </a:lnTo>
                  <a:lnTo>
                    <a:pt x="137" y="30"/>
                  </a:lnTo>
                  <a:lnTo>
                    <a:pt x="121" y="14"/>
                  </a:lnTo>
                  <a:lnTo>
                    <a:pt x="99" y="3"/>
                  </a:lnTo>
                  <a:lnTo>
                    <a:pt x="75" y="0"/>
                  </a:lnTo>
                  <a:lnTo>
                    <a:pt x="49" y="3"/>
                  </a:lnTo>
                  <a:lnTo>
                    <a:pt x="27" y="13"/>
                  </a:lnTo>
                  <a:lnTo>
                    <a:pt x="12" y="29"/>
                  </a:lnTo>
                  <a:lnTo>
                    <a:pt x="5" y="52"/>
                  </a:lnTo>
                  <a:lnTo>
                    <a:pt x="4" y="109"/>
                  </a:lnTo>
                  <a:lnTo>
                    <a:pt x="3" y="155"/>
                  </a:lnTo>
                  <a:lnTo>
                    <a:pt x="2" y="224"/>
                  </a:lnTo>
                  <a:lnTo>
                    <a:pt x="0" y="356"/>
                  </a:lnTo>
                  <a:close/>
                </a:path>
              </a:pathLst>
            </a:custGeom>
            <a:solidFill>
              <a:srgbClr val="7F878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8" name="Google Shape;1528;p49"/>
            <p:cNvSpPr/>
            <p:nvPr/>
          </p:nvSpPr>
          <p:spPr>
            <a:xfrm>
              <a:off x="3782" y="1873"/>
              <a:ext cx="13" cy="30"/>
            </a:xfrm>
            <a:custGeom>
              <a:rect b="b" l="l" r="r" t="t"/>
              <a:pathLst>
                <a:path extrusionOk="0" h="355" w="128">
                  <a:moveTo>
                    <a:pt x="0" y="353"/>
                  </a:moveTo>
                  <a:lnTo>
                    <a:pt x="13" y="353"/>
                  </a:lnTo>
                  <a:lnTo>
                    <a:pt x="22" y="353"/>
                  </a:lnTo>
                  <a:lnTo>
                    <a:pt x="31" y="353"/>
                  </a:lnTo>
                  <a:lnTo>
                    <a:pt x="40" y="353"/>
                  </a:lnTo>
                  <a:lnTo>
                    <a:pt x="51" y="353"/>
                  </a:lnTo>
                  <a:lnTo>
                    <a:pt x="68" y="354"/>
                  </a:lnTo>
                  <a:lnTo>
                    <a:pt x="90" y="354"/>
                  </a:lnTo>
                  <a:lnTo>
                    <a:pt x="120" y="355"/>
                  </a:lnTo>
                  <a:lnTo>
                    <a:pt x="123" y="299"/>
                  </a:lnTo>
                  <a:lnTo>
                    <a:pt x="124" y="255"/>
                  </a:lnTo>
                  <a:lnTo>
                    <a:pt x="126" y="186"/>
                  </a:lnTo>
                  <a:lnTo>
                    <a:pt x="128" y="54"/>
                  </a:lnTo>
                  <a:lnTo>
                    <a:pt x="123" y="30"/>
                  </a:lnTo>
                  <a:lnTo>
                    <a:pt x="108" y="14"/>
                  </a:lnTo>
                  <a:lnTo>
                    <a:pt x="88" y="4"/>
                  </a:lnTo>
                  <a:lnTo>
                    <a:pt x="66" y="0"/>
                  </a:lnTo>
                  <a:lnTo>
                    <a:pt x="43" y="4"/>
                  </a:lnTo>
                  <a:lnTo>
                    <a:pt x="23" y="13"/>
                  </a:lnTo>
                  <a:lnTo>
                    <a:pt x="9" y="28"/>
                  </a:lnTo>
                  <a:lnTo>
                    <a:pt x="4" y="51"/>
                  </a:lnTo>
                  <a:lnTo>
                    <a:pt x="3" y="108"/>
                  </a:lnTo>
                  <a:lnTo>
                    <a:pt x="2" y="153"/>
                  </a:lnTo>
                  <a:lnTo>
                    <a:pt x="1" y="222"/>
                  </a:lnTo>
                  <a:lnTo>
                    <a:pt x="0" y="353"/>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9" name="Google Shape;1529;p49"/>
            <p:cNvSpPr/>
            <p:nvPr/>
          </p:nvSpPr>
          <p:spPr>
            <a:xfrm>
              <a:off x="3782" y="1873"/>
              <a:ext cx="12" cy="30"/>
            </a:xfrm>
            <a:custGeom>
              <a:rect b="b" l="l" r="r" t="t"/>
              <a:pathLst>
                <a:path extrusionOk="0" h="354" w="117">
                  <a:moveTo>
                    <a:pt x="0" y="352"/>
                  </a:moveTo>
                  <a:lnTo>
                    <a:pt x="12" y="352"/>
                  </a:lnTo>
                  <a:lnTo>
                    <a:pt x="21" y="352"/>
                  </a:lnTo>
                  <a:lnTo>
                    <a:pt x="29" y="352"/>
                  </a:lnTo>
                  <a:lnTo>
                    <a:pt x="38" y="352"/>
                  </a:lnTo>
                  <a:lnTo>
                    <a:pt x="48" y="352"/>
                  </a:lnTo>
                  <a:lnTo>
                    <a:pt x="64" y="353"/>
                  </a:lnTo>
                  <a:lnTo>
                    <a:pt x="84" y="353"/>
                  </a:lnTo>
                  <a:lnTo>
                    <a:pt x="111" y="354"/>
                  </a:lnTo>
                  <a:lnTo>
                    <a:pt x="112" y="298"/>
                  </a:lnTo>
                  <a:lnTo>
                    <a:pt x="113" y="254"/>
                  </a:lnTo>
                  <a:lnTo>
                    <a:pt x="114" y="186"/>
                  </a:lnTo>
                  <a:lnTo>
                    <a:pt x="117" y="55"/>
                  </a:lnTo>
                  <a:lnTo>
                    <a:pt x="112" y="32"/>
                  </a:lnTo>
                  <a:lnTo>
                    <a:pt x="100" y="15"/>
                  </a:lnTo>
                  <a:lnTo>
                    <a:pt x="83" y="5"/>
                  </a:lnTo>
                  <a:lnTo>
                    <a:pt x="63" y="0"/>
                  </a:lnTo>
                  <a:lnTo>
                    <a:pt x="42" y="4"/>
                  </a:lnTo>
                  <a:lnTo>
                    <a:pt x="24" y="13"/>
                  </a:lnTo>
                  <a:lnTo>
                    <a:pt x="12" y="29"/>
                  </a:lnTo>
                  <a:lnTo>
                    <a:pt x="7" y="53"/>
                  </a:lnTo>
                  <a:lnTo>
                    <a:pt x="6" y="109"/>
                  </a:lnTo>
                  <a:lnTo>
                    <a:pt x="5" y="153"/>
                  </a:lnTo>
                  <a:lnTo>
                    <a:pt x="3" y="221"/>
                  </a:lnTo>
                  <a:lnTo>
                    <a:pt x="0" y="352"/>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0" name="Google Shape;1530;p49"/>
            <p:cNvSpPr/>
            <p:nvPr/>
          </p:nvSpPr>
          <p:spPr>
            <a:xfrm>
              <a:off x="3783" y="1873"/>
              <a:ext cx="11" cy="30"/>
            </a:xfrm>
            <a:custGeom>
              <a:rect b="b" l="l" r="r" t="t"/>
              <a:pathLst>
                <a:path extrusionOk="0" h="351" w="104">
                  <a:moveTo>
                    <a:pt x="0" y="349"/>
                  </a:moveTo>
                  <a:lnTo>
                    <a:pt x="11" y="349"/>
                  </a:lnTo>
                  <a:lnTo>
                    <a:pt x="19" y="349"/>
                  </a:lnTo>
                  <a:lnTo>
                    <a:pt x="26" y="349"/>
                  </a:lnTo>
                  <a:lnTo>
                    <a:pt x="33" y="349"/>
                  </a:lnTo>
                  <a:lnTo>
                    <a:pt x="42" y="349"/>
                  </a:lnTo>
                  <a:lnTo>
                    <a:pt x="56" y="350"/>
                  </a:lnTo>
                  <a:lnTo>
                    <a:pt x="73" y="350"/>
                  </a:lnTo>
                  <a:lnTo>
                    <a:pt x="97" y="351"/>
                  </a:lnTo>
                  <a:lnTo>
                    <a:pt x="98" y="296"/>
                  </a:lnTo>
                  <a:lnTo>
                    <a:pt x="99" y="252"/>
                  </a:lnTo>
                  <a:lnTo>
                    <a:pt x="101" y="184"/>
                  </a:lnTo>
                  <a:lnTo>
                    <a:pt x="104" y="52"/>
                  </a:lnTo>
                  <a:lnTo>
                    <a:pt x="100" y="30"/>
                  </a:lnTo>
                  <a:lnTo>
                    <a:pt x="89" y="13"/>
                  </a:lnTo>
                  <a:lnTo>
                    <a:pt x="74" y="3"/>
                  </a:lnTo>
                  <a:lnTo>
                    <a:pt x="56" y="0"/>
                  </a:lnTo>
                  <a:lnTo>
                    <a:pt x="37" y="3"/>
                  </a:lnTo>
                  <a:lnTo>
                    <a:pt x="22" y="12"/>
                  </a:lnTo>
                  <a:lnTo>
                    <a:pt x="10" y="29"/>
                  </a:lnTo>
                  <a:lnTo>
                    <a:pt x="5" y="52"/>
                  </a:lnTo>
                  <a:lnTo>
                    <a:pt x="5" y="108"/>
                  </a:lnTo>
                  <a:lnTo>
                    <a:pt x="4" y="152"/>
                  </a:lnTo>
                  <a:lnTo>
                    <a:pt x="3" y="220"/>
                  </a:lnTo>
                  <a:lnTo>
                    <a:pt x="0" y="349"/>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1" name="Google Shape;1531;p49"/>
            <p:cNvSpPr/>
            <p:nvPr/>
          </p:nvSpPr>
          <p:spPr>
            <a:xfrm>
              <a:off x="3784" y="1873"/>
              <a:ext cx="9" cy="30"/>
            </a:xfrm>
            <a:custGeom>
              <a:rect b="b" l="l" r="r" t="t"/>
              <a:pathLst>
                <a:path extrusionOk="0" h="350" w="89">
                  <a:moveTo>
                    <a:pt x="0" y="348"/>
                  </a:moveTo>
                  <a:lnTo>
                    <a:pt x="85" y="350"/>
                  </a:lnTo>
                  <a:lnTo>
                    <a:pt x="89" y="54"/>
                  </a:lnTo>
                  <a:lnTo>
                    <a:pt x="86" y="31"/>
                  </a:lnTo>
                  <a:lnTo>
                    <a:pt x="76" y="14"/>
                  </a:lnTo>
                  <a:lnTo>
                    <a:pt x="63" y="4"/>
                  </a:lnTo>
                  <a:lnTo>
                    <a:pt x="48" y="0"/>
                  </a:lnTo>
                  <a:lnTo>
                    <a:pt x="32" y="4"/>
                  </a:lnTo>
                  <a:lnTo>
                    <a:pt x="19" y="14"/>
                  </a:lnTo>
                  <a:lnTo>
                    <a:pt x="9" y="31"/>
                  </a:lnTo>
                  <a:lnTo>
                    <a:pt x="5" y="54"/>
                  </a:lnTo>
                  <a:lnTo>
                    <a:pt x="0" y="348"/>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2" name="Google Shape;1532;p49"/>
            <p:cNvSpPr/>
            <p:nvPr/>
          </p:nvSpPr>
          <p:spPr>
            <a:xfrm>
              <a:off x="3775" y="1898"/>
              <a:ext cx="22" cy="9"/>
            </a:xfrm>
            <a:custGeom>
              <a:rect b="b" l="l" r="r" t="t"/>
              <a:pathLst>
                <a:path extrusionOk="0" h="111" w="218">
                  <a:moveTo>
                    <a:pt x="110" y="0"/>
                  </a:moveTo>
                  <a:lnTo>
                    <a:pt x="133" y="1"/>
                  </a:lnTo>
                  <a:lnTo>
                    <a:pt x="153" y="5"/>
                  </a:lnTo>
                  <a:lnTo>
                    <a:pt x="171" y="10"/>
                  </a:lnTo>
                  <a:lnTo>
                    <a:pt x="187" y="17"/>
                  </a:lnTo>
                  <a:lnTo>
                    <a:pt x="200" y="25"/>
                  </a:lnTo>
                  <a:lnTo>
                    <a:pt x="210" y="36"/>
                  </a:lnTo>
                  <a:lnTo>
                    <a:pt x="216" y="46"/>
                  </a:lnTo>
                  <a:lnTo>
                    <a:pt x="218" y="57"/>
                  </a:lnTo>
                  <a:lnTo>
                    <a:pt x="216" y="69"/>
                  </a:lnTo>
                  <a:lnTo>
                    <a:pt x="209" y="78"/>
                  </a:lnTo>
                  <a:lnTo>
                    <a:pt x="199" y="88"/>
                  </a:lnTo>
                  <a:lnTo>
                    <a:pt x="185" y="96"/>
                  </a:lnTo>
                  <a:lnTo>
                    <a:pt x="169" y="103"/>
                  </a:lnTo>
                  <a:lnTo>
                    <a:pt x="151" y="107"/>
                  </a:lnTo>
                  <a:lnTo>
                    <a:pt x="131" y="110"/>
                  </a:lnTo>
                  <a:lnTo>
                    <a:pt x="108" y="111"/>
                  </a:lnTo>
                  <a:lnTo>
                    <a:pt x="86" y="110"/>
                  </a:lnTo>
                  <a:lnTo>
                    <a:pt x="65" y="106"/>
                  </a:lnTo>
                  <a:lnTo>
                    <a:pt x="47" y="101"/>
                  </a:lnTo>
                  <a:lnTo>
                    <a:pt x="32" y="94"/>
                  </a:lnTo>
                  <a:lnTo>
                    <a:pt x="19" y="85"/>
                  </a:lnTo>
                  <a:lnTo>
                    <a:pt x="9" y="75"/>
                  </a:lnTo>
                  <a:lnTo>
                    <a:pt x="2" y="65"/>
                  </a:lnTo>
                  <a:lnTo>
                    <a:pt x="0" y="53"/>
                  </a:lnTo>
                  <a:lnTo>
                    <a:pt x="2" y="42"/>
                  </a:lnTo>
                  <a:lnTo>
                    <a:pt x="10" y="32"/>
                  </a:lnTo>
                  <a:lnTo>
                    <a:pt x="20" y="23"/>
                  </a:lnTo>
                  <a:lnTo>
                    <a:pt x="33" y="15"/>
                  </a:lnTo>
                  <a:lnTo>
                    <a:pt x="49" y="8"/>
                  </a:lnTo>
                  <a:lnTo>
                    <a:pt x="68" y="4"/>
                  </a:lnTo>
                  <a:lnTo>
                    <a:pt x="88" y="1"/>
                  </a:lnTo>
                  <a:lnTo>
                    <a:pt x="11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3" name="Google Shape;1533;p49"/>
            <p:cNvSpPr/>
            <p:nvPr/>
          </p:nvSpPr>
          <p:spPr>
            <a:xfrm>
              <a:off x="3779" y="1902"/>
              <a:ext cx="11" cy="177"/>
            </a:xfrm>
            <a:custGeom>
              <a:rect b="b" l="l" r="r" t="t"/>
              <a:pathLst>
                <a:path extrusionOk="0" h="2121" w="112">
                  <a:moveTo>
                    <a:pt x="36" y="17"/>
                  </a:moveTo>
                  <a:lnTo>
                    <a:pt x="39" y="10"/>
                  </a:lnTo>
                  <a:lnTo>
                    <a:pt x="48" y="4"/>
                  </a:lnTo>
                  <a:lnTo>
                    <a:pt x="60" y="1"/>
                  </a:lnTo>
                  <a:lnTo>
                    <a:pt x="74" y="0"/>
                  </a:lnTo>
                  <a:lnTo>
                    <a:pt x="87" y="1"/>
                  </a:lnTo>
                  <a:lnTo>
                    <a:pt x="100" y="4"/>
                  </a:lnTo>
                  <a:lnTo>
                    <a:pt x="109" y="11"/>
                  </a:lnTo>
                  <a:lnTo>
                    <a:pt x="112" y="19"/>
                  </a:lnTo>
                  <a:lnTo>
                    <a:pt x="75" y="2104"/>
                  </a:lnTo>
                  <a:lnTo>
                    <a:pt x="72" y="2112"/>
                  </a:lnTo>
                  <a:lnTo>
                    <a:pt x="63" y="2117"/>
                  </a:lnTo>
                  <a:lnTo>
                    <a:pt x="52" y="2120"/>
                  </a:lnTo>
                  <a:lnTo>
                    <a:pt x="38" y="2121"/>
                  </a:lnTo>
                  <a:lnTo>
                    <a:pt x="23" y="2119"/>
                  </a:lnTo>
                  <a:lnTo>
                    <a:pt x="12" y="2115"/>
                  </a:lnTo>
                  <a:lnTo>
                    <a:pt x="3" y="2110"/>
                  </a:lnTo>
                  <a:lnTo>
                    <a:pt x="0" y="2102"/>
                  </a:lnTo>
                  <a:lnTo>
                    <a:pt x="36" y="1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4" name="Google Shape;1534;p49"/>
            <p:cNvSpPr/>
            <p:nvPr/>
          </p:nvSpPr>
          <p:spPr>
            <a:xfrm>
              <a:off x="3779" y="1902"/>
              <a:ext cx="10" cy="168"/>
            </a:xfrm>
            <a:custGeom>
              <a:rect b="b" l="l" r="r" t="t"/>
              <a:pathLst>
                <a:path extrusionOk="0" h="2011" w="107">
                  <a:moveTo>
                    <a:pt x="37" y="18"/>
                  </a:moveTo>
                  <a:lnTo>
                    <a:pt x="40" y="11"/>
                  </a:lnTo>
                  <a:lnTo>
                    <a:pt x="48" y="5"/>
                  </a:lnTo>
                  <a:lnTo>
                    <a:pt x="59" y="2"/>
                  </a:lnTo>
                  <a:lnTo>
                    <a:pt x="72" y="0"/>
                  </a:lnTo>
                  <a:lnTo>
                    <a:pt x="84" y="2"/>
                  </a:lnTo>
                  <a:lnTo>
                    <a:pt x="96" y="5"/>
                  </a:lnTo>
                  <a:lnTo>
                    <a:pt x="104" y="11"/>
                  </a:lnTo>
                  <a:lnTo>
                    <a:pt x="107" y="18"/>
                  </a:lnTo>
                  <a:lnTo>
                    <a:pt x="103" y="229"/>
                  </a:lnTo>
                  <a:lnTo>
                    <a:pt x="100" y="389"/>
                  </a:lnTo>
                  <a:lnTo>
                    <a:pt x="97" y="528"/>
                  </a:lnTo>
                  <a:lnTo>
                    <a:pt x="95" y="677"/>
                  </a:lnTo>
                  <a:lnTo>
                    <a:pt x="91" y="869"/>
                  </a:lnTo>
                  <a:lnTo>
                    <a:pt x="85" y="1131"/>
                  </a:lnTo>
                  <a:lnTo>
                    <a:pt x="79" y="1496"/>
                  </a:lnTo>
                  <a:lnTo>
                    <a:pt x="70" y="1996"/>
                  </a:lnTo>
                  <a:lnTo>
                    <a:pt x="67" y="2003"/>
                  </a:lnTo>
                  <a:lnTo>
                    <a:pt x="59" y="2008"/>
                  </a:lnTo>
                  <a:lnTo>
                    <a:pt x="48" y="2011"/>
                  </a:lnTo>
                  <a:lnTo>
                    <a:pt x="36" y="2011"/>
                  </a:lnTo>
                  <a:lnTo>
                    <a:pt x="22" y="2010"/>
                  </a:lnTo>
                  <a:lnTo>
                    <a:pt x="11" y="2007"/>
                  </a:lnTo>
                  <a:lnTo>
                    <a:pt x="3" y="2001"/>
                  </a:lnTo>
                  <a:lnTo>
                    <a:pt x="0" y="1993"/>
                  </a:lnTo>
                  <a:lnTo>
                    <a:pt x="5" y="1783"/>
                  </a:lnTo>
                  <a:lnTo>
                    <a:pt x="8" y="1623"/>
                  </a:lnTo>
                  <a:lnTo>
                    <a:pt x="11" y="1485"/>
                  </a:lnTo>
                  <a:lnTo>
                    <a:pt x="14" y="1336"/>
                  </a:lnTo>
                  <a:lnTo>
                    <a:pt x="17" y="1145"/>
                  </a:lnTo>
                  <a:lnTo>
                    <a:pt x="21" y="883"/>
                  </a:lnTo>
                  <a:lnTo>
                    <a:pt x="29" y="518"/>
                  </a:lnTo>
                  <a:lnTo>
                    <a:pt x="37" y="18"/>
                  </a:lnTo>
                  <a:close/>
                </a:path>
              </a:pathLst>
            </a:custGeom>
            <a:solidFill>
              <a:srgbClr val="14141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5" name="Google Shape;1535;p49"/>
            <p:cNvSpPr/>
            <p:nvPr/>
          </p:nvSpPr>
          <p:spPr>
            <a:xfrm>
              <a:off x="3780" y="1902"/>
              <a:ext cx="9" cy="159"/>
            </a:xfrm>
            <a:custGeom>
              <a:rect b="b" l="l" r="r" t="t"/>
              <a:pathLst>
                <a:path extrusionOk="0" h="1902" w="98">
                  <a:moveTo>
                    <a:pt x="35" y="16"/>
                  </a:moveTo>
                  <a:lnTo>
                    <a:pt x="37" y="9"/>
                  </a:lnTo>
                  <a:lnTo>
                    <a:pt x="43" y="3"/>
                  </a:lnTo>
                  <a:lnTo>
                    <a:pt x="53" y="0"/>
                  </a:lnTo>
                  <a:lnTo>
                    <a:pt x="64" y="0"/>
                  </a:lnTo>
                  <a:lnTo>
                    <a:pt x="75" y="1"/>
                  </a:lnTo>
                  <a:lnTo>
                    <a:pt x="87" y="4"/>
                  </a:lnTo>
                  <a:lnTo>
                    <a:pt x="94" y="10"/>
                  </a:lnTo>
                  <a:lnTo>
                    <a:pt x="98" y="16"/>
                  </a:lnTo>
                  <a:lnTo>
                    <a:pt x="94" y="216"/>
                  </a:lnTo>
                  <a:lnTo>
                    <a:pt x="91" y="367"/>
                  </a:lnTo>
                  <a:lnTo>
                    <a:pt x="88" y="498"/>
                  </a:lnTo>
                  <a:lnTo>
                    <a:pt x="85" y="640"/>
                  </a:lnTo>
                  <a:lnTo>
                    <a:pt x="81" y="819"/>
                  </a:lnTo>
                  <a:lnTo>
                    <a:pt x="76" y="1068"/>
                  </a:lnTo>
                  <a:lnTo>
                    <a:pt x="70" y="1413"/>
                  </a:lnTo>
                  <a:lnTo>
                    <a:pt x="61" y="1885"/>
                  </a:lnTo>
                  <a:lnTo>
                    <a:pt x="58" y="1893"/>
                  </a:lnTo>
                  <a:lnTo>
                    <a:pt x="51" y="1898"/>
                  </a:lnTo>
                  <a:lnTo>
                    <a:pt x="41" y="1901"/>
                  </a:lnTo>
                  <a:lnTo>
                    <a:pt x="30" y="1902"/>
                  </a:lnTo>
                  <a:lnTo>
                    <a:pt x="18" y="1901"/>
                  </a:lnTo>
                  <a:lnTo>
                    <a:pt x="9" y="1898"/>
                  </a:lnTo>
                  <a:lnTo>
                    <a:pt x="2" y="1893"/>
                  </a:lnTo>
                  <a:lnTo>
                    <a:pt x="0" y="1885"/>
                  </a:lnTo>
                  <a:lnTo>
                    <a:pt x="3" y="1685"/>
                  </a:lnTo>
                  <a:lnTo>
                    <a:pt x="6" y="1534"/>
                  </a:lnTo>
                  <a:lnTo>
                    <a:pt x="8" y="1403"/>
                  </a:lnTo>
                  <a:lnTo>
                    <a:pt x="11" y="1262"/>
                  </a:lnTo>
                  <a:lnTo>
                    <a:pt x="14" y="1082"/>
                  </a:lnTo>
                  <a:lnTo>
                    <a:pt x="19" y="834"/>
                  </a:lnTo>
                  <a:lnTo>
                    <a:pt x="26" y="488"/>
                  </a:lnTo>
                  <a:lnTo>
                    <a:pt x="35" y="16"/>
                  </a:lnTo>
                  <a:close/>
                </a:path>
              </a:pathLst>
            </a:custGeom>
            <a:solidFill>
              <a:srgbClr val="26292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6" name="Google Shape;1536;p49"/>
            <p:cNvSpPr/>
            <p:nvPr/>
          </p:nvSpPr>
          <p:spPr>
            <a:xfrm>
              <a:off x="3780" y="1902"/>
              <a:ext cx="9" cy="150"/>
            </a:xfrm>
            <a:custGeom>
              <a:rect b="b" l="l" r="r" t="t"/>
              <a:pathLst>
                <a:path extrusionOk="0" h="1793" w="88">
                  <a:moveTo>
                    <a:pt x="30" y="16"/>
                  </a:moveTo>
                  <a:lnTo>
                    <a:pt x="33" y="9"/>
                  </a:lnTo>
                  <a:lnTo>
                    <a:pt x="40" y="3"/>
                  </a:lnTo>
                  <a:lnTo>
                    <a:pt x="49" y="0"/>
                  </a:lnTo>
                  <a:lnTo>
                    <a:pt x="59" y="0"/>
                  </a:lnTo>
                  <a:lnTo>
                    <a:pt x="69" y="1"/>
                  </a:lnTo>
                  <a:lnTo>
                    <a:pt x="79" y="4"/>
                  </a:lnTo>
                  <a:lnTo>
                    <a:pt x="86" y="10"/>
                  </a:lnTo>
                  <a:lnTo>
                    <a:pt x="88" y="16"/>
                  </a:lnTo>
                  <a:lnTo>
                    <a:pt x="85" y="204"/>
                  </a:lnTo>
                  <a:lnTo>
                    <a:pt x="82" y="346"/>
                  </a:lnTo>
                  <a:lnTo>
                    <a:pt x="80" y="470"/>
                  </a:lnTo>
                  <a:lnTo>
                    <a:pt x="77" y="603"/>
                  </a:lnTo>
                  <a:lnTo>
                    <a:pt x="74" y="773"/>
                  </a:lnTo>
                  <a:lnTo>
                    <a:pt x="70" y="1006"/>
                  </a:lnTo>
                  <a:lnTo>
                    <a:pt x="64" y="1333"/>
                  </a:lnTo>
                  <a:lnTo>
                    <a:pt x="56" y="1779"/>
                  </a:lnTo>
                  <a:lnTo>
                    <a:pt x="54" y="1785"/>
                  </a:lnTo>
                  <a:lnTo>
                    <a:pt x="47" y="1790"/>
                  </a:lnTo>
                  <a:lnTo>
                    <a:pt x="38" y="1792"/>
                  </a:lnTo>
                  <a:lnTo>
                    <a:pt x="28" y="1793"/>
                  </a:lnTo>
                  <a:lnTo>
                    <a:pt x="18" y="1792"/>
                  </a:lnTo>
                  <a:lnTo>
                    <a:pt x="8" y="1789"/>
                  </a:lnTo>
                  <a:lnTo>
                    <a:pt x="2" y="1784"/>
                  </a:lnTo>
                  <a:lnTo>
                    <a:pt x="0" y="1777"/>
                  </a:lnTo>
                  <a:lnTo>
                    <a:pt x="6" y="1446"/>
                  </a:lnTo>
                  <a:lnTo>
                    <a:pt x="10" y="1190"/>
                  </a:lnTo>
                  <a:lnTo>
                    <a:pt x="18" y="786"/>
                  </a:lnTo>
                  <a:lnTo>
                    <a:pt x="30" y="16"/>
                  </a:lnTo>
                  <a:close/>
                </a:path>
              </a:pathLst>
            </a:custGeom>
            <a:solidFill>
              <a:srgbClr val="3A3D3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7" name="Google Shape;1537;p49"/>
            <p:cNvSpPr/>
            <p:nvPr/>
          </p:nvSpPr>
          <p:spPr>
            <a:xfrm>
              <a:off x="3781" y="1902"/>
              <a:ext cx="8" cy="141"/>
            </a:xfrm>
            <a:custGeom>
              <a:rect b="b" l="l" r="r" t="t"/>
              <a:pathLst>
                <a:path extrusionOk="0" h="1682" w="81">
                  <a:moveTo>
                    <a:pt x="29" y="15"/>
                  </a:moveTo>
                  <a:lnTo>
                    <a:pt x="31" y="9"/>
                  </a:lnTo>
                  <a:lnTo>
                    <a:pt x="37" y="3"/>
                  </a:lnTo>
                  <a:lnTo>
                    <a:pt x="45" y="1"/>
                  </a:lnTo>
                  <a:lnTo>
                    <a:pt x="55" y="0"/>
                  </a:lnTo>
                  <a:lnTo>
                    <a:pt x="64" y="1"/>
                  </a:lnTo>
                  <a:lnTo>
                    <a:pt x="72" y="3"/>
                  </a:lnTo>
                  <a:lnTo>
                    <a:pt x="79" y="9"/>
                  </a:lnTo>
                  <a:lnTo>
                    <a:pt x="81" y="15"/>
                  </a:lnTo>
                  <a:lnTo>
                    <a:pt x="78" y="191"/>
                  </a:lnTo>
                  <a:lnTo>
                    <a:pt x="75" y="324"/>
                  </a:lnTo>
                  <a:lnTo>
                    <a:pt x="72" y="440"/>
                  </a:lnTo>
                  <a:lnTo>
                    <a:pt x="69" y="566"/>
                  </a:lnTo>
                  <a:lnTo>
                    <a:pt x="66" y="725"/>
                  </a:lnTo>
                  <a:lnTo>
                    <a:pt x="62" y="944"/>
                  </a:lnTo>
                  <a:lnTo>
                    <a:pt x="57" y="1251"/>
                  </a:lnTo>
                  <a:lnTo>
                    <a:pt x="49" y="1669"/>
                  </a:lnTo>
                  <a:lnTo>
                    <a:pt x="47" y="1675"/>
                  </a:lnTo>
                  <a:lnTo>
                    <a:pt x="41" y="1679"/>
                  </a:lnTo>
                  <a:lnTo>
                    <a:pt x="33" y="1682"/>
                  </a:lnTo>
                  <a:lnTo>
                    <a:pt x="24" y="1682"/>
                  </a:lnTo>
                  <a:lnTo>
                    <a:pt x="15" y="1681"/>
                  </a:lnTo>
                  <a:lnTo>
                    <a:pt x="6" y="1679"/>
                  </a:lnTo>
                  <a:lnTo>
                    <a:pt x="1" y="1675"/>
                  </a:lnTo>
                  <a:lnTo>
                    <a:pt x="0" y="1669"/>
                  </a:lnTo>
                  <a:lnTo>
                    <a:pt x="5" y="1358"/>
                  </a:lnTo>
                  <a:lnTo>
                    <a:pt x="10" y="1117"/>
                  </a:lnTo>
                  <a:lnTo>
                    <a:pt x="17" y="738"/>
                  </a:lnTo>
                  <a:lnTo>
                    <a:pt x="29" y="15"/>
                  </a:lnTo>
                  <a:close/>
                </a:path>
              </a:pathLst>
            </a:custGeom>
            <a:solidFill>
              <a:srgbClr val="4F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8" name="Google Shape;1538;p49"/>
            <p:cNvSpPr/>
            <p:nvPr/>
          </p:nvSpPr>
          <p:spPr>
            <a:xfrm>
              <a:off x="3781" y="1902"/>
              <a:ext cx="7" cy="131"/>
            </a:xfrm>
            <a:custGeom>
              <a:rect b="b" l="l" r="r" t="t"/>
              <a:pathLst>
                <a:path extrusionOk="0" h="1575" w="73">
                  <a:moveTo>
                    <a:pt x="27" y="13"/>
                  </a:moveTo>
                  <a:lnTo>
                    <a:pt x="29" y="8"/>
                  </a:lnTo>
                  <a:lnTo>
                    <a:pt x="34" y="3"/>
                  </a:lnTo>
                  <a:lnTo>
                    <a:pt x="41" y="1"/>
                  </a:lnTo>
                  <a:lnTo>
                    <a:pt x="50" y="0"/>
                  </a:lnTo>
                  <a:lnTo>
                    <a:pt x="58" y="1"/>
                  </a:lnTo>
                  <a:lnTo>
                    <a:pt x="65" y="3"/>
                  </a:lnTo>
                  <a:lnTo>
                    <a:pt x="71" y="8"/>
                  </a:lnTo>
                  <a:lnTo>
                    <a:pt x="73" y="13"/>
                  </a:lnTo>
                  <a:lnTo>
                    <a:pt x="67" y="304"/>
                  </a:lnTo>
                  <a:lnTo>
                    <a:pt x="63" y="529"/>
                  </a:lnTo>
                  <a:lnTo>
                    <a:pt x="56" y="883"/>
                  </a:lnTo>
                  <a:lnTo>
                    <a:pt x="44" y="1561"/>
                  </a:lnTo>
                  <a:lnTo>
                    <a:pt x="42" y="1567"/>
                  </a:lnTo>
                  <a:lnTo>
                    <a:pt x="37" y="1572"/>
                  </a:lnTo>
                  <a:lnTo>
                    <a:pt x="30" y="1575"/>
                  </a:lnTo>
                  <a:lnTo>
                    <a:pt x="23" y="1575"/>
                  </a:lnTo>
                  <a:lnTo>
                    <a:pt x="15" y="1574"/>
                  </a:lnTo>
                  <a:lnTo>
                    <a:pt x="8" y="1571"/>
                  </a:lnTo>
                  <a:lnTo>
                    <a:pt x="2" y="1566"/>
                  </a:lnTo>
                  <a:lnTo>
                    <a:pt x="0" y="1561"/>
                  </a:lnTo>
                  <a:lnTo>
                    <a:pt x="5" y="1270"/>
                  </a:lnTo>
                  <a:lnTo>
                    <a:pt x="10" y="1045"/>
                  </a:lnTo>
                  <a:lnTo>
                    <a:pt x="16" y="691"/>
                  </a:lnTo>
                  <a:lnTo>
                    <a:pt x="27" y="13"/>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39" name="Google Shape;1539;p49"/>
            <p:cNvSpPr/>
            <p:nvPr/>
          </p:nvSpPr>
          <p:spPr>
            <a:xfrm>
              <a:off x="3781" y="1902"/>
              <a:ext cx="7" cy="123"/>
            </a:xfrm>
            <a:custGeom>
              <a:rect b="b" l="l" r="r" t="t"/>
              <a:pathLst>
                <a:path extrusionOk="0" h="1466" w="63">
                  <a:moveTo>
                    <a:pt x="25" y="12"/>
                  </a:moveTo>
                  <a:lnTo>
                    <a:pt x="27" y="7"/>
                  </a:lnTo>
                  <a:lnTo>
                    <a:pt x="31" y="2"/>
                  </a:lnTo>
                  <a:lnTo>
                    <a:pt x="37" y="0"/>
                  </a:lnTo>
                  <a:lnTo>
                    <a:pt x="44" y="0"/>
                  </a:lnTo>
                  <a:lnTo>
                    <a:pt x="51" y="1"/>
                  </a:lnTo>
                  <a:lnTo>
                    <a:pt x="57" y="3"/>
                  </a:lnTo>
                  <a:lnTo>
                    <a:pt x="61" y="7"/>
                  </a:lnTo>
                  <a:lnTo>
                    <a:pt x="63" y="12"/>
                  </a:lnTo>
                  <a:lnTo>
                    <a:pt x="59" y="282"/>
                  </a:lnTo>
                  <a:lnTo>
                    <a:pt x="56" y="493"/>
                  </a:lnTo>
                  <a:lnTo>
                    <a:pt x="51" y="823"/>
                  </a:lnTo>
                  <a:lnTo>
                    <a:pt x="40" y="1454"/>
                  </a:lnTo>
                  <a:lnTo>
                    <a:pt x="38" y="1459"/>
                  </a:lnTo>
                  <a:lnTo>
                    <a:pt x="34" y="1463"/>
                  </a:lnTo>
                  <a:lnTo>
                    <a:pt x="28" y="1465"/>
                  </a:lnTo>
                  <a:lnTo>
                    <a:pt x="21" y="1466"/>
                  </a:lnTo>
                  <a:lnTo>
                    <a:pt x="13" y="1465"/>
                  </a:lnTo>
                  <a:lnTo>
                    <a:pt x="7" y="1462"/>
                  </a:lnTo>
                  <a:lnTo>
                    <a:pt x="3" y="1459"/>
                  </a:lnTo>
                  <a:lnTo>
                    <a:pt x="0" y="1454"/>
                  </a:lnTo>
                  <a:lnTo>
                    <a:pt x="5" y="1182"/>
                  </a:lnTo>
                  <a:lnTo>
                    <a:pt x="9" y="972"/>
                  </a:lnTo>
                  <a:lnTo>
                    <a:pt x="14" y="642"/>
                  </a:lnTo>
                  <a:lnTo>
                    <a:pt x="25" y="12"/>
                  </a:lnTo>
                  <a:close/>
                </a:path>
              </a:pathLst>
            </a:custGeom>
            <a:solidFill>
              <a:srgbClr val="78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0" name="Google Shape;1540;p49"/>
            <p:cNvSpPr/>
            <p:nvPr/>
          </p:nvSpPr>
          <p:spPr>
            <a:xfrm>
              <a:off x="3782" y="1902"/>
              <a:ext cx="6" cy="113"/>
            </a:xfrm>
            <a:custGeom>
              <a:rect b="b" l="l" r="r" t="t"/>
              <a:pathLst>
                <a:path extrusionOk="0" h="1357" w="55">
                  <a:moveTo>
                    <a:pt x="24" y="12"/>
                  </a:moveTo>
                  <a:lnTo>
                    <a:pt x="25" y="7"/>
                  </a:lnTo>
                  <a:lnTo>
                    <a:pt x="28" y="2"/>
                  </a:lnTo>
                  <a:lnTo>
                    <a:pt x="33" y="0"/>
                  </a:lnTo>
                  <a:lnTo>
                    <a:pt x="39" y="0"/>
                  </a:lnTo>
                  <a:lnTo>
                    <a:pt x="45" y="1"/>
                  </a:lnTo>
                  <a:lnTo>
                    <a:pt x="50" y="3"/>
                  </a:lnTo>
                  <a:lnTo>
                    <a:pt x="54" y="7"/>
                  </a:lnTo>
                  <a:lnTo>
                    <a:pt x="55" y="12"/>
                  </a:lnTo>
                  <a:lnTo>
                    <a:pt x="51" y="262"/>
                  </a:lnTo>
                  <a:lnTo>
                    <a:pt x="48" y="457"/>
                  </a:lnTo>
                  <a:lnTo>
                    <a:pt x="42" y="762"/>
                  </a:lnTo>
                  <a:lnTo>
                    <a:pt x="31" y="1345"/>
                  </a:lnTo>
                  <a:lnTo>
                    <a:pt x="30" y="1350"/>
                  </a:lnTo>
                  <a:lnTo>
                    <a:pt x="26" y="1354"/>
                  </a:lnTo>
                  <a:lnTo>
                    <a:pt x="21" y="1356"/>
                  </a:lnTo>
                  <a:lnTo>
                    <a:pt x="16" y="1357"/>
                  </a:lnTo>
                  <a:lnTo>
                    <a:pt x="10" y="1356"/>
                  </a:lnTo>
                  <a:lnTo>
                    <a:pt x="5" y="1353"/>
                  </a:lnTo>
                  <a:lnTo>
                    <a:pt x="1" y="1350"/>
                  </a:lnTo>
                  <a:lnTo>
                    <a:pt x="0" y="1345"/>
                  </a:lnTo>
                  <a:lnTo>
                    <a:pt x="4" y="1094"/>
                  </a:lnTo>
                  <a:lnTo>
                    <a:pt x="8" y="900"/>
                  </a:lnTo>
                  <a:lnTo>
                    <a:pt x="13" y="595"/>
                  </a:lnTo>
                  <a:lnTo>
                    <a:pt x="24" y="12"/>
                  </a:lnTo>
                  <a:close/>
                </a:path>
              </a:pathLst>
            </a:custGeom>
            <a:solidFill>
              <a:srgbClr val="8A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1" name="Google Shape;1541;p49"/>
            <p:cNvSpPr/>
            <p:nvPr/>
          </p:nvSpPr>
          <p:spPr>
            <a:xfrm>
              <a:off x="3782" y="1902"/>
              <a:ext cx="5" cy="104"/>
            </a:xfrm>
            <a:custGeom>
              <a:rect b="b" l="l" r="r" t="t"/>
              <a:pathLst>
                <a:path extrusionOk="0" h="1248" w="48">
                  <a:moveTo>
                    <a:pt x="21" y="10"/>
                  </a:moveTo>
                  <a:lnTo>
                    <a:pt x="25" y="2"/>
                  </a:lnTo>
                  <a:lnTo>
                    <a:pt x="35" y="0"/>
                  </a:lnTo>
                  <a:lnTo>
                    <a:pt x="44" y="3"/>
                  </a:lnTo>
                  <a:lnTo>
                    <a:pt x="48" y="12"/>
                  </a:lnTo>
                  <a:lnTo>
                    <a:pt x="44" y="242"/>
                  </a:lnTo>
                  <a:lnTo>
                    <a:pt x="40" y="421"/>
                  </a:lnTo>
                  <a:lnTo>
                    <a:pt x="35" y="701"/>
                  </a:lnTo>
                  <a:lnTo>
                    <a:pt x="26" y="1238"/>
                  </a:lnTo>
                  <a:lnTo>
                    <a:pt x="22" y="1246"/>
                  </a:lnTo>
                  <a:lnTo>
                    <a:pt x="13" y="1248"/>
                  </a:lnTo>
                  <a:lnTo>
                    <a:pt x="4" y="1245"/>
                  </a:lnTo>
                  <a:lnTo>
                    <a:pt x="0" y="1236"/>
                  </a:lnTo>
                  <a:lnTo>
                    <a:pt x="4" y="1006"/>
                  </a:lnTo>
                  <a:lnTo>
                    <a:pt x="7" y="827"/>
                  </a:lnTo>
                  <a:lnTo>
                    <a:pt x="12" y="547"/>
                  </a:lnTo>
                  <a:lnTo>
                    <a:pt x="21" y="10"/>
                  </a:lnTo>
                  <a:close/>
                </a:path>
              </a:pathLst>
            </a:custGeom>
            <a:solidFill>
              <a:srgbClr val="A1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2" name="Google Shape;1542;p49"/>
            <p:cNvSpPr/>
            <p:nvPr/>
          </p:nvSpPr>
          <p:spPr>
            <a:xfrm>
              <a:off x="3783" y="1902"/>
              <a:ext cx="4" cy="95"/>
            </a:xfrm>
            <a:custGeom>
              <a:rect b="b" l="l" r="r" t="t"/>
              <a:pathLst>
                <a:path extrusionOk="0" h="1139" w="38">
                  <a:moveTo>
                    <a:pt x="19" y="10"/>
                  </a:moveTo>
                  <a:lnTo>
                    <a:pt x="22" y="2"/>
                  </a:lnTo>
                  <a:lnTo>
                    <a:pt x="29" y="0"/>
                  </a:lnTo>
                  <a:lnTo>
                    <a:pt x="36" y="3"/>
                  </a:lnTo>
                  <a:lnTo>
                    <a:pt x="38" y="12"/>
                  </a:lnTo>
                  <a:lnTo>
                    <a:pt x="35" y="221"/>
                  </a:lnTo>
                  <a:lnTo>
                    <a:pt x="33" y="383"/>
                  </a:lnTo>
                  <a:lnTo>
                    <a:pt x="28" y="640"/>
                  </a:lnTo>
                  <a:lnTo>
                    <a:pt x="19" y="1130"/>
                  </a:lnTo>
                  <a:lnTo>
                    <a:pt x="16" y="1137"/>
                  </a:lnTo>
                  <a:lnTo>
                    <a:pt x="10" y="1139"/>
                  </a:lnTo>
                  <a:lnTo>
                    <a:pt x="3" y="1137"/>
                  </a:lnTo>
                  <a:lnTo>
                    <a:pt x="0" y="1130"/>
                  </a:lnTo>
                  <a:lnTo>
                    <a:pt x="4" y="920"/>
                  </a:lnTo>
                  <a:lnTo>
                    <a:pt x="7" y="756"/>
                  </a:lnTo>
                  <a:lnTo>
                    <a:pt x="11" y="499"/>
                  </a:lnTo>
                  <a:lnTo>
                    <a:pt x="19" y="10"/>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3" name="Google Shape;1543;p49"/>
            <p:cNvSpPr/>
            <p:nvPr/>
          </p:nvSpPr>
          <p:spPr>
            <a:xfrm>
              <a:off x="3783" y="1902"/>
              <a:ext cx="4" cy="86"/>
            </a:xfrm>
            <a:custGeom>
              <a:rect b="b" l="l" r="r" t="t"/>
              <a:pathLst>
                <a:path extrusionOk="0" h="1031" w="31">
                  <a:moveTo>
                    <a:pt x="17" y="10"/>
                  </a:moveTo>
                  <a:lnTo>
                    <a:pt x="19" y="2"/>
                  </a:lnTo>
                  <a:lnTo>
                    <a:pt x="24" y="0"/>
                  </a:lnTo>
                  <a:lnTo>
                    <a:pt x="29" y="2"/>
                  </a:lnTo>
                  <a:lnTo>
                    <a:pt x="31" y="10"/>
                  </a:lnTo>
                  <a:lnTo>
                    <a:pt x="15" y="1023"/>
                  </a:lnTo>
                  <a:lnTo>
                    <a:pt x="13" y="1029"/>
                  </a:lnTo>
                  <a:lnTo>
                    <a:pt x="8" y="1031"/>
                  </a:lnTo>
                  <a:lnTo>
                    <a:pt x="2" y="1029"/>
                  </a:lnTo>
                  <a:lnTo>
                    <a:pt x="0" y="1023"/>
                  </a:lnTo>
                  <a:lnTo>
                    <a:pt x="17" y="10"/>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4" name="Google Shape;1544;p49"/>
            <p:cNvSpPr/>
            <p:nvPr/>
          </p:nvSpPr>
          <p:spPr>
            <a:xfrm>
              <a:off x="3782" y="1920"/>
              <a:ext cx="1" cy="1"/>
            </a:xfrm>
            <a:custGeom>
              <a:rect b="b" l="l" r="r" t="t"/>
              <a:pathLst>
                <a:path extrusionOk="0" h="12" w="12">
                  <a:moveTo>
                    <a:pt x="6" y="0"/>
                  </a:moveTo>
                  <a:lnTo>
                    <a:pt x="4" y="1"/>
                  </a:lnTo>
                  <a:lnTo>
                    <a:pt x="0" y="8"/>
                  </a:lnTo>
                  <a:lnTo>
                    <a:pt x="9" y="12"/>
                  </a:lnTo>
                  <a:lnTo>
                    <a:pt x="12" y="5"/>
                  </a:lnTo>
                  <a:lnTo>
                    <a:pt x="10" y="6"/>
                  </a:lnTo>
                  <a:lnTo>
                    <a:pt x="6" y="0"/>
                  </a:lnTo>
                  <a:lnTo>
                    <a:pt x="5" y="0"/>
                  </a:lnTo>
                  <a:lnTo>
                    <a:pt x="4" y="1"/>
                  </a:lnTo>
                  <a:lnTo>
                    <a:pt x="6"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5" name="Google Shape;1545;p49"/>
            <p:cNvSpPr/>
            <p:nvPr/>
          </p:nvSpPr>
          <p:spPr>
            <a:xfrm>
              <a:off x="3782" y="1919"/>
              <a:ext cx="1" cy="1"/>
            </a:xfrm>
            <a:custGeom>
              <a:rect b="b" l="l" r="r" t="t"/>
              <a:pathLst>
                <a:path extrusionOk="0" h="13" w="12">
                  <a:moveTo>
                    <a:pt x="9" y="0"/>
                  </a:moveTo>
                  <a:lnTo>
                    <a:pt x="8" y="1"/>
                  </a:lnTo>
                  <a:lnTo>
                    <a:pt x="0" y="7"/>
                  </a:lnTo>
                  <a:lnTo>
                    <a:pt x="4" y="13"/>
                  </a:lnTo>
                  <a:lnTo>
                    <a:pt x="12" y="8"/>
                  </a:lnTo>
                  <a:lnTo>
                    <a:pt x="11" y="9"/>
                  </a:lnTo>
                  <a:lnTo>
                    <a:pt x="9" y="0"/>
                  </a:lnTo>
                  <a:lnTo>
                    <a:pt x="8" y="0"/>
                  </a:lnTo>
                  <a:lnTo>
                    <a:pt x="8" y="1"/>
                  </a:lnTo>
                  <a:lnTo>
                    <a:pt x="9"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6" name="Google Shape;1546;p49"/>
            <p:cNvSpPr/>
            <p:nvPr/>
          </p:nvSpPr>
          <p:spPr>
            <a:xfrm>
              <a:off x="3783" y="1919"/>
              <a:ext cx="1" cy="1"/>
            </a:xfrm>
            <a:custGeom>
              <a:rect b="b" l="l" r="r" t="t"/>
              <a:pathLst>
                <a:path extrusionOk="0" h="12" w="13">
                  <a:moveTo>
                    <a:pt x="12" y="0"/>
                  </a:moveTo>
                  <a:lnTo>
                    <a:pt x="11" y="0"/>
                  </a:lnTo>
                  <a:lnTo>
                    <a:pt x="0" y="3"/>
                  </a:lnTo>
                  <a:lnTo>
                    <a:pt x="2" y="12"/>
                  </a:lnTo>
                  <a:lnTo>
                    <a:pt x="13" y="8"/>
                  </a:lnTo>
                  <a:lnTo>
                    <a:pt x="12" y="8"/>
                  </a:lnTo>
                  <a:lnTo>
                    <a:pt x="12" y="0"/>
                  </a:lnTo>
                  <a:lnTo>
                    <a:pt x="11" y="0"/>
                  </a:lnTo>
                  <a:lnTo>
                    <a:pt x="11" y="0"/>
                  </a:lnTo>
                  <a:lnTo>
                    <a:pt x="1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7" name="Google Shape;1547;p49"/>
            <p:cNvSpPr/>
            <p:nvPr/>
          </p:nvSpPr>
          <p:spPr>
            <a:xfrm>
              <a:off x="3784" y="1919"/>
              <a:ext cx="2" cy="1"/>
            </a:xfrm>
            <a:custGeom>
              <a:rect b="b" l="l" r="r" t="t"/>
              <a:pathLst>
                <a:path extrusionOk="0" h="9" w="13">
                  <a:moveTo>
                    <a:pt x="13" y="0"/>
                  </a:moveTo>
                  <a:lnTo>
                    <a:pt x="13" y="0"/>
                  </a:lnTo>
                  <a:lnTo>
                    <a:pt x="0" y="1"/>
                  </a:lnTo>
                  <a:lnTo>
                    <a:pt x="0" y="9"/>
                  </a:lnTo>
                  <a:lnTo>
                    <a:pt x="13" y="8"/>
                  </a:lnTo>
                  <a:lnTo>
                    <a:pt x="13" y="8"/>
                  </a:lnTo>
                  <a:lnTo>
                    <a:pt x="13" y="0"/>
                  </a:lnTo>
                  <a:lnTo>
                    <a:pt x="13" y="0"/>
                  </a:lnTo>
                  <a:lnTo>
                    <a:pt x="1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8" name="Google Shape;1548;p49"/>
            <p:cNvSpPr/>
            <p:nvPr/>
          </p:nvSpPr>
          <p:spPr>
            <a:xfrm>
              <a:off x="3786" y="1919"/>
              <a:ext cx="1" cy="1"/>
            </a:xfrm>
            <a:custGeom>
              <a:rect b="b" l="l" r="r" t="t"/>
              <a:pathLst>
                <a:path extrusionOk="0" h="9" w="14">
                  <a:moveTo>
                    <a:pt x="14" y="1"/>
                  </a:moveTo>
                  <a:lnTo>
                    <a:pt x="13" y="1"/>
                  </a:lnTo>
                  <a:lnTo>
                    <a:pt x="0" y="0"/>
                  </a:lnTo>
                  <a:lnTo>
                    <a:pt x="0" y="8"/>
                  </a:lnTo>
                  <a:lnTo>
                    <a:pt x="13" y="9"/>
                  </a:lnTo>
                  <a:lnTo>
                    <a:pt x="12" y="9"/>
                  </a:lnTo>
                  <a:lnTo>
                    <a:pt x="14" y="1"/>
                  </a:lnTo>
                  <a:lnTo>
                    <a:pt x="14" y="1"/>
                  </a:lnTo>
                  <a:lnTo>
                    <a:pt x="13" y="1"/>
                  </a:lnTo>
                  <a:lnTo>
                    <a:pt x="14" y="1"/>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9" name="Google Shape;1549;p49"/>
            <p:cNvSpPr/>
            <p:nvPr/>
          </p:nvSpPr>
          <p:spPr>
            <a:xfrm>
              <a:off x="3787" y="1919"/>
              <a:ext cx="1" cy="1"/>
            </a:xfrm>
            <a:custGeom>
              <a:rect b="b" l="l" r="r" t="t"/>
              <a:pathLst>
                <a:path extrusionOk="0" h="12" w="16">
                  <a:moveTo>
                    <a:pt x="16" y="4"/>
                  </a:moveTo>
                  <a:lnTo>
                    <a:pt x="15" y="3"/>
                  </a:lnTo>
                  <a:lnTo>
                    <a:pt x="2" y="0"/>
                  </a:lnTo>
                  <a:lnTo>
                    <a:pt x="0" y="8"/>
                  </a:lnTo>
                  <a:lnTo>
                    <a:pt x="13" y="12"/>
                  </a:lnTo>
                  <a:lnTo>
                    <a:pt x="12" y="11"/>
                  </a:lnTo>
                  <a:lnTo>
                    <a:pt x="16" y="4"/>
                  </a:lnTo>
                  <a:lnTo>
                    <a:pt x="15" y="3"/>
                  </a:lnTo>
                  <a:lnTo>
                    <a:pt x="15" y="3"/>
                  </a:lnTo>
                  <a:lnTo>
                    <a:pt x="16" y="4"/>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0" name="Google Shape;1550;p49"/>
            <p:cNvSpPr/>
            <p:nvPr/>
          </p:nvSpPr>
          <p:spPr>
            <a:xfrm>
              <a:off x="3788" y="1920"/>
              <a:ext cx="1" cy="1"/>
            </a:xfrm>
            <a:custGeom>
              <a:rect b="b" l="l" r="r" t="t"/>
              <a:pathLst>
                <a:path extrusionOk="0" h="12" w="14">
                  <a:moveTo>
                    <a:pt x="14" y="7"/>
                  </a:moveTo>
                  <a:lnTo>
                    <a:pt x="13" y="6"/>
                  </a:lnTo>
                  <a:lnTo>
                    <a:pt x="4" y="0"/>
                  </a:lnTo>
                  <a:lnTo>
                    <a:pt x="0" y="7"/>
                  </a:lnTo>
                  <a:lnTo>
                    <a:pt x="9" y="12"/>
                  </a:lnTo>
                  <a:lnTo>
                    <a:pt x="8" y="11"/>
                  </a:lnTo>
                  <a:lnTo>
                    <a:pt x="14" y="7"/>
                  </a:lnTo>
                  <a:lnTo>
                    <a:pt x="14" y="6"/>
                  </a:lnTo>
                  <a:lnTo>
                    <a:pt x="13" y="6"/>
                  </a:lnTo>
                  <a:lnTo>
                    <a:pt x="14" y="7"/>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1" name="Google Shape;1551;p49"/>
            <p:cNvSpPr/>
            <p:nvPr/>
          </p:nvSpPr>
          <p:spPr>
            <a:xfrm>
              <a:off x="3789" y="1920"/>
              <a:ext cx="1" cy="1"/>
            </a:xfrm>
            <a:custGeom>
              <a:rect b="b" l="l" r="r" t="t"/>
              <a:pathLst>
                <a:path extrusionOk="0" h="11" w="11">
                  <a:moveTo>
                    <a:pt x="8" y="9"/>
                  </a:moveTo>
                  <a:lnTo>
                    <a:pt x="11" y="7"/>
                  </a:lnTo>
                  <a:lnTo>
                    <a:pt x="6" y="0"/>
                  </a:lnTo>
                  <a:lnTo>
                    <a:pt x="0" y="4"/>
                  </a:lnTo>
                  <a:lnTo>
                    <a:pt x="5" y="11"/>
                  </a:lnTo>
                  <a:lnTo>
                    <a:pt x="8" y="9"/>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2" name="Google Shape;1552;p49"/>
            <p:cNvSpPr/>
            <p:nvPr/>
          </p:nvSpPr>
          <p:spPr>
            <a:xfrm>
              <a:off x="3777" y="1872"/>
              <a:ext cx="19" cy="4"/>
            </a:xfrm>
            <a:custGeom>
              <a:rect b="b" l="l" r="r" t="t"/>
              <a:pathLst>
                <a:path extrusionOk="0" h="40" w="194">
                  <a:moveTo>
                    <a:pt x="96" y="0"/>
                  </a:moveTo>
                  <a:lnTo>
                    <a:pt x="115" y="2"/>
                  </a:lnTo>
                  <a:lnTo>
                    <a:pt x="132" y="5"/>
                  </a:lnTo>
                  <a:lnTo>
                    <a:pt x="148" y="9"/>
                  </a:lnTo>
                  <a:lnTo>
                    <a:pt x="163" y="15"/>
                  </a:lnTo>
                  <a:lnTo>
                    <a:pt x="176" y="21"/>
                  </a:lnTo>
                  <a:lnTo>
                    <a:pt x="186" y="27"/>
                  </a:lnTo>
                  <a:lnTo>
                    <a:pt x="192" y="33"/>
                  </a:lnTo>
                  <a:lnTo>
                    <a:pt x="194" y="40"/>
                  </a:lnTo>
                  <a:lnTo>
                    <a:pt x="186" y="36"/>
                  </a:lnTo>
                  <a:lnTo>
                    <a:pt x="178" y="32"/>
                  </a:lnTo>
                  <a:lnTo>
                    <a:pt x="167" y="29"/>
                  </a:lnTo>
                  <a:lnTo>
                    <a:pt x="156" y="26"/>
                  </a:lnTo>
                  <a:lnTo>
                    <a:pt x="143" y="23"/>
                  </a:lnTo>
                  <a:lnTo>
                    <a:pt x="130" y="21"/>
                  </a:lnTo>
                  <a:lnTo>
                    <a:pt x="114" y="19"/>
                  </a:lnTo>
                  <a:lnTo>
                    <a:pt x="96" y="18"/>
                  </a:lnTo>
                  <a:lnTo>
                    <a:pt x="80" y="18"/>
                  </a:lnTo>
                  <a:lnTo>
                    <a:pt x="66" y="19"/>
                  </a:lnTo>
                  <a:lnTo>
                    <a:pt x="52" y="20"/>
                  </a:lnTo>
                  <a:lnTo>
                    <a:pt x="40" y="22"/>
                  </a:lnTo>
                  <a:lnTo>
                    <a:pt x="29" y="24"/>
                  </a:lnTo>
                  <a:lnTo>
                    <a:pt x="19" y="27"/>
                  </a:lnTo>
                  <a:lnTo>
                    <a:pt x="9" y="31"/>
                  </a:lnTo>
                  <a:lnTo>
                    <a:pt x="0" y="35"/>
                  </a:lnTo>
                  <a:lnTo>
                    <a:pt x="2" y="29"/>
                  </a:lnTo>
                  <a:lnTo>
                    <a:pt x="9" y="23"/>
                  </a:lnTo>
                  <a:lnTo>
                    <a:pt x="18" y="18"/>
                  </a:lnTo>
                  <a:lnTo>
                    <a:pt x="31" y="12"/>
                  </a:lnTo>
                  <a:lnTo>
                    <a:pt x="45" y="7"/>
                  </a:lnTo>
                  <a:lnTo>
                    <a:pt x="62" y="3"/>
                  </a:lnTo>
                  <a:lnTo>
                    <a:pt x="79" y="1"/>
                  </a:lnTo>
                  <a:lnTo>
                    <a:pt x="96"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3" name="Google Shape;1553;p49"/>
            <p:cNvSpPr/>
            <p:nvPr/>
          </p:nvSpPr>
          <p:spPr>
            <a:xfrm>
              <a:off x="3648" y="2082"/>
              <a:ext cx="18" cy="406"/>
            </a:xfrm>
            <a:custGeom>
              <a:rect b="b" l="l" r="r" t="t"/>
              <a:pathLst>
                <a:path extrusionOk="0" h="4865" w="183">
                  <a:moveTo>
                    <a:pt x="173" y="0"/>
                  </a:moveTo>
                  <a:lnTo>
                    <a:pt x="100" y="4687"/>
                  </a:lnTo>
                  <a:lnTo>
                    <a:pt x="101" y="4711"/>
                  </a:lnTo>
                  <a:lnTo>
                    <a:pt x="103" y="4736"/>
                  </a:lnTo>
                  <a:lnTo>
                    <a:pt x="107" y="4760"/>
                  </a:lnTo>
                  <a:lnTo>
                    <a:pt x="114" y="4783"/>
                  </a:lnTo>
                  <a:lnTo>
                    <a:pt x="124" y="4806"/>
                  </a:lnTo>
                  <a:lnTo>
                    <a:pt x="139" y="4826"/>
                  </a:lnTo>
                  <a:lnTo>
                    <a:pt x="159" y="4846"/>
                  </a:lnTo>
                  <a:lnTo>
                    <a:pt x="183" y="4865"/>
                  </a:lnTo>
                  <a:lnTo>
                    <a:pt x="161" y="4856"/>
                  </a:lnTo>
                  <a:lnTo>
                    <a:pt x="139" y="4848"/>
                  </a:lnTo>
                  <a:lnTo>
                    <a:pt x="120" y="4839"/>
                  </a:lnTo>
                  <a:lnTo>
                    <a:pt x="102" y="4828"/>
                  </a:lnTo>
                  <a:lnTo>
                    <a:pt x="85" y="4817"/>
                  </a:lnTo>
                  <a:lnTo>
                    <a:pt x="70" y="4806"/>
                  </a:lnTo>
                  <a:lnTo>
                    <a:pt x="57" y="4792"/>
                  </a:lnTo>
                  <a:lnTo>
                    <a:pt x="45" y="4780"/>
                  </a:lnTo>
                  <a:lnTo>
                    <a:pt x="35" y="4765"/>
                  </a:lnTo>
                  <a:lnTo>
                    <a:pt x="25" y="4751"/>
                  </a:lnTo>
                  <a:lnTo>
                    <a:pt x="17" y="4736"/>
                  </a:lnTo>
                  <a:lnTo>
                    <a:pt x="11" y="4721"/>
                  </a:lnTo>
                  <a:lnTo>
                    <a:pt x="6" y="4705"/>
                  </a:lnTo>
                  <a:lnTo>
                    <a:pt x="3" y="4689"/>
                  </a:lnTo>
                  <a:lnTo>
                    <a:pt x="1" y="4672"/>
                  </a:lnTo>
                  <a:lnTo>
                    <a:pt x="0" y="4655"/>
                  </a:lnTo>
                  <a:lnTo>
                    <a:pt x="87" y="220"/>
                  </a:lnTo>
                  <a:lnTo>
                    <a:pt x="90" y="173"/>
                  </a:lnTo>
                  <a:lnTo>
                    <a:pt x="97" y="133"/>
                  </a:lnTo>
                  <a:lnTo>
                    <a:pt x="106" y="102"/>
                  </a:lnTo>
                  <a:lnTo>
                    <a:pt x="118" y="76"/>
                  </a:lnTo>
                  <a:lnTo>
                    <a:pt x="130" y="56"/>
                  </a:lnTo>
                  <a:lnTo>
                    <a:pt x="144" y="36"/>
                  </a:lnTo>
                  <a:lnTo>
                    <a:pt x="159" y="18"/>
                  </a:lnTo>
                  <a:lnTo>
                    <a:pt x="173"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4" name="Google Shape;1554;p49"/>
            <p:cNvSpPr/>
            <p:nvPr/>
          </p:nvSpPr>
          <p:spPr>
            <a:xfrm>
              <a:off x="3658" y="2070"/>
              <a:ext cx="164" cy="426"/>
            </a:xfrm>
            <a:custGeom>
              <a:rect b="b" l="l" r="r" t="t"/>
              <a:pathLst>
                <a:path extrusionOk="0" h="5117" w="1640">
                  <a:moveTo>
                    <a:pt x="73" y="154"/>
                  </a:moveTo>
                  <a:lnTo>
                    <a:pt x="0" y="4841"/>
                  </a:lnTo>
                  <a:lnTo>
                    <a:pt x="1" y="4865"/>
                  </a:lnTo>
                  <a:lnTo>
                    <a:pt x="3" y="4890"/>
                  </a:lnTo>
                  <a:lnTo>
                    <a:pt x="7" y="4914"/>
                  </a:lnTo>
                  <a:lnTo>
                    <a:pt x="14" y="4937"/>
                  </a:lnTo>
                  <a:lnTo>
                    <a:pt x="24" y="4960"/>
                  </a:lnTo>
                  <a:lnTo>
                    <a:pt x="39" y="4980"/>
                  </a:lnTo>
                  <a:lnTo>
                    <a:pt x="59" y="5000"/>
                  </a:lnTo>
                  <a:lnTo>
                    <a:pt x="83" y="5019"/>
                  </a:lnTo>
                  <a:lnTo>
                    <a:pt x="111" y="5026"/>
                  </a:lnTo>
                  <a:lnTo>
                    <a:pt x="141" y="5032"/>
                  </a:lnTo>
                  <a:lnTo>
                    <a:pt x="173" y="5039"/>
                  </a:lnTo>
                  <a:lnTo>
                    <a:pt x="208" y="5047"/>
                  </a:lnTo>
                  <a:lnTo>
                    <a:pt x="245" y="5054"/>
                  </a:lnTo>
                  <a:lnTo>
                    <a:pt x="283" y="5061"/>
                  </a:lnTo>
                  <a:lnTo>
                    <a:pt x="323" y="5068"/>
                  </a:lnTo>
                  <a:lnTo>
                    <a:pt x="364" y="5075"/>
                  </a:lnTo>
                  <a:lnTo>
                    <a:pt x="407" y="5082"/>
                  </a:lnTo>
                  <a:lnTo>
                    <a:pt x="451" y="5087"/>
                  </a:lnTo>
                  <a:lnTo>
                    <a:pt x="497" y="5093"/>
                  </a:lnTo>
                  <a:lnTo>
                    <a:pt x="543" y="5098"/>
                  </a:lnTo>
                  <a:lnTo>
                    <a:pt x="590" y="5104"/>
                  </a:lnTo>
                  <a:lnTo>
                    <a:pt x="639" y="5108"/>
                  </a:lnTo>
                  <a:lnTo>
                    <a:pt x="688" y="5111"/>
                  </a:lnTo>
                  <a:lnTo>
                    <a:pt x="736" y="5114"/>
                  </a:lnTo>
                  <a:lnTo>
                    <a:pt x="786" y="5116"/>
                  </a:lnTo>
                  <a:lnTo>
                    <a:pt x="837" y="5117"/>
                  </a:lnTo>
                  <a:lnTo>
                    <a:pt x="887" y="5117"/>
                  </a:lnTo>
                  <a:lnTo>
                    <a:pt x="938" y="5117"/>
                  </a:lnTo>
                  <a:lnTo>
                    <a:pt x="988" y="5115"/>
                  </a:lnTo>
                  <a:lnTo>
                    <a:pt x="1038" y="5112"/>
                  </a:lnTo>
                  <a:lnTo>
                    <a:pt x="1087" y="5108"/>
                  </a:lnTo>
                  <a:lnTo>
                    <a:pt x="1137" y="5104"/>
                  </a:lnTo>
                  <a:lnTo>
                    <a:pt x="1186" y="5096"/>
                  </a:lnTo>
                  <a:lnTo>
                    <a:pt x="1234" y="5089"/>
                  </a:lnTo>
                  <a:lnTo>
                    <a:pt x="1281" y="5080"/>
                  </a:lnTo>
                  <a:lnTo>
                    <a:pt x="1328" y="5069"/>
                  </a:lnTo>
                  <a:lnTo>
                    <a:pt x="1374" y="5057"/>
                  </a:lnTo>
                  <a:lnTo>
                    <a:pt x="1418" y="5044"/>
                  </a:lnTo>
                  <a:lnTo>
                    <a:pt x="1462" y="5028"/>
                  </a:lnTo>
                  <a:lnTo>
                    <a:pt x="1504" y="5011"/>
                  </a:lnTo>
                  <a:lnTo>
                    <a:pt x="1539" y="4993"/>
                  </a:lnTo>
                  <a:lnTo>
                    <a:pt x="1569" y="4971"/>
                  </a:lnTo>
                  <a:lnTo>
                    <a:pt x="1592" y="4946"/>
                  </a:lnTo>
                  <a:lnTo>
                    <a:pt x="1611" y="4918"/>
                  </a:lnTo>
                  <a:lnTo>
                    <a:pt x="1624" y="4887"/>
                  </a:lnTo>
                  <a:lnTo>
                    <a:pt x="1633" y="4854"/>
                  </a:lnTo>
                  <a:lnTo>
                    <a:pt x="1638" y="4819"/>
                  </a:lnTo>
                  <a:lnTo>
                    <a:pt x="1640" y="4782"/>
                  </a:lnTo>
                  <a:lnTo>
                    <a:pt x="1640" y="310"/>
                  </a:lnTo>
                  <a:lnTo>
                    <a:pt x="1638" y="285"/>
                  </a:lnTo>
                  <a:lnTo>
                    <a:pt x="1632" y="261"/>
                  </a:lnTo>
                  <a:lnTo>
                    <a:pt x="1623" y="236"/>
                  </a:lnTo>
                  <a:lnTo>
                    <a:pt x="1611" y="214"/>
                  </a:lnTo>
                  <a:lnTo>
                    <a:pt x="1595" y="192"/>
                  </a:lnTo>
                  <a:lnTo>
                    <a:pt x="1578" y="172"/>
                  </a:lnTo>
                  <a:lnTo>
                    <a:pt x="1559" y="155"/>
                  </a:lnTo>
                  <a:lnTo>
                    <a:pt x="1538" y="141"/>
                  </a:lnTo>
                  <a:lnTo>
                    <a:pt x="1506" y="128"/>
                  </a:lnTo>
                  <a:lnTo>
                    <a:pt x="1471" y="115"/>
                  </a:lnTo>
                  <a:lnTo>
                    <a:pt x="1436" y="103"/>
                  </a:lnTo>
                  <a:lnTo>
                    <a:pt x="1399" y="92"/>
                  </a:lnTo>
                  <a:lnTo>
                    <a:pt x="1361" y="80"/>
                  </a:lnTo>
                  <a:lnTo>
                    <a:pt x="1322" y="70"/>
                  </a:lnTo>
                  <a:lnTo>
                    <a:pt x="1281" y="60"/>
                  </a:lnTo>
                  <a:lnTo>
                    <a:pt x="1241" y="52"/>
                  </a:lnTo>
                  <a:lnTo>
                    <a:pt x="1199" y="44"/>
                  </a:lnTo>
                  <a:lnTo>
                    <a:pt x="1156" y="37"/>
                  </a:lnTo>
                  <a:lnTo>
                    <a:pt x="1114" y="29"/>
                  </a:lnTo>
                  <a:lnTo>
                    <a:pt x="1070" y="24"/>
                  </a:lnTo>
                  <a:lnTo>
                    <a:pt x="1026" y="19"/>
                  </a:lnTo>
                  <a:lnTo>
                    <a:pt x="981" y="14"/>
                  </a:lnTo>
                  <a:lnTo>
                    <a:pt x="936" y="10"/>
                  </a:lnTo>
                  <a:lnTo>
                    <a:pt x="890" y="7"/>
                  </a:lnTo>
                  <a:lnTo>
                    <a:pt x="844" y="5"/>
                  </a:lnTo>
                  <a:lnTo>
                    <a:pt x="798" y="3"/>
                  </a:lnTo>
                  <a:lnTo>
                    <a:pt x="752" y="1"/>
                  </a:lnTo>
                  <a:lnTo>
                    <a:pt x="706" y="0"/>
                  </a:lnTo>
                  <a:lnTo>
                    <a:pt x="659" y="1"/>
                  </a:lnTo>
                  <a:lnTo>
                    <a:pt x="613" y="1"/>
                  </a:lnTo>
                  <a:lnTo>
                    <a:pt x="567" y="4"/>
                  </a:lnTo>
                  <a:lnTo>
                    <a:pt x="521" y="6"/>
                  </a:lnTo>
                  <a:lnTo>
                    <a:pt x="475" y="9"/>
                  </a:lnTo>
                  <a:lnTo>
                    <a:pt x="431" y="13"/>
                  </a:lnTo>
                  <a:lnTo>
                    <a:pt x="386" y="17"/>
                  </a:lnTo>
                  <a:lnTo>
                    <a:pt x="341" y="22"/>
                  </a:lnTo>
                  <a:lnTo>
                    <a:pt x="297" y="28"/>
                  </a:lnTo>
                  <a:lnTo>
                    <a:pt x="255" y="35"/>
                  </a:lnTo>
                  <a:lnTo>
                    <a:pt x="212" y="42"/>
                  </a:lnTo>
                  <a:lnTo>
                    <a:pt x="170" y="50"/>
                  </a:lnTo>
                  <a:lnTo>
                    <a:pt x="156" y="54"/>
                  </a:lnTo>
                  <a:lnTo>
                    <a:pt x="144" y="63"/>
                  </a:lnTo>
                  <a:lnTo>
                    <a:pt x="133" y="74"/>
                  </a:lnTo>
                  <a:lnTo>
                    <a:pt x="123" y="87"/>
                  </a:lnTo>
                  <a:lnTo>
                    <a:pt x="111" y="102"/>
                  </a:lnTo>
                  <a:lnTo>
                    <a:pt x="100" y="118"/>
                  </a:lnTo>
                  <a:lnTo>
                    <a:pt x="87" y="136"/>
                  </a:lnTo>
                  <a:lnTo>
                    <a:pt x="73" y="154"/>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5" name="Google Shape;1555;p49"/>
            <p:cNvSpPr/>
            <p:nvPr/>
          </p:nvSpPr>
          <p:spPr>
            <a:xfrm>
              <a:off x="3658" y="2073"/>
              <a:ext cx="22" cy="416"/>
            </a:xfrm>
            <a:custGeom>
              <a:rect b="b" l="l" r="r" t="t"/>
              <a:pathLst>
                <a:path extrusionOk="0" h="4990" w="223">
                  <a:moveTo>
                    <a:pt x="73" y="116"/>
                  </a:moveTo>
                  <a:lnTo>
                    <a:pt x="0" y="4803"/>
                  </a:lnTo>
                  <a:lnTo>
                    <a:pt x="0" y="4816"/>
                  </a:lnTo>
                  <a:lnTo>
                    <a:pt x="0" y="4831"/>
                  </a:lnTo>
                  <a:lnTo>
                    <a:pt x="0" y="4846"/>
                  </a:lnTo>
                  <a:lnTo>
                    <a:pt x="1" y="4863"/>
                  </a:lnTo>
                  <a:lnTo>
                    <a:pt x="3" y="4879"/>
                  </a:lnTo>
                  <a:lnTo>
                    <a:pt x="6" y="4896"/>
                  </a:lnTo>
                  <a:lnTo>
                    <a:pt x="11" y="4911"/>
                  </a:lnTo>
                  <a:lnTo>
                    <a:pt x="18" y="4927"/>
                  </a:lnTo>
                  <a:lnTo>
                    <a:pt x="27" y="4941"/>
                  </a:lnTo>
                  <a:lnTo>
                    <a:pt x="39" y="4955"/>
                  </a:lnTo>
                  <a:lnTo>
                    <a:pt x="54" y="4966"/>
                  </a:lnTo>
                  <a:lnTo>
                    <a:pt x="74" y="4977"/>
                  </a:lnTo>
                  <a:lnTo>
                    <a:pt x="96" y="4984"/>
                  </a:lnTo>
                  <a:lnTo>
                    <a:pt x="124" y="4989"/>
                  </a:lnTo>
                  <a:lnTo>
                    <a:pt x="155" y="4990"/>
                  </a:lnTo>
                  <a:lnTo>
                    <a:pt x="192" y="4989"/>
                  </a:lnTo>
                  <a:lnTo>
                    <a:pt x="175" y="4935"/>
                  </a:lnTo>
                  <a:lnTo>
                    <a:pt x="162" y="4880"/>
                  </a:lnTo>
                  <a:lnTo>
                    <a:pt x="152" y="4825"/>
                  </a:lnTo>
                  <a:lnTo>
                    <a:pt x="143" y="4771"/>
                  </a:lnTo>
                  <a:lnTo>
                    <a:pt x="137" y="4717"/>
                  </a:lnTo>
                  <a:lnTo>
                    <a:pt x="132" y="4664"/>
                  </a:lnTo>
                  <a:lnTo>
                    <a:pt x="130" y="4613"/>
                  </a:lnTo>
                  <a:lnTo>
                    <a:pt x="129" y="4564"/>
                  </a:lnTo>
                  <a:lnTo>
                    <a:pt x="187" y="249"/>
                  </a:lnTo>
                  <a:lnTo>
                    <a:pt x="187" y="198"/>
                  </a:lnTo>
                  <a:lnTo>
                    <a:pt x="186" y="155"/>
                  </a:lnTo>
                  <a:lnTo>
                    <a:pt x="186" y="117"/>
                  </a:lnTo>
                  <a:lnTo>
                    <a:pt x="187" y="84"/>
                  </a:lnTo>
                  <a:lnTo>
                    <a:pt x="191" y="56"/>
                  </a:lnTo>
                  <a:lnTo>
                    <a:pt x="197" y="33"/>
                  </a:lnTo>
                  <a:lnTo>
                    <a:pt x="208" y="14"/>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6" name="Google Shape;1556;p49"/>
            <p:cNvSpPr/>
            <p:nvPr/>
          </p:nvSpPr>
          <p:spPr>
            <a:xfrm>
              <a:off x="3657" y="2073"/>
              <a:ext cx="23" cy="416"/>
            </a:xfrm>
            <a:custGeom>
              <a:rect b="b" l="l" r="r" t="t"/>
              <a:pathLst>
                <a:path extrusionOk="0" h="4990" w="224">
                  <a:moveTo>
                    <a:pt x="74" y="116"/>
                  </a:moveTo>
                  <a:lnTo>
                    <a:pt x="0" y="4803"/>
                  </a:lnTo>
                  <a:lnTo>
                    <a:pt x="0" y="4816"/>
                  </a:lnTo>
                  <a:lnTo>
                    <a:pt x="0" y="4831"/>
                  </a:lnTo>
                  <a:lnTo>
                    <a:pt x="0" y="4846"/>
                  </a:lnTo>
                  <a:lnTo>
                    <a:pt x="2" y="4863"/>
                  </a:lnTo>
                  <a:lnTo>
                    <a:pt x="4" y="4879"/>
                  </a:lnTo>
                  <a:lnTo>
                    <a:pt x="7" y="4896"/>
                  </a:lnTo>
                  <a:lnTo>
                    <a:pt x="12" y="4911"/>
                  </a:lnTo>
                  <a:lnTo>
                    <a:pt x="19" y="4927"/>
                  </a:lnTo>
                  <a:lnTo>
                    <a:pt x="28" y="4941"/>
                  </a:lnTo>
                  <a:lnTo>
                    <a:pt x="40" y="4955"/>
                  </a:lnTo>
                  <a:lnTo>
                    <a:pt x="55" y="4966"/>
                  </a:lnTo>
                  <a:lnTo>
                    <a:pt x="75" y="4977"/>
                  </a:lnTo>
                  <a:lnTo>
                    <a:pt x="97" y="4984"/>
                  </a:lnTo>
                  <a:lnTo>
                    <a:pt x="124" y="4989"/>
                  </a:lnTo>
                  <a:lnTo>
                    <a:pt x="156" y="4990"/>
                  </a:lnTo>
                  <a:lnTo>
                    <a:pt x="193" y="4989"/>
                  </a:lnTo>
                  <a:lnTo>
                    <a:pt x="148" y="4970"/>
                  </a:lnTo>
                  <a:lnTo>
                    <a:pt x="113" y="4945"/>
                  </a:lnTo>
                  <a:lnTo>
                    <a:pt x="87" y="4914"/>
                  </a:lnTo>
                  <a:lnTo>
                    <a:pt x="69" y="4878"/>
                  </a:lnTo>
                  <a:lnTo>
                    <a:pt x="56" y="4839"/>
                  </a:lnTo>
                  <a:lnTo>
                    <a:pt x="48" y="4795"/>
                  </a:lnTo>
                  <a:lnTo>
                    <a:pt x="45" y="4749"/>
                  </a:lnTo>
                  <a:lnTo>
                    <a:pt x="44" y="4701"/>
                  </a:lnTo>
                  <a:lnTo>
                    <a:pt x="119" y="217"/>
                  </a:lnTo>
                  <a:lnTo>
                    <a:pt x="121" y="168"/>
                  </a:lnTo>
                  <a:lnTo>
                    <a:pt x="129" y="128"/>
                  </a:lnTo>
                  <a:lnTo>
                    <a:pt x="140" y="95"/>
                  </a:lnTo>
                  <a:lnTo>
                    <a:pt x="154" y="68"/>
                  </a:lnTo>
                  <a:lnTo>
                    <a:pt x="169" y="46"/>
                  </a:lnTo>
                  <a:lnTo>
                    <a:pt x="187" y="28"/>
                  </a:lnTo>
                  <a:lnTo>
                    <a:pt x="206" y="13"/>
                  </a:lnTo>
                  <a:lnTo>
                    <a:pt x="224" y="0"/>
                  </a:lnTo>
                  <a:lnTo>
                    <a:pt x="196" y="4"/>
                  </a:lnTo>
                  <a:lnTo>
                    <a:pt x="172" y="12"/>
                  </a:lnTo>
                  <a:lnTo>
                    <a:pt x="152" y="24"/>
                  </a:lnTo>
                  <a:lnTo>
                    <a:pt x="135" y="38"/>
                  </a:lnTo>
                  <a:lnTo>
                    <a:pt x="118" y="55"/>
                  </a:lnTo>
                  <a:lnTo>
                    <a:pt x="104" y="73"/>
                  </a:lnTo>
                  <a:lnTo>
                    <a:pt x="89" y="94"/>
                  </a:lnTo>
                  <a:lnTo>
                    <a:pt x="74" y="116"/>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49"/>
            <p:cNvSpPr/>
            <p:nvPr/>
          </p:nvSpPr>
          <p:spPr>
            <a:xfrm>
              <a:off x="3658" y="2073"/>
              <a:ext cx="22" cy="416"/>
            </a:xfrm>
            <a:custGeom>
              <a:rect b="b" l="l" r="r" t="t"/>
              <a:pathLst>
                <a:path extrusionOk="0" h="4993"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3"/>
                  </a:lnTo>
                  <a:lnTo>
                    <a:pt x="3" y="4878"/>
                  </a:lnTo>
                  <a:lnTo>
                    <a:pt x="6" y="4895"/>
                  </a:lnTo>
                  <a:lnTo>
                    <a:pt x="11" y="4911"/>
                  </a:lnTo>
                  <a:lnTo>
                    <a:pt x="19" y="4927"/>
                  </a:lnTo>
                  <a:lnTo>
                    <a:pt x="28" y="4941"/>
                  </a:lnTo>
                  <a:lnTo>
                    <a:pt x="41" y="4955"/>
                  </a:lnTo>
                  <a:lnTo>
                    <a:pt x="57" y="4967"/>
                  </a:lnTo>
                  <a:lnTo>
                    <a:pt x="76" y="4978"/>
                  </a:lnTo>
                  <a:lnTo>
                    <a:pt x="99" y="4985"/>
                  </a:lnTo>
                  <a:lnTo>
                    <a:pt x="127" y="4991"/>
                  </a:lnTo>
                  <a:lnTo>
                    <a:pt x="159" y="4993"/>
                  </a:lnTo>
                  <a:lnTo>
                    <a:pt x="196" y="4993"/>
                  </a:lnTo>
                  <a:lnTo>
                    <a:pt x="171" y="4948"/>
                  </a:lnTo>
                  <a:lnTo>
                    <a:pt x="152" y="4900"/>
                  </a:lnTo>
                  <a:lnTo>
                    <a:pt x="137" y="4850"/>
                  </a:lnTo>
                  <a:lnTo>
                    <a:pt x="125" y="4800"/>
                  </a:lnTo>
                  <a:lnTo>
                    <a:pt x="117" y="4748"/>
                  </a:lnTo>
                  <a:lnTo>
                    <a:pt x="110" y="4697"/>
                  </a:lnTo>
                  <a:lnTo>
                    <a:pt x="107" y="4646"/>
                  </a:lnTo>
                  <a:lnTo>
                    <a:pt x="106" y="4598"/>
                  </a:lnTo>
                  <a:lnTo>
                    <a:pt x="113" y="4132"/>
                  </a:lnTo>
                  <a:lnTo>
                    <a:pt x="119" y="3780"/>
                  </a:lnTo>
                  <a:lnTo>
                    <a:pt x="123" y="3473"/>
                  </a:lnTo>
                  <a:lnTo>
                    <a:pt x="128" y="3143"/>
                  </a:lnTo>
                  <a:lnTo>
                    <a:pt x="133" y="2723"/>
                  </a:lnTo>
                  <a:lnTo>
                    <a:pt x="141" y="2144"/>
                  </a:lnTo>
                  <a:lnTo>
                    <a:pt x="152" y="1340"/>
                  </a:lnTo>
                  <a:lnTo>
                    <a:pt x="167" y="240"/>
                  </a:lnTo>
                  <a:lnTo>
                    <a:pt x="168" y="190"/>
                  </a:lnTo>
                  <a:lnTo>
                    <a:pt x="170" y="148"/>
                  </a:lnTo>
                  <a:lnTo>
                    <a:pt x="172" y="111"/>
                  </a:lnTo>
                  <a:lnTo>
                    <a:pt x="178" y="79"/>
                  </a:lnTo>
                  <a:lnTo>
                    <a:pt x="184" y="54"/>
                  </a:lnTo>
                  <a:lnTo>
                    <a:pt x="193" y="32"/>
                  </a:lnTo>
                  <a:lnTo>
                    <a:pt x="205"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8" name="Google Shape;1558;p49"/>
            <p:cNvSpPr/>
            <p:nvPr/>
          </p:nvSpPr>
          <p:spPr>
            <a:xfrm>
              <a:off x="3658" y="2073"/>
              <a:ext cx="22" cy="416"/>
            </a:xfrm>
            <a:custGeom>
              <a:rect b="b" l="l" r="r" t="t"/>
              <a:pathLst>
                <a:path extrusionOk="0" h="4998"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1" y="4862"/>
                  </a:lnTo>
                  <a:lnTo>
                    <a:pt x="4" y="4878"/>
                  </a:lnTo>
                  <a:lnTo>
                    <a:pt x="7" y="4895"/>
                  </a:lnTo>
                  <a:lnTo>
                    <a:pt x="13" y="4911"/>
                  </a:lnTo>
                  <a:lnTo>
                    <a:pt x="20" y="4927"/>
                  </a:lnTo>
                  <a:lnTo>
                    <a:pt x="30" y="4941"/>
                  </a:lnTo>
                  <a:lnTo>
                    <a:pt x="43" y="4956"/>
                  </a:lnTo>
                  <a:lnTo>
                    <a:pt x="59" y="4968"/>
                  </a:lnTo>
                  <a:lnTo>
                    <a:pt x="79" y="4979"/>
                  </a:lnTo>
                  <a:lnTo>
                    <a:pt x="102" y="4987"/>
                  </a:lnTo>
                  <a:lnTo>
                    <a:pt x="130" y="4993"/>
                  </a:lnTo>
                  <a:lnTo>
                    <a:pt x="162" y="4997"/>
                  </a:lnTo>
                  <a:lnTo>
                    <a:pt x="199" y="4998"/>
                  </a:lnTo>
                  <a:lnTo>
                    <a:pt x="168" y="4961"/>
                  </a:lnTo>
                  <a:lnTo>
                    <a:pt x="143" y="4920"/>
                  </a:lnTo>
                  <a:lnTo>
                    <a:pt x="123" y="4875"/>
                  </a:lnTo>
                  <a:lnTo>
                    <a:pt x="107" y="4827"/>
                  </a:lnTo>
                  <a:lnTo>
                    <a:pt x="96" y="4779"/>
                  </a:lnTo>
                  <a:lnTo>
                    <a:pt x="89" y="4729"/>
                  </a:lnTo>
                  <a:lnTo>
                    <a:pt x="85" y="4679"/>
                  </a:lnTo>
                  <a:lnTo>
                    <a:pt x="84" y="4630"/>
                  </a:lnTo>
                  <a:lnTo>
                    <a:pt x="92" y="4160"/>
                  </a:lnTo>
                  <a:lnTo>
                    <a:pt x="98" y="3806"/>
                  </a:lnTo>
                  <a:lnTo>
                    <a:pt x="103" y="3496"/>
                  </a:lnTo>
                  <a:lnTo>
                    <a:pt x="108" y="3164"/>
                  </a:lnTo>
                  <a:lnTo>
                    <a:pt x="115" y="2741"/>
                  </a:lnTo>
                  <a:lnTo>
                    <a:pt x="124" y="2156"/>
                  </a:lnTo>
                  <a:lnTo>
                    <a:pt x="136" y="1344"/>
                  </a:lnTo>
                  <a:lnTo>
                    <a:pt x="152" y="233"/>
                  </a:lnTo>
                  <a:lnTo>
                    <a:pt x="153" y="183"/>
                  </a:lnTo>
                  <a:lnTo>
                    <a:pt x="156" y="142"/>
                  </a:lnTo>
                  <a:lnTo>
                    <a:pt x="161" y="105"/>
                  </a:lnTo>
                  <a:lnTo>
                    <a:pt x="169" y="75"/>
                  </a:lnTo>
                  <a:lnTo>
                    <a:pt x="179" y="51"/>
                  </a:lnTo>
                  <a:lnTo>
                    <a:pt x="191" y="31"/>
                  </a:lnTo>
                  <a:lnTo>
                    <a:pt x="204" y="14"/>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666B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9" name="Google Shape;1559;p49"/>
            <p:cNvSpPr/>
            <p:nvPr/>
          </p:nvSpPr>
          <p:spPr>
            <a:xfrm>
              <a:off x="3658" y="2073"/>
              <a:ext cx="22" cy="417"/>
            </a:xfrm>
            <a:custGeom>
              <a:rect b="b" l="l" r="r" t="t"/>
              <a:pathLst>
                <a:path extrusionOk="0" h="5001" w="220">
                  <a:moveTo>
                    <a:pt x="72" y="116"/>
                  </a:moveTo>
                  <a:lnTo>
                    <a:pt x="65" y="617"/>
                  </a:lnTo>
                  <a:lnTo>
                    <a:pt x="59" y="994"/>
                  </a:lnTo>
                  <a:lnTo>
                    <a:pt x="54" y="1325"/>
                  </a:lnTo>
                  <a:lnTo>
                    <a:pt x="48" y="1678"/>
                  </a:lnTo>
                  <a:lnTo>
                    <a:pt x="41" y="2129"/>
                  </a:lnTo>
                  <a:lnTo>
                    <a:pt x="32" y="2751"/>
                  </a:lnTo>
                  <a:lnTo>
                    <a:pt x="18" y="3618"/>
                  </a:lnTo>
                  <a:lnTo>
                    <a:pt x="0" y="4803"/>
                  </a:lnTo>
                  <a:lnTo>
                    <a:pt x="0" y="4816"/>
                  </a:lnTo>
                  <a:lnTo>
                    <a:pt x="0" y="4831"/>
                  </a:lnTo>
                  <a:lnTo>
                    <a:pt x="0" y="4846"/>
                  </a:lnTo>
                  <a:lnTo>
                    <a:pt x="2" y="4862"/>
                  </a:lnTo>
                  <a:lnTo>
                    <a:pt x="4" y="4878"/>
                  </a:lnTo>
                  <a:lnTo>
                    <a:pt x="8" y="4895"/>
                  </a:lnTo>
                  <a:lnTo>
                    <a:pt x="14" y="4910"/>
                  </a:lnTo>
                  <a:lnTo>
                    <a:pt x="21" y="4926"/>
                  </a:lnTo>
                  <a:lnTo>
                    <a:pt x="31" y="4941"/>
                  </a:lnTo>
                  <a:lnTo>
                    <a:pt x="44" y="4955"/>
                  </a:lnTo>
                  <a:lnTo>
                    <a:pt x="62" y="4967"/>
                  </a:lnTo>
                  <a:lnTo>
                    <a:pt x="81" y="4979"/>
                  </a:lnTo>
                  <a:lnTo>
                    <a:pt x="105" y="4988"/>
                  </a:lnTo>
                  <a:lnTo>
                    <a:pt x="133" y="4995"/>
                  </a:lnTo>
                  <a:lnTo>
                    <a:pt x="165" y="4999"/>
                  </a:lnTo>
                  <a:lnTo>
                    <a:pt x="203" y="5001"/>
                  </a:lnTo>
                  <a:lnTo>
                    <a:pt x="165" y="4973"/>
                  </a:lnTo>
                  <a:lnTo>
                    <a:pt x="134" y="4939"/>
                  </a:lnTo>
                  <a:lnTo>
                    <a:pt x="109" y="4900"/>
                  </a:lnTo>
                  <a:lnTo>
                    <a:pt x="91" y="4856"/>
                  </a:lnTo>
                  <a:lnTo>
                    <a:pt x="78" y="4811"/>
                  </a:lnTo>
                  <a:lnTo>
                    <a:pt x="69" y="4763"/>
                  </a:lnTo>
                  <a:lnTo>
                    <a:pt x="64" y="4714"/>
                  </a:lnTo>
                  <a:lnTo>
                    <a:pt x="63" y="4665"/>
                  </a:lnTo>
                  <a:lnTo>
                    <a:pt x="71" y="4191"/>
                  </a:lnTo>
                  <a:lnTo>
                    <a:pt x="77" y="3832"/>
                  </a:lnTo>
                  <a:lnTo>
                    <a:pt x="82" y="3519"/>
                  </a:lnTo>
                  <a:lnTo>
                    <a:pt x="87" y="3184"/>
                  </a:lnTo>
                  <a:lnTo>
                    <a:pt x="94" y="2756"/>
                  </a:lnTo>
                  <a:lnTo>
                    <a:pt x="104" y="2166"/>
                  </a:lnTo>
                  <a:lnTo>
                    <a:pt x="118" y="1346"/>
                  </a:lnTo>
                  <a:lnTo>
                    <a:pt x="136" y="224"/>
                  </a:lnTo>
                  <a:lnTo>
                    <a:pt x="138" y="175"/>
                  </a:lnTo>
                  <a:lnTo>
                    <a:pt x="143" y="134"/>
                  </a:lnTo>
                  <a:lnTo>
                    <a:pt x="150" y="99"/>
                  </a:lnTo>
                  <a:lnTo>
                    <a:pt x="161" y="71"/>
                  </a:lnTo>
                  <a:lnTo>
                    <a:pt x="173" y="48"/>
                  </a:lnTo>
                  <a:lnTo>
                    <a:pt x="188" y="29"/>
                  </a:lnTo>
                  <a:lnTo>
                    <a:pt x="204" y="13"/>
                  </a:lnTo>
                  <a:lnTo>
                    <a:pt x="220" y="0"/>
                  </a:lnTo>
                  <a:lnTo>
                    <a:pt x="193" y="4"/>
                  </a:lnTo>
                  <a:lnTo>
                    <a:pt x="169" y="12"/>
                  </a:lnTo>
                  <a:lnTo>
                    <a:pt x="149" y="24"/>
                  </a:lnTo>
                  <a:lnTo>
                    <a:pt x="132" y="38"/>
                  </a:lnTo>
                  <a:lnTo>
                    <a:pt x="116" y="55"/>
                  </a:lnTo>
                  <a:lnTo>
                    <a:pt x="101" y="73"/>
                  </a:lnTo>
                  <a:lnTo>
                    <a:pt x="87" y="94"/>
                  </a:lnTo>
                  <a:lnTo>
                    <a:pt x="72" y="116"/>
                  </a:lnTo>
                  <a:close/>
                </a:path>
              </a:pathLst>
            </a:custGeom>
            <a:solidFill>
              <a:srgbClr val="575C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0" name="Google Shape;1560;p49"/>
            <p:cNvSpPr/>
            <p:nvPr/>
          </p:nvSpPr>
          <p:spPr>
            <a:xfrm>
              <a:off x="3658" y="2073"/>
              <a:ext cx="22" cy="417"/>
            </a:xfrm>
            <a:custGeom>
              <a:rect b="b" l="l" r="r" t="t"/>
              <a:pathLst>
                <a:path extrusionOk="0" h="5006" w="223">
                  <a:moveTo>
                    <a:pt x="73" y="116"/>
                  </a:moveTo>
                  <a:lnTo>
                    <a:pt x="0" y="4803"/>
                  </a:lnTo>
                  <a:lnTo>
                    <a:pt x="0" y="4816"/>
                  </a:lnTo>
                  <a:lnTo>
                    <a:pt x="0" y="4831"/>
                  </a:lnTo>
                  <a:lnTo>
                    <a:pt x="1" y="4845"/>
                  </a:lnTo>
                  <a:lnTo>
                    <a:pt x="3" y="4862"/>
                  </a:lnTo>
                  <a:lnTo>
                    <a:pt x="5" y="4877"/>
                  </a:lnTo>
                  <a:lnTo>
                    <a:pt x="10" y="4894"/>
                  </a:lnTo>
                  <a:lnTo>
                    <a:pt x="16" y="4910"/>
                  </a:lnTo>
                  <a:lnTo>
                    <a:pt x="24" y="4926"/>
                  </a:lnTo>
                  <a:lnTo>
                    <a:pt x="35" y="4941"/>
                  </a:lnTo>
                  <a:lnTo>
                    <a:pt x="49" y="4955"/>
                  </a:lnTo>
                  <a:lnTo>
                    <a:pt x="66" y="4968"/>
                  </a:lnTo>
                  <a:lnTo>
                    <a:pt x="86" y="4980"/>
                  </a:lnTo>
                  <a:lnTo>
                    <a:pt x="110" y="4989"/>
                  </a:lnTo>
                  <a:lnTo>
                    <a:pt x="139" y="4997"/>
                  </a:lnTo>
                  <a:lnTo>
                    <a:pt x="171" y="5002"/>
                  </a:lnTo>
                  <a:lnTo>
                    <a:pt x="209" y="5006"/>
                  </a:lnTo>
                  <a:lnTo>
                    <a:pt x="185" y="4996"/>
                  </a:lnTo>
                  <a:lnTo>
                    <a:pt x="163" y="4986"/>
                  </a:lnTo>
                  <a:lnTo>
                    <a:pt x="143" y="4973"/>
                  </a:lnTo>
                  <a:lnTo>
                    <a:pt x="126" y="4959"/>
                  </a:lnTo>
                  <a:lnTo>
                    <a:pt x="110" y="4942"/>
                  </a:lnTo>
                  <a:lnTo>
                    <a:pt x="97" y="4925"/>
                  </a:lnTo>
                  <a:lnTo>
                    <a:pt x="85" y="4906"/>
                  </a:lnTo>
                  <a:lnTo>
                    <a:pt x="75" y="4886"/>
                  </a:lnTo>
                  <a:lnTo>
                    <a:pt x="67" y="4866"/>
                  </a:lnTo>
                  <a:lnTo>
                    <a:pt x="60" y="4843"/>
                  </a:lnTo>
                  <a:lnTo>
                    <a:pt x="54" y="4821"/>
                  </a:lnTo>
                  <a:lnTo>
                    <a:pt x="50" y="4797"/>
                  </a:lnTo>
                  <a:lnTo>
                    <a:pt x="47" y="4774"/>
                  </a:lnTo>
                  <a:lnTo>
                    <a:pt x="45" y="4750"/>
                  </a:lnTo>
                  <a:lnTo>
                    <a:pt x="43" y="4725"/>
                  </a:lnTo>
                  <a:lnTo>
                    <a:pt x="43" y="4701"/>
                  </a:lnTo>
                  <a:lnTo>
                    <a:pt x="119" y="217"/>
                  </a:lnTo>
                  <a:lnTo>
                    <a:pt x="121" y="168"/>
                  </a:lnTo>
                  <a:lnTo>
                    <a:pt x="128" y="128"/>
                  </a:lnTo>
                  <a:lnTo>
                    <a:pt x="139" y="95"/>
                  </a:lnTo>
                  <a:lnTo>
                    <a:pt x="153" y="68"/>
                  </a:lnTo>
                  <a:lnTo>
                    <a:pt x="168" y="46"/>
                  </a:lnTo>
                  <a:lnTo>
                    <a:pt x="187" y="28"/>
                  </a:lnTo>
                  <a:lnTo>
                    <a:pt x="205" y="13"/>
                  </a:lnTo>
                  <a:lnTo>
                    <a:pt x="223" y="0"/>
                  </a:lnTo>
                  <a:lnTo>
                    <a:pt x="195" y="4"/>
                  </a:lnTo>
                  <a:lnTo>
                    <a:pt x="171" y="12"/>
                  </a:lnTo>
                  <a:lnTo>
                    <a:pt x="151" y="24"/>
                  </a:lnTo>
                  <a:lnTo>
                    <a:pt x="134" y="38"/>
                  </a:lnTo>
                  <a:lnTo>
                    <a:pt x="118" y="55"/>
                  </a:lnTo>
                  <a:lnTo>
                    <a:pt x="103" y="73"/>
                  </a:lnTo>
                  <a:lnTo>
                    <a:pt x="88" y="94"/>
                  </a:lnTo>
                  <a:lnTo>
                    <a:pt x="73" y="116"/>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1" name="Google Shape;1561;p49"/>
            <p:cNvSpPr/>
            <p:nvPr/>
          </p:nvSpPr>
          <p:spPr>
            <a:xfrm>
              <a:off x="3684" y="2434"/>
              <a:ext cx="129" cy="45"/>
            </a:xfrm>
            <a:custGeom>
              <a:rect b="b" l="l" r="r" t="t"/>
              <a:pathLst>
                <a:path extrusionOk="0" h="537" w="1291">
                  <a:moveTo>
                    <a:pt x="0" y="165"/>
                  </a:moveTo>
                  <a:lnTo>
                    <a:pt x="4" y="136"/>
                  </a:lnTo>
                  <a:lnTo>
                    <a:pt x="16" y="111"/>
                  </a:lnTo>
                  <a:lnTo>
                    <a:pt x="36" y="89"/>
                  </a:lnTo>
                  <a:lnTo>
                    <a:pt x="63" y="69"/>
                  </a:lnTo>
                  <a:lnTo>
                    <a:pt x="94" y="53"/>
                  </a:lnTo>
                  <a:lnTo>
                    <a:pt x="132" y="39"/>
                  </a:lnTo>
                  <a:lnTo>
                    <a:pt x="174" y="27"/>
                  </a:lnTo>
                  <a:lnTo>
                    <a:pt x="218" y="18"/>
                  </a:lnTo>
                  <a:lnTo>
                    <a:pt x="265" y="11"/>
                  </a:lnTo>
                  <a:lnTo>
                    <a:pt x="314" y="6"/>
                  </a:lnTo>
                  <a:lnTo>
                    <a:pt x="363" y="2"/>
                  </a:lnTo>
                  <a:lnTo>
                    <a:pt x="412" y="1"/>
                  </a:lnTo>
                  <a:lnTo>
                    <a:pt x="461" y="0"/>
                  </a:lnTo>
                  <a:lnTo>
                    <a:pt x="508" y="1"/>
                  </a:lnTo>
                  <a:lnTo>
                    <a:pt x="552" y="3"/>
                  </a:lnTo>
                  <a:lnTo>
                    <a:pt x="592" y="5"/>
                  </a:lnTo>
                  <a:lnTo>
                    <a:pt x="635" y="8"/>
                  </a:lnTo>
                  <a:lnTo>
                    <a:pt x="677" y="11"/>
                  </a:lnTo>
                  <a:lnTo>
                    <a:pt x="716" y="14"/>
                  </a:lnTo>
                  <a:lnTo>
                    <a:pt x="756" y="18"/>
                  </a:lnTo>
                  <a:lnTo>
                    <a:pt x="795" y="23"/>
                  </a:lnTo>
                  <a:lnTo>
                    <a:pt x="830" y="27"/>
                  </a:lnTo>
                  <a:lnTo>
                    <a:pt x="867" y="33"/>
                  </a:lnTo>
                  <a:lnTo>
                    <a:pt x="903" y="38"/>
                  </a:lnTo>
                  <a:lnTo>
                    <a:pt x="939" y="45"/>
                  </a:lnTo>
                  <a:lnTo>
                    <a:pt x="973" y="54"/>
                  </a:lnTo>
                  <a:lnTo>
                    <a:pt x="1008" y="63"/>
                  </a:lnTo>
                  <a:lnTo>
                    <a:pt x="1042" y="73"/>
                  </a:lnTo>
                  <a:lnTo>
                    <a:pt x="1076" y="85"/>
                  </a:lnTo>
                  <a:lnTo>
                    <a:pt x="1110" y="97"/>
                  </a:lnTo>
                  <a:lnTo>
                    <a:pt x="1143" y="112"/>
                  </a:lnTo>
                  <a:lnTo>
                    <a:pt x="1177" y="128"/>
                  </a:lnTo>
                  <a:lnTo>
                    <a:pt x="1199" y="141"/>
                  </a:lnTo>
                  <a:lnTo>
                    <a:pt x="1220" y="156"/>
                  </a:lnTo>
                  <a:lnTo>
                    <a:pt x="1241" y="174"/>
                  </a:lnTo>
                  <a:lnTo>
                    <a:pt x="1258" y="193"/>
                  </a:lnTo>
                  <a:lnTo>
                    <a:pt x="1272" y="214"/>
                  </a:lnTo>
                  <a:lnTo>
                    <a:pt x="1283" y="236"/>
                  </a:lnTo>
                  <a:lnTo>
                    <a:pt x="1290" y="259"/>
                  </a:lnTo>
                  <a:lnTo>
                    <a:pt x="1291" y="281"/>
                  </a:lnTo>
                  <a:lnTo>
                    <a:pt x="1281" y="329"/>
                  </a:lnTo>
                  <a:lnTo>
                    <a:pt x="1263" y="370"/>
                  </a:lnTo>
                  <a:lnTo>
                    <a:pt x="1238" y="407"/>
                  </a:lnTo>
                  <a:lnTo>
                    <a:pt x="1205" y="437"/>
                  </a:lnTo>
                  <a:lnTo>
                    <a:pt x="1167" y="462"/>
                  </a:lnTo>
                  <a:lnTo>
                    <a:pt x="1124" y="483"/>
                  </a:lnTo>
                  <a:lnTo>
                    <a:pt x="1077" y="500"/>
                  </a:lnTo>
                  <a:lnTo>
                    <a:pt x="1027" y="512"/>
                  </a:lnTo>
                  <a:lnTo>
                    <a:pt x="977" y="523"/>
                  </a:lnTo>
                  <a:lnTo>
                    <a:pt x="926" y="529"/>
                  </a:lnTo>
                  <a:lnTo>
                    <a:pt x="875" y="533"/>
                  </a:lnTo>
                  <a:lnTo>
                    <a:pt x="826" y="536"/>
                  </a:lnTo>
                  <a:lnTo>
                    <a:pt x="781" y="537"/>
                  </a:lnTo>
                  <a:lnTo>
                    <a:pt x="739" y="536"/>
                  </a:lnTo>
                  <a:lnTo>
                    <a:pt x="701" y="535"/>
                  </a:lnTo>
                  <a:lnTo>
                    <a:pt x="670" y="534"/>
                  </a:lnTo>
                  <a:lnTo>
                    <a:pt x="652" y="533"/>
                  </a:lnTo>
                  <a:lnTo>
                    <a:pt x="633" y="532"/>
                  </a:lnTo>
                  <a:lnTo>
                    <a:pt x="613" y="530"/>
                  </a:lnTo>
                  <a:lnTo>
                    <a:pt x="591" y="528"/>
                  </a:lnTo>
                  <a:lnTo>
                    <a:pt x="568" y="526"/>
                  </a:lnTo>
                  <a:lnTo>
                    <a:pt x="544" y="523"/>
                  </a:lnTo>
                  <a:lnTo>
                    <a:pt x="518" y="519"/>
                  </a:lnTo>
                  <a:lnTo>
                    <a:pt x="492" y="515"/>
                  </a:lnTo>
                  <a:lnTo>
                    <a:pt x="465" y="510"/>
                  </a:lnTo>
                  <a:lnTo>
                    <a:pt x="438" y="506"/>
                  </a:lnTo>
                  <a:lnTo>
                    <a:pt x="410" y="500"/>
                  </a:lnTo>
                  <a:lnTo>
                    <a:pt x="382" y="494"/>
                  </a:lnTo>
                  <a:lnTo>
                    <a:pt x="354" y="486"/>
                  </a:lnTo>
                  <a:lnTo>
                    <a:pt x="326" y="479"/>
                  </a:lnTo>
                  <a:lnTo>
                    <a:pt x="299" y="470"/>
                  </a:lnTo>
                  <a:lnTo>
                    <a:pt x="271" y="460"/>
                  </a:lnTo>
                  <a:lnTo>
                    <a:pt x="244" y="450"/>
                  </a:lnTo>
                  <a:lnTo>
                    <a:pt x="218" y="439"/>
                  </a:lnTo>
                  <a:lnTo>
                    <a:pt x="192" y="427"/>
                  </a:lnTo>
                  <a:lnTo>
                    <a:pt x="167" y="414"/>
                  </a:lnTo>
                  <a:lnTo>
                    <a:pt x="144" y="399"/>
                  </a:lnTo>
                  <a:lnTo>
                    <a:pt x="122" y="385"/>
                  </a:lnTo>
                  <a:lnTo>
                    <a:pt x="101" y="368"/>
                  </a:lnTo>
                  <a:lnTo>
                    <a:pt x="82" y="351"/>
                  </a:lnTo>
                  <a:lnTo>
                    <a:pt x="65" y="332"/>
                  </a:lnTo>
                  <a:lnTo>
                    <a:pt x="49" y="312"/>
                  </a:lnTo>
                  <a:lnTo>
                    <a:pt x="34" y="292"/>
                  </a:lnTo>
                  <a:lnTo>
                    <a:pt x="23" y="269"/>
                  </a:lnTo>
                  <a:lnTo>
                    <a:pt x="13" y="245"/>
                  </a:lnTo>
                  <a:lnTo>
                    <a:pt x="6" y="220"/>
                  </a:lnTo>
                  <a:lnTo>
                    <a:pt x="2" y="193"/>
                  </a:lnTo>
                  <a:lnTo>
                    <a:pt x="0" y="165"/>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2" name="Google Shape;1562;p49"/>
            <p:cNvSpPr/>
            <p:nvPr/>
          </p:nvSpPr>
          <p:spPr>
            <a:xfrm>
              <a:off x="3685" y="2434"/>
              <a:ext cx="126" cy="43"/>
            </a:xfrm>
            <a:custGeom>
              <a:rect b="b" l="l" r="r" t="t"/>
              <a:pathLst>
                <a:path extrusionOk="0" h="509" w="1259">
                  <a:moveTo>
                    <a:pt x="0" y="155"/>
                  </a:moveTo>
                  <a:lnTo>
                    <a:pt x="5" y="128"/>
                  </a:lnTo>
                  <a:lnTo>
                    <a:pt x="17" y="104"/>
                  </a:lnTo>
                  <a:lnTo>
                    <a:pt x="38" y="84"/>
                  </a:lnTo>
                  <a:lnTo>
                    <a:pt x="64" y="66"/>
                  </a:lnTo>
                  <a:lnTo>
                    <a:pt x="96" y="51"/>
                  </a:lnTo>
                  <a:lnTo>
                    <a:pt x="132" y="37"/>
                  </a:lnTo>
                  <a:lnTo>
                    <a:pt x="172" y="26"/>
                  </a:lnTo>
                  <a:lnTo>
                    <a:pt x="215" y="17"/>
                  </a:lnTo>
                  <a:lnTo>
                    <a:pt x="261" y="10"/>
                  </a:lnTo>
                  <a:lnTo>
                    <a:pt x="309" y="6"/>
                  </a:lnTo>
                  <a:lnTo>
                    <a:pt x="357" y="2"/>
                  </a:lnTo>
                  <a:lnTo>
                    <a:pt x="405" y="0"/>
                  </a:lnTo>
                  <a:lnTo>
                    <a:pt x="451" y="0"/>
                  </a:lnTo>
                  <a:lnTo>
                    <a:pt x="496" y="0"/>
                  </a:lnTo>
                  <a:lnTo>
                    <a:pt x="539" y="2"/>
                  </a:lnTo>
                  <a:lnTo>
                    <a:pt x="578" y="4"/>
                  </a:lnTo>
                  <a:lnTo>
                    <a:pt x="619" y="7"/>
                  </a:lnTo>
                  <a:lnTo>
                    <a:pt x="659" y="10"/>
                  </a:lnTo>
                  <a:lnTo>
                    <a:pt x="698" y="14"/>
                  </a:lnTo>
                  <a:lnTo>
                    <a:pt x="736" y="17"/>
                  </a:lnTo>
                  <a:lnTo>
                    <a:pt x="773" y="22"/>
                  </a:lnTo>
                  <a:lnTo>
                    <a:pt x="809" y="27"/>
                  </a:lnTo>
                  <a:lnTo>
                    <a:pt x="846" y="31"/>
                  </a:lnTo>
                  <a:lnTo>
                    <a:pt x="881" y="37"/>
                  </a:lnTo>
                  <a:lnTo>
                    <a:pt x="916" y="43"/>
                  </a:lnTo>
                  <a:lnTo>
                    <a:pt x="949" y="51"/>
                  </a:lnTo>
                  <a:lnTo>
                    <a:pt x="984" y="60"/>
                  </a:lnTo>
                  <a:lnTo>
                    <a:pt x="1017" y="69"/>
                  </a:lnTo>
                  <a:lnTo>
                    <a:pt x="1050" y="80"/>
                  </a:lnTo>
                  <a:lnTo>
                    <a:pt x="1082" y="92"/>
                  </a:lnTo>
                  <a:lnTo>
                    <a:pt x="1115" y="105"/>
                  </a:lnTo>
                  <a:lnTo>
                    <a:pt x="1147" y="120"/>
                  </a:lnTo>
                  <a:lnTo>
                    <a:pt x="1169" y="132"/>
                  </a:lnTo>
                  <a:lnTo>
                    <a:pt x="1189" y="148"/>
                  </a:lnTo>
                  <a:lnTo>
                    <a:pt x="1208" y="164"/>
                  </a:lnTo>
                  <a:lnTo>
                    <a:pt x="1227" y="183"/>
                  </a:lnTo>
                  <a:lnTo>
                    <a:pt x="1241" y="204"/>
                  </a:lnTo>
                  <a:lnTo>
                    <a:pt x="1252" y="225"/>
                  </a:lnTo>
                  <a:lnTo>
                    <a:pt x="1258" y="246"/>
                  </a:lnTo>
                  <a:lnTo>
                    <a:pt x="1259" y="269"/>
                  </a:lnTo>
                  <a:lnTo>
                    <a:pt x="1251" y="314"/>
                  </a:lnTo>
                  <a:lnTo>
                    <a:pt x="1234" y="352"/>
                  </a:lnTo>
                  <a:lnTo>
                    <a:pt x="1209" y="385"/>
                  </a:lnTo>
                  <a:lnTo>
                    <a:pt x="1178" y="413"/>
                  </a:lnTo>
                  <a:lnTo>
                    <a:pt x="1140" y="437"/>
                  </a:lnTo>
                  <a:lnTo>
                    <a:pt x="1099" y="456"/>
                  </a:lnTo>
                  <a:lnTo>
                    <a:pt x="1054" y="472"/>
                  </a:lnTo>
                  <a:lnTo>
                    <a:pt x="1006" y="484"/>
                  </a:lnTo>
                  <a:lnTo>
                    <a:pt x="956" y="495"/>
                  </a:lnTo>
                  <a:lnTo>
                    <a:pt x="907" y="501"/>
                  </a:lnTo>
                  <a:lnTo>
                    <a:pt x="857" y="506"/>
                  </a:lnTo>
                  <a:lnTo>
                    <a:pt x="809" y="508"/>
                  </a:lnTo>
                  <a:lnTo>
                    <a:pt x="764" y="509"/>
                  </a:lnTo>
                  <a:lnTo>
                    <a:pt x="723" y="509"/>
                  </a:lnTo>
                  <a:lnTo>
                    <a:pt x="685" y="509"/>
                  </a:lnTo>
                  <a:lnTo>
                    <a:pt x="654" y="508"/>
                  </a:lnTo>
                  <a:lnTo>
                    <a:pt x="617" y="506"/>
                  </a:lnTo>
                  <a:lnTo>
                    <a:pt x="574" y="502"/>
                  </a:lnTo>
                  <a:lnTo>
                    <a:pt x="528" y="497"/>
                  </a:lnTo>
                  <a:lnTo>
                    <a:pt x="477" y="490"/>
                  </a:lnTo>
                  <a:lnTo>
                    <a:pt x="424" y="480"/>
                  </a:lnTo>
                  <a:lnTo>
                    <a:pt x="369" y="468"/>
                  </a:lnTo>
                  <a:lnTo>
                    <a:pt x="314" y="453"/>
                  </a:lnTo>
                  <a:lnTo>
                    <a:pt x="260" y="436"/>
                  </a:lnTo>
                  <a:lnTo>
                    <a:pt x="208" y="415"/>
                  </a:lnTo>
                  <a:lnTo>
                    <a:pt x="161" y="390"/>
                  </a:lnTo>
                  <a:lnTo>
                    <a:pt x="116" y="362"/>
                  </a:lnTo>
                  <a:lnTo>
                    <a:pt x="77" y="330"/>
                  </a:lnTo>
                  <a:lnTo>
                    <a:pt x="45" y="294"/>
                  </a:lnTo>
                  <a:lnTo>
                    <a:pt x="20" y="252"/>
                  </a:lnTo>
                  <a:lnTo>
                    <a:pt x="5" y="206"/>
                  </a:lnTo>
                  <a:lnTo>
                    <a:pt x="0" y="155"/>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3" name="Google Shape;1563;p49"/>
            <p:cNvSpPr/>
            <p:nvPr/>
          </p:nvSpPr>
          <p:spPr>
            <a:xfrm>
              <a:off x="3687" y="2434"/>
              <a:ext cx="122" cy="41"/>
            </a:xfrm>
            <a:custGeom>
              <a:rect b="b" l="l" r="r" t="t"/>
              <a:pathLst>
                <a:path extrusionOk="0" h="483" w="1225">
                  <a:moveTo>
                    <a:pt x="0" y="143"/>
                  </a:moveTo>
                  <a:lnTo>
                    <a:pt x="5" y="118"/>
                  </a:lnTo>
                  <a:lnTo>
                    <a:pt x="18" y="96"/>
                  </a:lnTo>
                  <a:lnTo>
                    <a:pt x="37" y="77"/>
                  </a:lnTo>
                  <a:lnTo>
                    <a:pt x="63" y="60"/>
                  </a:lnTo>
                  <a:lnTo>
                    <a:pt x="94" y="46"/>
                  </a:lnTo>
                  <a:lnTo>
                    <a:pt x="129" y="33"/>
                  </a:lnTo>
                  <a:lnTo>
                    <a:pt x="169" y="23"/>
                  </a:lnTo>
                  <a:lnTo>
                    <a:pt x="211" y="15"/>
                  </a:lnTo>
                  <a:lnTo>
                    <a:pt x="255" y="9"/>
                  </a:lnTo>
                  <a:lnTo>
                    <a:pt x="301" y="4"/>
                  </a:lnTo>
                  <a:lnTo>
                    <a:pt x="348" y="1"/>
                  </a:lnTo>
                  <a:lnTo>
                    <a:pt x="394" y="0"/>
                  </a:lnTo>
                  <a:lnTo>
                    <a:pt x="438" y="0"/>
                  </a:lnTo>
                  <a:lnTo>
                    <a:pt x="482" y="0"/>
                  </a:lnTo>
                  <a:lnTo>
                    <a:pt x="523" y="2"/>
                  </a:lnTo>
                  <a:lnTo>
                    <a:pt x="560" y="4"/>
                  </a:lnTo>
                  <a:lnTo>
                    <a:pt x="600" y="7"/>
                  </a:lnTo>
                  <a:lnTo>
                    <a:pt x="639" y="10"/>
                  </a:lnTo>
                  <a:lnTo>
                    <a:pt x="677" y="13"/>
                  </a:lnTo>
                  <a:lnTo>
                    <a:pt x="715" y="17"/>
                  </a:lnTo>
                  <a:lnTo>
                    <a:pt x="751" y="21"/>
                  </a:lnTo>
                  <a:lnTo>
                    <a:pt x="786" y="25"/>
                  </a:lnTo>
                  <a:lnTo>
                    <a:pt x="821" y="30"/>
                  </a:lnTo>
                  <a:lnTo>
                    <a:pt x="856" y="35"/>
                  </a:lnTo>
                  <a:lnTo>
                    <a:pt x="891" y="41"/>
                  </a:lnTo>
                  <a:lnTo>
                    <a:pt x="924" y="49"/>
                  </a:lnTo>
                  <a:lnTo>
                    <a:pt x="957" y="57"/>
                  </a:lnTo>
                  <a:lnTo>
                    <a:pt x="989" y="66"/>
                  </a:lnTo>
                  <a:lnTo>
                    <a:pt x="1022" y="77"/>
                  </a:lnTo>
                  <a:lnTo>
                    <a:pt x="1053" y="88"/>
                  </a:lnTo>
                  <a:lnTo>
                    <a:pt x="1085" y="101"/>
                  </a:lnTo>
                  <a:lnTo>
                    <a:pt x="1116" y="116"/>
                  </a:lnTo>
                  <a:lnTo>
                    <a:pt x="1137" y="126"/>
                  </a:lnTo>
                  <a:lnTo>
                    <a:pt x="1157" y="140"/>
                  </a:lnTo>
                  <a:lnTo>
                    <a:pt x="1175" y="155"/>
                  </a:lnTo>
                  <a:lnTo>
                    <a:pt x="1192" y="173"/>
                  </a:lnTo>
                  <a:lnTo>
                    <a:pt x="1206" y="191"/>
                  </a:lnTo>
                  <a:lnTo>
                    <a:pt x="1217" y="211"/>
                  </a:lnTo>
                  <a:lnTo>
                    <a:pt x="1223" y="231"/>
                  </a:lnTo>
                  <a:lnTo>
                    <a:pt x="1225" y="251"/>
                  </a:lnTo>
                  <a:lnTo>
                    <a:pt x="1217" y="293"/>
                  </a:lnTo>
                  <a:lnTo>
                    <a:pt x="1201" y="329"/>
                  </a:lnTo>
                  <a:lnTo>
                    <a:pt x="1176" y="360"/>
                  </a:lnTo>
                  <a:lnTo>
                    <a:pt x="1146" y="387"/>
                  </a:lnTo>
                  <a:lnTo>
                    <a:pt x="1110" y="410"/>
                  </a:lnTo>
                  <a:lnTo>
                    <a:pt x="1070" y="429"/>
                  </a:lnTo>
                  <a:lnTo>
                    <a:pt x="1026" y="444"/>
                  </a:lnTo>
                  <a:lnTo>
                    <a:pt x="980" y="456"/>
                  </a:lnTo>
                  <a:lnTo>
                    <a:pt x="932" y="466"/>
                  </a:lnTo>
                  <a:lnTo>
                    <a:pt x="883" y="473"/>
                  </a:lnTo>
                  <a:lnTo>
                    <a:pt x="835" y="478"/>
                  </a:lnTo>
                  <a:lnTo>
                    <a:pt x="788" y="481"/>
                  </a:lnTo>
                  <a:lnTo>
                    <a:pt x="744" y="482"/>
                  </a:lnTo>
                  <a:lnTo>
                    <a:pt x="703" y="483"/>
                  </a:lnTo>
                  <a:lnTo>
                    <a:pt x="666" y="483"/>
                  </a:lnTo>
                  <a:lnTo>
                    <a:pt x="633" y="482"/>
                  </a:lnTo>
                  <a:lnTo>
                    <a:pt x="597" y="480"/>
                  </a:lnTo>
                  <a:lnTo>
                    <a:pt x="555" y="476"/>
                  </a:lnTo>
                  <a:lnTo>
                    <a:pt x="508" y="470"/>
                  </a:lnTo>
                  <a:lnTo>
                    <a:pt x="460" y="463"/>
                  </a:lnTo>
                  <a:lnTo>
                    <a:pt x="407" y="452"/>
                  </a:lnTo>
                  <a:lnTo>
                    <a:pt x="354" y="441"/>
                  </a:lnTo>
                  <a:lnTo>
                    <a:pt x="301" y="426"/>
                  </a:lnTo>
                  <a:lnTo>
                    <a:pt x="248" y="409"/>
                  </a:lnTo>
                  <a:lnTo>
                    <a:pt x="198" y="388"/>
                  </a:lnTo>
                  <a:lnTo>
                    <a:pt x="152" y="365"/>
                  </a:lnTo>
                  <a:lnTo>
                    <a:pt x="109" y="337"/>
                  </a:lnTo>
                  <a:lnTo>
                    <a:pt x="72" y="307"/>
                  </a:lnTo>
                  <a:lnTo>
                    <a:pt x="42" y="272"/>
                  </a:lnTo>
                  <a:lnTo>
                    <a:pt x="19" y="234"/>
                  </a:lnTo>
                  <a:lnTo>
                    <a:pt x="4" y="190"/>
                  </a:lnTo>
                  <a:lnTo>
                    <a:pt x="0" y="143"/>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4" name="Google Shape;1564;p49"/>
            <p:cNvSpPr/>
            <p:nvPr/>
          </p:nvSpPr>
          <p:spPr>
            <a:xfrm>
              <a:off x="3689" y="2435"/>
              <a:ext cx="118" cy="38"/>
            </a:xfrm>
            <a:custGeom>
              <a:rect b="b" l="l" r="r" t="t"/>
              <a:pathLst>
                <a:path extrusionOk="0" h="455" w="1187">
                  <a:moveTo>
                    <a:pt x="0" y="135"/>
                  </a:moveTo>
                  <a:lnTo>
                    <a:pt x="5" y="112"/>
                  </a:lnTo>
                  <a:lnTo>
                    <a:pt x="17" y="91"/>
                  </a:lnTo>
                  <a:lnTo>
                    <a:pt x="36" y="72"/>
                  </a:lnTo>
                  <a:lnTo>
                    <a:pt x="62" y="57"/>
                  </a:lnTo>
                  <a:lnTo>
                    <a:pt x="91" y="43"/>
                  </a:lnTo>
                  <a:lnTo>
                    <a:pt x="126" y="32"/>
                  </a:lnTo>
                  <a:lnTo>
                    <a:pt x="164" y="23"/>
                  </a:lnTo>
                  <a:lnTo>
                    <a:pt x="205" y="16"/>
                  </a:lnTo>
                  <a:lnTo>
                    <a:pt x="248" y="9"/>
                  </a:lnTo>
                  <a:lnTo>
                    <a:pt x="292" y="5"/>
                  </a:lnTo>
                  <a:lnTo>
                    <a:pt x="337" y="2"/>
                  </a:lnTo>
                  <a:lnTo>
                    <a:pt x="382" y="0"/>
                  </a:lnTo>
                  <a:lnTo>
                    <a:pt x="425" y="0"/>
                  </a:lnTo>
                  <a:lnTo>
                    <a:pt x="466" y="0"/>
                  </a:lnTo>
                  <a:lnTo>
                    <a:pt x="506" y="1"/>
                  </a:lnTo>
                  <a:lnTo>
                    <a:pt x="541" y="3"/>
                  </a:lnTo>
                  <a:lnTo>
                    <a:pt x="579" y="6"/>
                  </a:lnTo>
                  <a:lnTo>
                    <a:pt x="616" y="9"/>
                  </a:lnTo>
                  <a:lnTo>
                    <a:pt x="654" y="12"/>
                  </a:lnTo>
                  <a:lnTo>
                    <a:pt x="690" y="16"/>
                  </a:lnTo>
                  <a:lnTo>
                    <a:pt x="726" y="20"/>
                  </a:lnTo>
                  <a:lnTo>
                    <a:pt x="760" y="24"/>
                  </a:lnTo>
                  <a:lnTo>
                    <a:pt x="794" y="29"/>
                  </a:lnTo>
                  <a:lnTo>
                    <a:pt x="829" y="34"/>
                  </a:lnTo>
                  <a:lnTo>
                    <a:pt x="862" y="40"/>
                  </a:lnTo>
                  <a:lnTo>
                    <a:pt x="896" y="48"/>
                  </a:lnTo>
                  <a:lnTo>
                    <a:pt x="928" y="56"/>
                  </a:lnTo>
                  <a:lnTo>
                    <a:pt x="960" y="64"/>
                  </a:lnTo>
                  <a:lnTo>
                    <a:pt x="993" y="73"/>
                  </a:lnTo>
                  <a:lnTo>
                    <a:pt x="1023" y="85"/>
                  </a:lnTo>
                  <a:lnTo>
                    <a:pt x="1053" y="96"/>
                  </a:lnTo>
                  <a:lnTo>
                    <a:pt x="1084" y="110"/>
                  </a:lnTo>
                  <a:lnTo>
                    <a:pt x="1103" y="120"/>
                  </a:lnTo>
                  <a:lnTo>
                    <a:pt x="1123" y="132"/>
                  </a:lnTo>
                  <a:lnTo>
                    <a:pt x="1141" y="148"/>
                  </a:lnTo>
                  <a:lnTo>
                    <a:pt x="1157" y="164"/>
                  </a:lnTo>
                  <a:lnTo>
                    <a:pt x="1170" y="181"/>
                  </a:lnTo>
                  <a:lnTo>
                    <a:pt x="1181" y="200"/>
                  </a:lnTo>
                  <a:lnTo>
                    <a:pt x="1187" y="218"/>
                  </a:lnTo>
                  <a:lnTo>
                    <a:pt x="1187" y="238"/>
                  </a:lnTo>
                  <a:lnTo>
                    <a:pt x="1180" y="276"/>
                  </a:lnTo>
                  <a:lnTo>
                    <a:pt x="1164" y="309"/>
                  </a:lnTo>
                  <a:lnTo>
                    <a:pt x="1142" y="338"/>
                  </a:lnTo>
                  <a:lnTo>
                    <a:pt x="1112" y="363"/>
                  </a:lnTo>
                  <a:lnTo>
                    <a:pt x="1079" y="385"/>
                  </a:lnTo>
                  <a:lnTo>
                    <a:pt x="1040" y="403"/>
                  </a:lnTo>
                  <a:lnTo>
                    <a:pt x="998" y="417"/>
                  </a:lnTo>
                  <a:lnTo>
                    <a:pt x="953" y="430"/>
                  </a:lnTo>
                  <a:lnTo>
                    <a:pt x="906" y="438"/>
                  </a:lnTo>
                  <a:lnTo>
                    <a:pt x="859" y="445"/>
                  </a:lnTo>
                  <a:lnTo>
                    <a:pt x="812" y="450"/>
                  </a:lnTo>
                  <a:lnTo>
                    <a:pt x="766" y="453"/>
                  </a:lnTo>
                  <a:lnTo>
                    <a:pt x="723" y="454"/>
                  </a:lnTo>
                  <a:lnTo>
                    <a:pt x="682" y="455"/>
                  </a:lnTo>
                  <a:lnTo>
                    <a:pt x="644" y="454"/>
                  </a:lnTo>
                  <a:lnTo>
                    <a:pt x="611" y="453"/>
                  </a:lnTo>
                  <a:lnTo>
                    <a:pt x="576" y="451"/>
                  </a:lnTo>
                  <a:lnTo>
                    <a:pt x="534" y="448"/>
                  </a:lnTo>
                  <a:lnTo>
                    <a:pt x="489" y="442"/>
                  </a:lnTo>
                  <a:lnTo>
                    <a:pt x="441" y="436"/>
                  </a:lnTo>
                  <a:lnTo>
                    <a:pt x="390" y="426"/>
                  </a:lnTo>
                  <a:lnTo>
                    <a:pt x="338" y="414"/>
                  </a:lnTo>
                  <a:lnTo>
                    <a:pt x="286" y="401"/>
                  </a:lnTo>
                  <a:lnTo>
                    <a:pt x="235" y="384"/>
                  </a:lnTo>
                  <a:lnTo>
                    <a:pt x="187" y="364"/>
                  </a:lnTo>
                  <a:lnTo>
                    <a:pt x="142" y="343"/>
                  </a:lnTo>
                  <a:lnTo>
                    <a:pt x="101" y="317"/>
                  </a:lnTo>
                  <a:lnTo>
                    <a:pt x="66" y="288"/>
                  </a:lnTo>
                  <a:lnTo>
                    <a:pt x="36" y="256"/>
                  </a:lnTo>
                  <a:lnTo>
                    <a:pt x="15" y="219"/>
                  </a:lnTo>
                  <a:lnTo>
                    <a:pt x="3" y="179"/>
                  </a:lnTo>
                  <a:lnTo>
                    <a:pt x="0" y="135"/>
                  </a:lnTo>
                  <a:close/>
                </a:path>
              </a:pathLst>
            </a:custGeom>
            <a:solidFill>
              <a:srgbClr val="91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5" name="Google Shape;1565;p49"/>
            <p:cNvSpPr/>
            <p:nvPr/>
          </p:nvSpPr>
          <p:spPr>
            <a:xfrm>
              <a:off x="3690" y="2435"/>
              <a:ext cx="116" cy="35"/>
            </a:xfrm>
            <a:custGeom>
              <a:rect b="b" l="l" r="r" t="t"/>
              <a:pathLst>
                <a:path extrusionOk="0" h="429" w="1157">
                  <a:moveTo>
                    <a:pt x="0" y="125"/>
                  </a:moveTo>
                  <a:lnTo>
                    <a:pt x="6" y="104"/>
                  </a:lnTo>
                  <a:lnTo>
                    <a:pt x="19" y="84"/>
                  </a:lnTo>
                  <a:lnTo>
                    <a:pt x="38" y="67"/>
                  </a:lnTo>
                  <a:lnTo>
                    <a:pt x="64" y="52"/>
                  </a:lnTo>
                  <a:lnTo>
                    <a:pt x="93" y="39"/>
                  </a:lnTo>
                  <a:lnTo>
                    <a:pt x="127" y="29"/>
                  </a:lnTo>
                  <a:lnTo>
                    <a:pt x="164" y="21"/>
                  </a:lnTo>
                  <a:lnTo>
                    <a:pt x="204" y="14"/>
                  </a:lnTo>
                  <a:lnTo>
                    <a:pt x="246" y="8"/>
                  </a:lnTo>
                  <a:lnTo>
                    <a:pt x="289" y="4"/>
                  </a:lnTo>
                  <a:lnTo>
                    <a:pt x="332" y="2"/>
                  </a:lnTo>
                  <a:lnTo>
                    <a:pt x="376" y="0"/>
                  </a:lnTo>
                  <a:lnTo>
                    <a:pt x="417" y="0"/>
                  </a:lnTo>
                  <a:lnTo>
                    <a:pt x="457" y="1"/>
                  </a:lnTo>
                  <a:lnTo>
                    <a:pt x="495" y="2"/>
                  </a:lnTo>
                  <a:lnTo>
                    <a:pt x="529" y="4"/>
                  </a:lnTo>
                  <a:lnTo>
                    <a:pt x="566" y="6"/>
                  </a:lnTo>
                  <a:lnTo>
                    <a:pt x="601" y="9"/>
                  </a:lnTo>
                  <a:lnTo>
                    <a:pt x="637" y="12"/>
                  </a:lnTo>
                  <a:lnTo>
                    <a:pt x="673" y="16"/>
                  </a:lnTo>
                  <a:lnTo>
                    <a:pt x="707" y="19"/>
                  </a:lnTo>
                  <a:lnTo>
                    <a:pt x="741" y="23"/>
                  </a:lnTo>
                  <a:lnTo>
                    <a:pt x="774" y="27"/>
                  </a:lnTo>
                  <a:lnTo>
                    <a:pt x="808" y="32"/>
                  </a:lnTo>
                  <a:lnTo>
                    <a:pt x="841" y="38"/>
                  </a:lnTo>
                  <a:lnTo>
                    <a:pt x="873" y="45"/>
                  </a:lnTo>
                  <a:lnTo>
                    <a:pt x="905" y="52"/>
                  </a:lnTo>
                  <a:lnTo>
                    <a:pt x="936" y="60"/>
                  </a:lnTo>
                  <a:lnTo>
                    <a:pt x="967" y="69"/>
                  </a:lnTo>
                  <a:lnTo>
                    <a:pt x="997" y="79"/>
                  </a:lnTo>
                  <a:lnTo>
                    <a:pt x="1026" y="90"/>
                  </a:lnTo>
                  <a:lnTo>
                    <a:pt x="1055" y="103"/>
                  </a:lnTo>
                  <a:lnTo>
                    <a:pt x="1074" y="112"/>
                  </a:lnTo>
                  <a:lnTo>
                    <a:pt x="1093" y="124"/>
                  </a:lnTo>
                  <a:lnTo>
                    <a:pt x="1111" y="138"/>
                  </a:lnTo>
                  <a:lnTo>
                    <a:pt x="1126" y="153"/>
                  </a:lnTo>
                  <a:lnTo>
                    <a:pt x="1139" y="170"/>
                  </a:lnTo>
                  <a:lnTo>
                    <a:pt x="1149" y="187"/>
                  </a:lnTo>
                  <a:lnTo>
                    <a:pt x="1155" y="205"/>
                  </a:lnTo>
                  <a:lnTo>
                    <a:pt x="1157" y="224"/>
                  </a:lnTo>
                  <a:lnTo>
                    <a:pt x="1150" y="258"/>
                  </a:lnTo>
                  <a:lnTo>
                    <a:pt x="1135" y="289"/>
                  </a:lnTo>
                  <a:lnTo>
                    <a:pt x="1113" y="316"/>
                  </a:lnTo>
                  <a:lnTo>
                    <a:pt x="1085" y="339"/>
                  </a:lnTo>
                  <a:lnTo>
                    <a:pt x="1052" y="359"/>
                  </a:lnTo>
                  <a:lnTo>
                    <a:pt x="1015" y="376"/>
                  </a:lnTo>
                  <a:lnTo>
                    <a:pt x="973" y="390"/>
                  </a:lnTo>
                  <a:lnTo>
                    <a:pt x="931" y="402"/>
                  </a:lnTo>
                  <a:lnTo>
                    <a:pt x="886" y="411"/>
                  </a:lnTo>
                  <a:lnTo>
                    <a:pt x="840" y="417"/>
                  </a:lnTo>
                  <a:lnTo>
                    <a:pt x="795" y="422"/>
                  </a:lnTo>
                  <a:lnTo>
                    <a:pt x="750" y="426"/>
                  </a:lnTo>
                  <a:lnTo>
                    <a:pt x="707" y="428"/>
                  </a:lnTo>
                  <a:lnTo>
                    <a:pt x="666" y="429"/>
                  </a:lnTo>
                  <a:lnTo>
                    <a:pt x="630" y="428"/>
                  </a:lnTo>
                  <a:lnTo>
                    <a:pt x="597" y="427"/>
                  </a:lnTo>
                  <a:lnTo>
                    <a:pt x="562" y="424"/>
                  </a:lnTo>
                  <a:lnTo>
                    <a:pt x="520" y="421"/>
                  </a:lnTo>
                  <a:lnTo>
                    <a:pt x="475" y="415"/>
                  </a:lnTo>
                  <a:lnTo>
                    <a:pt x="428" y="409"/>
                  </a:lnTo>
                  <a:lnTo>
                    <a:pt x="378" y="400"/>
                  </a:lnTo>
                  <a:lnTo>
                    <a:pt x="327" y="388"/>
                  </a:lnTo>
                  <a:lnTo>
                    <a:pt x="276" y="375"/>
                  </a:lnTo>
                  <a:lnTo>
                    <a:pt x="227" y="358"/>
                  </a:lnTo>
                  <a:lnTo>
                    <a:pt x="180" y="340"/>
                  </a:lnTo>
                  <a:lnTo>
                    <a:pt x="136" y="319"/>
                  </a:lnTo>
                  <a:lnTo>
                    <a:pt x="96" y="295"/>
                  </a:lnTo>
                  <a:lnTo>
                    <a:pt x="63" y="267"/>
                  </a:lnTo>
                  <a:lnTo>
                    <a:pt x="34" y="237"/>
                  </a:lnTo>
                  <a:lnTo>
                    <a:pt x="14" y="203"/>
                  </a:lnTo>
                  <a:lnTo>
                    <a:pt x="2" y="166"/>
                  </a:lnTo>
                  <a:lnTo>
                    <a:pt x="0" y="125"/>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6" name="Google Shape;1566;p49"/>
            <p:cNvSpPr/>
            <p:nvPr/>
          </p:nvSpPr>
          <p:spPr>
            <a:xfrm>
              <a:off x="3691" y="2435"/>
              <a:ext cx="113" cy="34"/>
            </a:xfrm>
            <a:custGeom>
              <a:rect b="b" l="l" r="r" t="t"/>
              <a:pathLst>
                <a:path extrusionOk="0" h="405" w="1123">
                  <a:moveTo>
                    <a:pt x="0" y="114"/>
                  </a:moveTo>
                  <a:lnTo>
                    <a:pt x="6" y="94"/>
                  </a:lnTo>
                  <a:lnTo>
                    <a:pt x="19" y="77"/>
                  </a:lnTo>
                  <a:lnTo>
                    <a:pt x="39" y="62"/>
                  </a:lnTo>
                  <a:lnTo>
                    <a:pt x="63" y="49"/>
                  </a:lnTo>
                  <a:lnTo>
                    <a:pt x="92" y="37"/>
                  </a:lnTo>
                  <a:lnTo>
                    <a:pt x="125" y="27"/>
                  </a:lnTo>
                  <a:lnTo>
                    <a:pt x="162" y="20"/>
                  </a:lnTo>
                  <a:lnTo>
                    <a:pt x="200" y="14"/>
                  </a:lnTo>
                  <a:lnTo>
                    <a:pt x="241" y="8"/>
                  </a:lnTo>
                  <a:lnTo>
                    <a:pt x="283" y="4"/>
                  </a:lnTo>
                  <a:lnTo>
                    <a:pt x="324" y="2"/>
                  </a:lnTo>
                  <a:lnTo>
                    <a:pt x="366" y="0"/>
                  </a:lnTo>
                  <a:lnTo>
                    <a:pt x="405" y="0"/>
                  </a:lnTo>
                  <a:lnTo>
                    <a:pt x="444" y="0"/>
                  </a:lnTo>
                  <a:lnTo>
                    <a:pt x="480" y="1"/>
                  </a:lnTo>
                  <a:lnTo>
                    <a:pt x="512" y="3"/>
                  </a:lnTo>
                  <a:lnTo>
                    <a:pt x="547" y="5"/>
                  </a:lnTo>
                  <a:lnTo>
                    <a:pt x="581" y="8"/>
                  </a:lnTo>
                  <a:lnTo>
                    <a:pt x="616" y="11"/>
                  </a:lnTo>
                  <a:lnTo>
                    <a:pt x="649" y="15"/>
                  </a:lnTo>
                  <a:lnTo>
                    <a:pt x="684" y="18"/>
                  </a:lnTo>
                  <a:lnTo>
                    <a:pt x="718" y="22"/>
                  </a:lnTo>
                  <a:lnTo>
                    <a:pt x="750" y="26"/>
                  </a:lnTo>
                  <a:lnTo>
                    <a:pt x="783" y="31"/>
                  </a:lnTo>
                  <a:lnTo>
                    <a:pt x="815" y="36"/>
                  </a:lnTo>
                  <a:lnTo>
                    <a:pt x="847" y="43"/>
                  </a:lnTo>
                  <a:lnTo>
                    <a:pt x="878" y="50"/>
                  </a:lnTo>
                  <a:lnTo>
                    <a:pt x="909" y="57"/>
                  </a:lnTo>
                  <a:lnTo>
                    <a:pt x="939" y="66"/>
                  </a:lnTo>
                  <a:lnTo>
                    <a:pt x="968" y="76"/>
                  </a:lnTo>
                  <a:lnTo>
                    <a:pt x="996" y="86"/>
                  </a:lnTo>
                  <a:lnTo>
                    <a:pt x="1023" y="97"/>
                  </a:lnTo>
                  <a:lnTo>
                    <a:pt x="1042" y="106"/>
                  </a:lnTo>
                  <a:lnTo>
                    <a:pt x="1060" y="117"/>
                  </a:lnTo>
                  <a:lnTo>
                    <a:pt x="1077" y="131"/>
                  </a:lnTo>
                  <a:lnTo>
                    <a:pt x="1093" y="145"/>
                  </a:lnTo>
                  <a:lnTo>
                    <a:pt x="1106" y="161"/>
                  </a:lnTo>
                  <a:lnTo>
                    <a:pt x="1115" y="177"/>
                  </a:lnTo>
                  <a:lnTo>
                    <a:pt x="1121" y="195"/>
                  </a:lnTo>
                  <a:lnTo>
                    <a:pt x="1123" y="211"/>
                  </a:lnTo>
                  <a:lnTo>
                    <a:pt x="1116" y="242"/>
                  </a:lnTo>
                  <a:lnTo>
                    <a:pt x="1102" y="270"/>
                  </a:lnTo>
                  <a:lnTo>
                    <a:pt x="1080" y="294"/>
                  </a:lnTo>
                  <a:lnTo>
                    <a:pt x="1054" y="316"/>
                  </a:lnTo>
                  <a:lnTo>
                    <a:pt x="1022" y="334"/>
                  </a:lnTo>
                  <a:lnTo>
                    <a:pt x="986" y="350"/>
                  </a:lnTo>
                  <a:lnTo>
                    <a:pt x="947" y="363"/>
                  </a:lnTo>
                  <a:lnTo>
                    <a:pt x="905" y="375"/>
                  </a:lnTo>
                  <a:lnTo>
                    <a:pt x="861" y="384"/>
                  </a:lnTo>
                  <a:lnTo>
                    <a:pt x="817" y="391"/>
                  </a:lnTo>
                  <a:lnTo>
                    <a:pt x="772" y="397"/>
                  </a:lnTo>
                  <a:lnTo>
                    <a:pt x="728" y="401"/>
                  </a:lnTo>
                  <a:lnTo>
                    <a:pt x="687" y="403"/>
                  </a:lnTo>
                  <a:lnTo>
                    <a:pt x="646" y="404"/>
                  </a:lnTo>
                  <a:lnTo>
                    <a:pt x="610" y="405"/>
                  </a:lnTo>
                  <a:lnTo>
                    <a:pt x="577" y="404"/>
                  </a:lnTo>
                  <a:lnTo>
                    <a:pt x="542" y="401"/>
                  </a:lnTo>
                  <a:lnTo>
                    <a:pt x="501" y="397"/>
                  </a:lnTo>
                  <a:lnTo>
                    <a:pt x="456" y="391"/>
                  </a:lnTo>
                  <a:lnTo>
                    <a:pt x="410" y="383"/>
                  </a:lnTo>
                  <a:lnTo>
                    <a:pt x="361" y="374"/>
                  </a:lnTo>
                  <a:lnTo>
                    <a:pt x="312" y="362"/>
                  </a:lnTo>
                  <a:lnTo>
                    <a:pt x="263" y="349"/>
                  </a:lnTo>
                  <a:lnTo>
                    <a:pt x="215" y="333"/>
                  </a:lnTo>
                  <a:lnTo>
                    <a:pt x="170" y="315"/>
                  </a:lnTo>
                  <a:lnTo>
                    <a:pt x="127" y="294"/>
                  </a:lnTo>
                  <a:lnTo>
                    <a:pt x="89" y="271"/>
                  </a:lnTo>
                  <a:lnTo>
                    <a:pt x="57" y="245"/>
                  </a:lnTo>
                  <a:lnTo>
                    <a:pt x="30" y="217"/>
                  </a:lnTo>
                  <a:lnTo>
                    <a:pt x="12" y="185"/>
                  </a:lnTo>
                  <a:lnTo>
                    <a:pt x="1" y="151"/>
                  </a:lnTo>
                  <a:lnTo>
                    <a:pt x="0" y="114"/>
                  </a:lnTo>
                  <a:close/>
                </a:path>
              </a:pathLst>
            </a:custGeom>
            <a:solidFill>
              <a:srgbClr val="9BA3A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7" name="Google Shape;1567;p49"/>
            <p:cNvSpPr/>
            <p:nvPr/>
          </p:nvSpPr>
          <p:spPr>
            <a:xfrm>
              <a:off x="3693" y="2435"/>
              <a:ext cx="109" cy="31"/>
            </a:xfrm>
            <a:custGeom>
              <a:rect b="b" l="l" r="r" t="t"/>
              <a:pathLst>
                <a:path extrusionOk="0" h="376" w="1090">
                  <a:moveTo>
                    <a:pt x="0" y="105"/>
                  </a:moveTo>
                  <a:lnTo>
                    <a:pt x="7" y="86"/>
                  </a:lnTo>
                  <a:lnTo>
                    <a:pt x="21" y="71"/>
                  </a:lnTo>
                  <a:lnTo>
                    <a:pt x="39" y="56"/>
                  </a:lnTo>
                  <a:lnTo>
                    <a:pt x="63" y="44"/>
                  </a:lnTo>
                  <a:lnTo>
                    <a:pt x="92" y="33"/>
                  </a:lnTo>
                  <a:lnTo>
                    <a:pt x="124" y="25"/>
                  </a:lnTo>
                  <a:lnTo>
                    <a:pt x="160" y="18"/>
                  </a:lnTo>
                  <a:lnTo>
                    <a:pt x="197" y="12"/>
                  </a:lnTo>
                  <a:lnTo>
                    <a:pt x="237" y="7"/>
                  </a:lnTo>
                  <a:lnTo>
                    <a:pt x="277" y="4"/>
                  </a:lnTo>
                  <a:lnTo>
                    <a:pt x="317" y="2"/>
                  </a:lnTo>
                  <a:lnTo>
                    <a:pt x="357" y="0"/>
                  </a:lnTo>
                  <a:lnTo>
                    <a:pt x="396" y="0"/>
                  </a:lnTo>
                  <a:lnTo>
                    <a:pt x="433" y="1"/>
                  </a:lnTo>
                  <a:lnTo>
                    <a:pt x="467" y="2"/>
                  </a:lnTo>
                  <a:lnTo>
                    <a:pt x="498" y="3"/>
                  </a:lnTo>
                  <a:lnTo>
                    <a:pt x="531" y="5"/>
                  </a:lnTo>
                  <a:lnTo>
                    <a:pt x="564" y="7"/>
                  </a:lnTo>
                  <a:lnTo>
                    <a:pt x="598" y="11"/>
                  </a:lnTo>
                  <a:lnTo>
                    <a:pt x="630" y="13"/>
                  </a:lnTo>
                  <a:lnTo>
                    <a:pt x="664" y="16"/>
                  </a:lnTo>
                  <a:lnTo>
                    <a:pt x="696" y="20"/>
                  </a:lnTo>
                  <a:lnTo>
                    <a:pt x="728" y="24"/>
                  </a:lnTo>
                  <a:lnTo>
                    <a:pt x="760" y="28"/>
                  </a:lnTo>
                  <a:lnTo>
                    <a:pt x="792" y="33"/>
                  </a:lnTo>
                  <a:lnTo>
                    <a:pt x="823" y="40"/>
                  </a:lnTo>
                  <a:lnTo>
                    <a:pt x="854" y="46"/>
                  </a:lnTo>
                  <a:lnTo>
                    <a:pt x="884" y="53"/>
                  </a:lnTo>
                  <a:lnTo>
                    <a:pt x="913" y="61"/>
                  </a:lnTo>
                  <a:lnTo>
                    <a:pt x="941" y="70"/>
                  </a:lnTo>
                  <a:lnTo>
                    <a:pt x="968" y="80"/>
                  </a:lnTo>
                  <a:lnTo>
                    <a:pt x="994" y="90"/>
                  </a:lnTo>
                  <a:lnTo>
                    <a:pt x="1011" y="99"/>
                  </a:lnTo>
                  <a:lnTo>
                    <a:pt x="1029" y="109"/>
                  </a:lnTo>
                  <a:lnTo>
                    <a:pt x="1045" y="121"/>
                  </a:lnTo>
                  <a:lnTo>
                    <a:pt x="1060" y="135"/>
                  </a:lnTo>
                  <a:lnTo>
                    <a:pt x="1072" y="149"/>
                  </a:lnTo>
                  <a:lnTo>
                    <a:pt x="1083" y="164"/>
                  </a:lnTo>
                  <a:lnTo>
                    <a:pt x="1088" y="179"/>
                  </a:lnTo>
                  <a:lnTo>
                    <a:pt x="1090" y="194"/>
                  </a:lnTo>
                  <a:lnTo>
                    <a:pt x="1083" y="222"/>
                  </a:lnTo>
                  <a:lnTo>
                    <a:pt x="1069" y="248"/>
                  </a:lnTo>
                  <a:lnTo>
                    <a:pt x="1049" y="270"/>
                  </a:lnTo>
                  <a:lnTo>
                    <a:pt x="1024" y="290"/>
                  </a:lnTo>
                  <a:lnTo>
                    <a:pt x="993" y="308"/>
                  </a:lnTo>
                  <a:lnTo>
                    <a:pt x="959" y="322"/>
                  </a:lnTo>
                  <a:lnTo>
                    <a:pt x="921" y="336"/>
                  </a:lnTo>
                  <a:lnTo>
                    <a:pt x="880" y="346"/>
                  </a:lnTo>
                  <a:lnTo>
                    <a:pt x="839" y="355"/>
                  </a:lnTo>
                  <a:lnTo>
                    <a:pt x="795" y="362"/>
                  </a:lnTo>
                  <a:lnTo>
                    <a:pt x="752" y="368"/>
                  </a:lnTo>
                  <a:lnTo>
                    <a:pt x="709" y="372"/>
                  </a:lnTo>
                  <a:lnTo>
                    <a:pt x="668" y="375"/>
                  </a:lnTo>
                  <a:lnTo>
                    <a:pt x="628" y="376"/>
                  </a:lnTo>
                  <a:lnTo>
                    <a:pt x="592" y="376"/>
                  </a:lnTo>
                  <a:lnTo>
                    <a:pt x="558" y="375"/>
                  </a:lnTo>
                  <a:lnTo>
                    <a:pt x="523" y="373"/>
                  </a:lnTo>
                  <a:lnTo>
                    <a:pt x="482" y="370"/>
                  </a:lnTo>
                  <a:lnTo>
                    <a:pt x="439" y="365"/>
                  </a:lnTo>
                  <a:lnTo>
                    <a:pt x="393" y="357"/>
                  </a:lnTo>
                  <a:lnTo>
                    <a:pt x="346" y="348"/>
                  </a:lnTo>
                  <a:lnTo>
                    <a:pt x="298" y="337"/>
                  </a:lnTo>
                  <a:lnTo>
                    <a:pt x="250" y="324"/>
                  </a:lnTo>
                  <a:lnTo>
                    <a:pt x="203" y="309"/>
                  </a:lnTo>
                  <a:lnTo>
                    <a:pt x="160" y="291"/>
                  </a:lnTo>
                  <a:lnTo>
                    <a:pt x="119" y="271"/>
                  </a:lnTo>
                  <a:lnTo>
                    <a:pt x="84" y="250"/>
                  </a:lnTo>
                  <a:lnTo>
                    <a:pt x="52" y="226"/>
                  </a:lnTo>
                  <a:lnTo>
                    <a:pt x="28" y="199"/>
                  </a:lnTo>
                  <a:lnTo>
                    <a:pt x="10" y="170"/>
                  </a:lnTo>
                  <a:lnTo>
                    <a:pt x="0" y="139"/>
                  </a:lnTo>
                  <a:lnTo>
                    <a:pt x="0" y="105"/>
                  </a:lnTo>
                  <a:close/>
                </a:path>
              </a:pathLst>
            </a:custGeom>
            <a:solidFill>
              <a:srgbClr val="9EA6A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8" name="Google Shape;1568;p49"/>
            <p:cNvSpPr/>
            <p:nvPr/>
          </p:nvSpPr>
          <p:spPr>
            <a:xfrm>
              <a:off x="3694" y="2435"/>
              <a:ext cx="105" cy="29"/>
            </a:xfrm>
            <a:custGeom>
              <a:rect b="b" l="l" r="r" t="t"/>
              <a:pathLst>
                <a:path extrusionOk="0" h="350" w="1054">
                  <a:moveTo>
                    <a:pt x="1" y="94"/>
                  </a:moveTo>
                  <a:lnTo>
                    <a:pt x="9" y="78"/>
                  </a:lnTo>
                  <a:lnTo>
                    <a:pt x="22" y="63"/>
                  </a:lnTo>
                  <a:lnTo>
                    <a:pt x="40" y="51"/>
                  </a:lnTo>
                  <a:lnTo>
                    <a:pt x="64" y="41"/>
                  </a:lnTo>
                  <a:lnTo>
                    <a:pt x="92" y="31"/>
                  </a:lnTo>
                  <a:lnTo>
                    <a:pt x="123" y="23"/>
                  </a:lnTo>
                  <a:lnTo>
                    <a:pt x="158" y="17"/>
                  </a:lnTo>
                  <a:lnTo>
                    <a:pt x="195" y="11"/>
                  </a:lnTo>
                  <a:lnTo>
                    <a:pt x="232" y="7"/>
                  </a:lnTo>
                  <a:lnTo>
                    <a:pt x="272" y="4"/>
                  </a:lnTo>
                  <a:lnTo>
                    <a:pt x="310" y="2"/>
                  </a:lnTo>
                  <a:lnTo>
                    <a:pt x="348" y="0"/>
                  </a:lnTo>
                  <a:lnTo>
                    <a:pt x="386" y="0"/>
                  </a:lnTo>
                  <a:lnTo>
                    <a:pt x="420" y="0"/>
                  </a:lnTo>
                  <a:lnTo>
                    <a:pt x="453" y="1"/>
                  </a:lnTo>
                  <a:lnTo>
                    <a:pt x="482" y="2"/>
                  </a:lnTo>
                  <a:lnTo>
                    <a:pt x="514" y="4"/>
                  </a:lnTo>
                  <a:lnTo>
                    <a:pt x="545" y="6"/>
                  </a:lnTo>
                  <a:lnTo>
                    <a:pt x="578" y="10"/>
                  </a:lnTo>
                  <a:lnTo>
                    <a:pt x="609" y="12"/>
                  </a:lnTo>
                  <a:lnTo>
                    <a:pt x="642" y="15"/>
                  </a:lnTo>
                  <a:lnTo>
                    <a:pt x="674" y="19"/>
                  </a:lnTo>
                  <a:lnTo>
                    <a:pt x="705" y="22"/>
                  </a:lnTo>
                  <a:lnTo>
                    <a:pt x="737" y="27"/>
                  </a:lnTo>
                  <a:lnTo>
                    <a:pt x="768" y="32"/>
                  </a:lnTo>
                  <a:lnTo>
                    <a:pt x="799" y="37"/>
                  </a:lnTo>
                  <a:lnTo>
                    <a:pt x="829" y="44"/>
                  </a:lnTo>
                  <a:lnTo>
                    <a:pt x="858" y="50"/>
                  </a:lnTo>
                  <a:lnTo>
                    <a:pt x="887" y="57"/>
                  </a:lnTo>
                  <a:lnTo>
                    <a:pt x="914" y="65"/>
                  </a:lnTo>
                  <a:lnTo>
                    <a:pt x="941" y="75"/>
                  </a:lnTo>
                  <a:lnTo>
                    <a:pt x="965" y="84"/>
                  </a:lnTo>
                  <a:lnTo>
                    <a:pt x="981" y="92"/>
                  </a:lnTo>
                  <a:lnTo>
                    <a:pt x="998" y="102"/>
                  </a:lnTo>
                  <a:lnTo>
                    <a:pt x="1014" y="113"/>
                  </a:lnTo>
                  <a:lnTo>
                    <a:pt x="1028" y="125"/>
                  </a:lnTo>
                  <a:lnTo>
                    <a:pt x="1040" y="139"/>
                  </a:lnTo>
                  <a:lnTo>
                    <a:pt x="1048" y="152"/>
                  </a:lnTo>
                  <a:lnTo>
                    <a:pt x="1053" y="166"/>
                  </a:lnTo>
                  <a:lnTo>
                    <a:pt x="1054" y="180"/>
                  </a:lnTo>
                  <a:lnTo>
                    <a:pt x="1049" y="205"/>
                  </a:lnTo>
                  <a:lnTo>
                    <a:pt x="1037" y="228"/>
                  </a:lnTo>
                  <a:lnTo>
                    <a:pt x="1018" y="248"/>
                  </a:lnTo>
                  <a:lnTo>
                    <a:pt x="994" y="266"/>
                  </a:lnTo>
                  <a:lnTo>
                    <a:pt x="965" y="283"/>
                  </a:lnTo>
                  <a:lnTo>
                    <a:pt x="932" y="296"/>
                  </a:lnTo>
                  <a:lnTo>
                    <a:pt x="897" y="309"/>
                  </a:lnTo>
                  <a:lnTo>
                    <a:pt x="858" y="319"/>
                  </a:lnTo>
                  <a:lnTo>
                    <a:pt x="818" y="328"/>
                  </a:lnTo>
                  <a:lnTo>
                    <a:pt x="776" y="336"/>
                  </a:lnTo>
                  <a:lnTo>
                    <a:pt x="733" y="341"/>
                  </a:lnTo>
                  <a:lnTo>
                    <a:pt x="693" y="345"/>
                  </a:lnTo>
                  <a:lnTo>
                    <a:pt x="652" y="348"/>
                  </a:lnTo>
                  <a:lnTo>
                    <a:pt x="613" y="350"/>
                  </a:lnTo>
                  <a:lnTo>
                    <a:pt x="577" y="350"/>
                  </a:lnTo>
                  <a:lnTo>
                    <a:pt x="543" y="349"/>
                  </a:lnTo>
                  <a:lnTo>
                    <a:pt x="508" y="347"/>
                  </a:lnTo>
                  <a:lnTo>
                    <a:pt x="467" y="344"/>
                  </a:lnTo>
                  <a:lnTo>
                    <a:pt x="424" y="338"/>
                  </a:lnTo>
                  <a:lnTo>
                    <a:pt x="378" y="330"/>
                  </a:lnTo>
                  <a:lnTo>
                    <a:pt x="332" y="321"/>
                  </a:lnTo>
                  <a:lnTo>
                    <a:pt x="285" y="311"/>
                  </a:lnTo>
                  <a:lnTo>
                    <a:pt x="239" y="297"/>
                  </a:lnTo>
                  <a:lnTo>
                    <a:pt x="195" y="283"/>
                  </a:lnTo>
                  <a:lnTo>
                    <a:pt x="152" y="266"/>
                  </a:lnTo>
                  <a:lnTo>
                    <a:pt x="113" y="248"/>
                  </a:lnTo>
                  <a:lnTo>
                    <a:pt x="79" y="227"/>
                  </a:lnTo>
                  <a:lnTo>
                    <a:pt x="49" y="204"/>
                  </a:lnTo>
                  <a:lnTo>
                    <a:pt x="26" y="179"/>
                  </a:lnTo>
                  <a:lnTo>
                    <a:pt x="10" y="153"/>
                  </a:lnTo>
                  <a:lnTo>
                    <a:pt x="0" y="124"/>
                  </a:lnTo>
                  <a:lnTo>
                    <a:pt x="1" y="94"/>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9" name="Google Shape;1569;p49"/>
            <p:cNvSpPr/>
            <p:nvPr/>
          </p:nvSpPr>
          <p:spPr>
            <a:xfrm>
              <a:off x="3695" y="2435"/>
              <a:ext cx="103" cy="27"/>
            </a:xfrm>
            <a:custGeom>
              <a:rect b="b" l="l" r="r" t="t"/>
              <a:pathLst>
                <a:path extrusionOk="0" h="323" w="1022">
                  <a:moveTo>
                    <a:pt x="2" y="82"/>
                  </a:moveTo>
                  <a:lnTo>
                    <a:pt x="10" y="68"/>
                  </a:lnTo>
                  <a:lnTo>
                    <a:pt x="23" y="55"/>
                  </a:lnTo>
                  <a:lnTo>
                    <a:pt x="42" y="44"/>
                  </a:lnTo>
                  <a:lnTo>
                    <a:pt x="66" y="33"/>
                  </a:lnTo>
                  <a:lnTo>
                    <a:pt x="92" y="25"/>
                  </a:lnTo>
                  <a:lnTo>
                    <a:pt x="123" y="19"/>
                  </a:lnTo>
                  <a:lnTo>
                    <a:pt x="156" y="13"/>
                  </a:lnTo>
                  <a:lnTo>
                    <a:pt x="192" y="9"/>
                  </a:lnTo>
                  <a:lnTo>
                    <a:pt x="228" y="4"/>
                  </a:lnTo>
                  <a:lnTo>
                    <a:pt x="265" y="2"/>
                  </a:lnTo>
                  <a:lnTo>
                    <a:pt x="303" y="0"/>
                  </a:lnTo>
                  <a:lnTo>
                    <a:pt x="339" y="0"/>
                  </a:lnTo>
                  <a:lnTo>
                    <a:pt x="374" y="0"/>
                  </a:lnTo>
                  <a:lnTo>
                    <a:pt x="407" y="0"/>
                  </a:lnTo>
                  <a:lnTo>
                    <a:pt x="438" y="1"/>
                  </a:lnTo>
                  <a:lnTo>
                    <a:pt x="465" y="3"/>
                  </a:lnTo>
                  <a:lnTo>
                    <a:pt x="495" y="4"/>
                  </a:lnTo>
                  <a:lnTo>
                    <a:pt x="526" y="6"/>
                  </a:lnTo>
                  <a:lnTo>
                    <a:pt x="557" y="9"/>
                  </a:lnTo>
                  <a:lnTo>
                    <a:pt x="588" y="12"/>
                  </a:lnTo>
                  <a:lnTo>
                    <a:pt x="620" y="15"/>
                  </a:lnTo>
                  <a:lnTo>
                    <a:pt x="651" y="18"/>
                  </a:lnTo>
                  <a:lnTo>
                    <a:pt x="682" y="22"/>
                  </a:lnTo>
                  <a:lnTo>
                    <a:pt x="713" y="26"/>
                  </a:lnTo>
                  <a:lnTo>
                    <a:pt x="744" y="30"/>
                  </a:lnTo>
                  <a:lnTo>
                    <a:pt x="774" y="35"/>
                  </a:lnTo>
                  <a:lnTo>
                    <a:pt x="803" y="42"/>
                  </a:lnTo>
                  <a:lnTo>
                    <a:pt x="831" y="48"/>
                  </a:lnTo>
                  <a:lnTo>
                    <a:pt x="858" y="55"/>
                  </a:lnTo>
                  <a:lnTo>
                    <a:pt x="885" y="62"/>
                  </a:lnTo>
                  <a:lnTo>
                    <a:pt x="909" y="71"/>
                  </a:lnTo>
                  <a:lnTo>
                    <a:pt x="933" y="80"/>
                  </a:lnTo>
                  <a:lnTo>
                    <a:pt x="949" y="86"/>
                  </a:lnTo>
                  <a:lnTo>
                    <a:pt x="964" y="94"/>
                  </a:lnTo>
                  <a:lnTo>
                    <a:pt x="980" y="105"/>
                  </a:lnTo>
                  <a:lnTo>
                    <a:pt x="995" y="115"/>
                  </a:lnTo>
                  <a:lnTo>
                    <a:pt x="1006" y="128"/>
                  </a:lnTo>
                  <a:lnTo>
                    <a:pt x="1015" y="140"/>
                  </a:lnTo>
                  <a:lnTo>
                    <a:pt x="1021" y="153"/>
                  </a:lnTo>
                  <a:lnTo>
                    <a:pt x="1022" y="166"/>
                  </a:lnTo>
                  <a:lnTo>
                    <a:pt x="1016" y="188"/>
                  </a:lnTo>
                  <a:lnTo>
                    <a:pt x="1004" y="207"/>
                  </a:lnTo>
                  <a:lnTo>
                    <a:pt x="986" y="225"/>
                  </a:lnTo>
                  <a:lnTo>
                    <a:pt x="963" y="241"/>
                  </a:lnTo>
                  <a:lnTo>
                    <a:pt x="935" y="256"/>
                  </a:lnTo>
                  <a:lnTo>
                    <a:pt x="903" y="269"/>
                  </a:lnTo>
                  <a:lnTo>
                    <a:pt x="869" y="281"/>
                  </a:lnTo>
                  <a:lnTo>
                    <a:pt x="831" y="291"/>
                  </a:lnTo>
                  <a:lnTo>
                    <a:pt x="792" y="300"/>
                  </a:lnTo>
                  <a:lnTo>
                    <a:pt x="752" y="308"/>
                  </a:lnTo>
                  <a:lnTo>
                    <a:pt x="711" y="313"/>
                  </a:lnTo>
                  <a:lnTo>
                    <a:pt x="671" y="318"/>
                  </a:lnTo>
                  <a:lnTo>
                    <a:pt x="631" y="321"/>
                  </a:lnTo>
                  <a:lnTo>
                    <a:pt x="593" y="322"/>
                  </a:lnTo>
                  <a:lnTo>
                    <a:pt x="557" y="323"/>
                  </a:lnTo>
                  <a:lnTo>
                    <a:pt x="523" y="322"/>
                  </a:lnTo>
                  <a:lnTo>
                    <a:pt x="487" y="320"/>
                  </a:lnTo>
                  <a:lnTo>
                    <a:pt x="448" y="317"/>
                  </a:lnTo>
                  <a:lnTo>
                    <a:pt x="405" y="311"/>
                  </a:lnTo>
                  <a:lnTo>
                    <a:pt x="360" y="304"/>
                  </a:lnTo>
                  <a:lnTo>
                    <a:pt x="315" y="294"/>
                  </a:lnTo>
                  <a:lnTo>
                    <a:pt x="269" y="284"/>
                  </a:lnTo>
                  <a:lnTo>
                    <a:pt x="224" y="271"/>
                  </a:lnTo>
                  <a:lnTo>
                    <a:pt x="182" y="257"/>
                  </a:lnTo>
                  <a:lnTo>
                    <a:pt x="141" y="240"/>
                  </a:lnTo>
                  <a:lnTo>
                    <a:pt x="103" y="223"/>
                  </a:lnTo>
                  <a:lnTo>
                    <a:pt x="70" y="203"/>
                  </a:lnTo>
                  <a:lnTo>
                    <a:pt x="42" y="182"/>
                  </a:lnTo>
                  <a:lnTo>
                    <a:pt x="21" y="160"/>
                  </a:lnTo>
                  <a:lnTo>
                    <a:pt x="6" y="136"/>
                  </a:lnTo>
                  <a:lnTo>
                    <a:pt x="0" y="110"/>
                  </a:lnTo>
                  <a:lnTo>
                    <a:pt x="2" y="82"/>
                  </a:lnTo>
                  <a:close/>
                </a:path>
              </a:pathLst>
            </a:custGeom>
            <a:solidFill>
              <a:srgbClr val="A8B0B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0" name="Google Shape;1570;p49"/>
            <p:cNvSpPr/>
            <p:nvPr/>
          </p:nvSpPr>
          <p:spPr>
            <a:xfrm>
              <a:off x="3697" y="2435"/>
              <a:ext cx="99" cy="25"/>
            </a:xfrm>
            <a:custGeom>
              <a:rect b="b" l="l" r="r" t="t"/>
              <a:pathLst>
                <a:path extrusionOk="0" h="299" w="988">
                  <a:moveTo>
                    <a:pt x="3" y="75"/>
                  </a:moveTo>
                  <a:lnTo>
                    <a:pt x="11" y="62"/>
                  </a:lnTo>
                  <a:lnTo>
                    <a:pt x="24" y="51"/>
                  </a:lnTo>
                  <a:lnTo>
                    <a:pt x="43" y="41"/>
                  </a:lnTo>
                  <a:lnTo>
                    <a:pt x="65" y="32"/>
                  </a:lnTo>
                  <a:lnTo>
                    <a:pt x="91" y="25"/>
                  </a:lnTo>
                  <a:lnTo>
                    <a:pt x="121" y="19"/>
                  </a:lnTo>
                  <a:lnTo>
                    <a:pt x="153" y="14"/>
                  </a:lnTo>
                  <a:lnTo>
                    <a:pt x="187" y="10"/>
                  </a:lnTo>
                  <a:lnTo>
                    <a:pt x="222" y="5"/>
                  </a:lnTo>
                  <a:lnTo>
                    <a:pt x="258" y="3"/>
                  </a:lnTo>
                  <a:lnTo>
                    <a:pt x="295" y="2"/>
                  </a:lnTo>
                  <a:lnTo>
                    <a:pt x="329" y="1"/>
                  </a:lnTo>
                  <a:lnTo>
                    <a:pt x="363" y="0"/>
                  </a:lnTo>
                  <a:lnTo>
                    <a:pt x="395" y="1"/>
                  </a:lnTo>
                  <a:lnTo>
                    <a:pt x="424" y="2"/>
                  </a:lnTo>
                  <a:lnTo>
                    <a:pt x="450" y="3"/>
                  </a:lnTo>
                  <a:lnTo>
                    <a:pt x="478" y="4"/>
                  </a:lnTo>
                  <a:lnTo>
                    <a:pt x="507" y="6"/>
                  </a:lnTo>
                  <a:lnTo>
                    <a:pt x="537" y="9"/>
                  </a:lnTo>
                  <a:lnTo>
                    <a:pt x="566" y="12"/>
                  </a:lnTo>
                  <a:lnTo>
                    <a:pt x="596" y="14"/>
                  </a:lnTo>
                  <a:lnTo>
                    <a:pt x="627" y="18"/>
                  </a:lnTo>
                  <a:lnTo>
                    <a:pt x="658" y="21"/>
                  </a:lnTo>
                  <a:lnTo>
                    <a:pt x="688" y="25"/>
                  </a:lnTo>
                  <a:lnTo>
                    <a:pt x="717" y="29"/>
                  </a:lnTo>
                  <a:lnTo>
                    <a:pt x="748" y="34"/>
                  </a:lnTo>
                  <a:lnTo>
                    <a:pt x="776" y="40"/>
                  </a:lnTo>
                  <a:lnTo>
                    <a:pt x="805" y="46"/>
                  </a:lnTo>
                  <a:lnTo>
                    <a:pt x="831" y="52"/>
                  </a:lnTo>
                  <a:lnTo>
                    <a:pt x="857" y="59"/>
                  </a:lnTo>
                  <a:lnTo>
                    <a:pt x="881" y="67"/>
                  </a:lnTo>
                  <a:lnTo>
                    <a:pt x="903" y="75"/>
                  </a:lnTo>
                  <a:lnTo>
                    <a:pt x="918" y="80"/>
                  </a:lnTo>
                  <a:lnTo>
                    <a:pt x="932" y="88"/>
                  </a:lnTo>
                  <a:lnTo>
                    <a:pt x="946" y="97"/>
                  </a:lnTo>
                  <a:lnTo>
                    <a:pt x="960" y="107"/>
                  </a:lnTo>
                  <a:lnTo>
                    <a:pt x="972" y="117"/>
                  </a:lnTo>
                  <a:lnTo>
                    <a:pt x="981" y="130"/>
                  </a:lnTo>
                  <a:lnTo>
                    <a:pt x="987" y="141"/>
                  </a:lnTo>
                  <a:lnTo>
                    <a:pt x="988" y="153"/>
                  </a:lnTo>
                  <a:lnTo>
                    <a:pt x="983" y="171"/>
                  </a:lnTo>
                  <a:lnTo>
                    <a:pt x="972" y="189"/>
                  </a:lnTo>
                  <a:lnTo>
                    <a:pt x="954" y="204"/>
                  </a:lnTo>
                  <a:lnTo>
                    <a:pt x="932" y="219"/>
                  </a:lnTo>
                  <a:lnTo>
                    <a:pt x="905" y="232"/>
                  </a:lnTo>
                  <a:lnTo>
                    <a:pt x="876" y="245"/>
                  </a:lnTo>
                  <a:lnTo>
                    <a:pt x="842" y="255"/>
                  </a:lnTo>
                  <a:lnTo>
                    <a:pt x="806" y="265"/>
                  </a:lnTo>
                  <a:lnTo>
                    <a:pt x="768" y="274"/>
                  </a:lnTo>
                  <a:lnTo>
                    <a:pt x="730" y="281"/>
                  </a:lnTo>
                  <a:lnTo>
                    <a:pt x="689" y="287"/>
                  </a:lnTo>
                  <a:lnTo>
                    <a:pt x="650" y="292"/>
                  </a:lnTo>
                  <a:lnTo>
                    <a:pt x="611" y="295"/>
                  </a:lnTo>
                  <a:lnTo>
                    <a:pt x="573" y="298"/>
                  </a:lnTo>
                  <a:lnTo>
                    <a:pt x="537" y="299"/>
                  </a:lnTo>
                  <a:lnTo>
                    <a:pt x="503" y="299"/>
                  </a:lnTo>
                  <a:lnTo>
                    <a:pt x="467" y="297"/>
                  </a:lnTo>
                  <a:lnTo>
                    <a:pt x="429" y="293"/>
                  </a:lnTo>
                  <a:lnTo>
                    <a:pt x="387" y="287"/>
                  </a:lnTo>
                  <a:lnTo>
                    <a:pt x="344" y="280"/>
                  </a:lnTo>
                  <a:lnTo>
                    <a:pt x="300" y="270"/>
                  </a:lnTo>
                  <a:lnTo>
                    <a:pt x="256" y="259"/>
                  </a:lnTo>
                  <a:lnTo>
                    <a:pt x="212" y="247"/>
                  </a:lnTo>
                  <a:lnTo>
                    <a:pt x="171" y="232"/>
                  </a:lnTo>
                  <a:lnTo>
                    <a:pt x="131" y="217"/>
                  </a:lnTo>
                  <a:lnTo>
                    <a:pt x="95" y="200"/>
                  </a:lnTo>
                  <a:lnTo>
                    <a:pt x="64" y="182"/>
                  </a:lnTo>
                  <a:lnTo>
                    <a:pt x="37" y="163"/>
                  </a:lnTo>
                  <a:lnTo>
                    <a:pt x="18" y="142"/>
                  </a:lnTo>
                  <a:lnTo>
                    <a:pt x="5" y="121"/>
                  </a:lnTo>
                  <a:lnTo>
                    <a:pt x="0" y="99"/>
                  </a:lnTo>
                  <a:lnTo>
                    <a:pt x="3" y="75"/>
                  </a:lnTo>
                  <a:close/>
                </a:path>
              </a:pathLst>
            </a:custGeom>
            <a:solidFill>
              <a:srgbClr val="AD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1" name="Google Shape;1571;p49"/>
            <p:cNvSpPr/>
            <p:nvPr/>
          </p:nvSpPr>
          <p:spPr>
            <a:xfrm>
              <a:off x="3698" y="2436"/>
              <a:ext cx="96" cy="22"/>
            </a:xfrm>
            <a:custGeom>
              <a:rect b="b" l="l" r="r" t="t"/>
              <a:pathLst>
                <a:path extrusionOk="0" h="272" w="955">
                  <a:moveTo>
                    <a:pt x="5" y="65"/>
                  </a:moveTo>
                  <a:lnTo>
                    <a:pt x="13" y="53"/>
                  </a:lnTo>
                  <a:lnTo>
                    <a:pt x="27" y="43"/>
                  </a:lnTo>
                  <a:lnTo>
                    <a:pt x="44" y="35"/>
                  </a:lnTo>
                  <a:lnTo>
                    <a:pt x="66" y="27"/>
                  </a:lnTo>
                  <a:lnTo>
                    <a:pt x="93" y="21"/>
                  </a:lnTo>
                  <a:lnTo>
                    <a:pt x="121" y="15"/>
                  </a:lnTo>
                  <a:lnTo>
                    <a:pt x="152" y="11"/>
                  </a:lnTo>
                  <a:lnTo>
                    <a:pt x="185" y="8"/>
                  </a:lnTo>
                  <a:lnTo>
                    <a:pt x="219" y="5"/>
                  </a:lnTo>
                  <a:lnTo>
                    <a:pt x="253" y="2"/>
                  </a:lnTo>
                  <a:lnTo>
                    <a:pt x="288" y="1"/>
                  </a:lnTo>
                  <a:lnTo>
                    <a:pt x="321" y="1"/>
                  </a:lnTo>
                  <a:lnTo>
                    <a:pt x="354" y="0"/>
                  </a:lnTo>
                  <a:lnTo>
                    <a:pt x="384" y="1"/>
                  </a:lnTo>
                  <a:lnTo>
                    <a:pt x="412" y="1"/>
                  </a:lnTo>
                  <a:lnTo>
                    <a:pt x="437" y="2"/>
                  </a:lnTo>
                  <a:lnTo>
                    <a:pt x="464" y="3"/>
                  </a:lnTo>
                  <a:lnTo>
                    <a:pt x="491" y="6"/>
                  </a:lnTo>
                  <a:lnTo>
                    <a:pt x="519" y="7"/>
                  </a:lnTo>
                  <a:lnTo>
                    <a:pt x="548" y="9"/>
                  </a:lnTo>
                  <a:lnTo>
                    <a:pt x="577" y="12"/>
                  </a:lnTo>
                  <a:lnTo>
                    <a:pt x="608" y="15"/>
                  </a:lnTo>
                  <a:lnTo>
                    <a:pt x="637" y="18"/>
                  </a:lnTo>
                  <a:lnTo>
                    <a:pt x="667" y="22"/>
                  </a:lnTo>
                  <a:lnTo>
                    <a:pt x="696" y="26"/>
                  </a:lnTo>
                  <a:lnTo>
                    <a:pt x="725" y="30"/>
                  </a:lnTo>
                  <a:lnTo>
                    <a:pt x="753" y="36"/>
                  </a:lnTo>
                  <a:lnTo>
                    <a:pt x="780" y="41"/>
                  </a:lnTo>
                  <a:lnTo>
                    <a:pt x="806" y="47"/>
                  </a:lnTo>
                  <a:lnTo>
                    <a:pt x="829" y="53"/>
                  </a:lnTo>
                  <a:lnTo>
                    <a:pt x="853" y="59"/>
                  </a:lnTo>
                  <a:lnTo>
                    <a:pt x="873" y="67"/>
                  </a:lnTo>
                  <a:lnTo>
                    <a:pt x="887" y="72"/>
                  </a:lnTo>
                  <a:lnTo>
                    <a:pt x="902" y="79"/>
                  </a:lnTo>
                  <a:lnTo>
                    <a:pt x="916" y="87"/>
                  </a:lnTo>
                  <a:lnTo>
                    <a:pt x="929" y="97"/>
                  </a:lnTo>
                  <a:lnTo>
                    <a:pt x="940" y="107"/>
                  </a:lnTo>
                  <a:lnTo>
                    <a:pt x="949" y="117"/>
                  </a:lnTo>
                  <a:lnTo>
                    <a:pt x="954" y="128"/>
                  </a:lnTo>
                  <a:lnTo>
                    <a:pt x="955" y="138"/>
                  </a:lnTo>
                  <a:lnTo>
                    <a:pt x="951" y="153"/>
                  </a:lnTo>
                  <a:lnTo>
                    <a:pt x="940" y="167"/>
                  </a:lnTo>
                  <a:lnTo>
                    <a:pt x="925" y="180"/>
                  </a:lnTo>
                  <a:lnTo>
                    <a:pt x="904" y="193"/>
                  </a:lnTo>
                  <a:lnTo>
                    <a:pt x="879" y="205"/>
                  </a:lnTo>
                  <a:lnTo>
                    <a:pt x="850" y="216"/>
                  </a:lnTo>
                  <a:lnTo>
                    <a:pt x="818" y="226"/>
                  </a:lnTo>
                  <a:lnTo>
                    <a:pt x="784" y="235"/>
                  </a:lnTo>
                  <a:lnTo>
                    <a:pt x="748" y="245"/>
                  </a:lnTo>
                  <a:lnTo>
                    <a:pt x="711" y="252"/>
                  </a:lnTo>
                  <a:lnTo>
                    <a:pt x="672" y="258"/>
                  </a:lnTo>
                  <a:lnTo>
                    <a:pt x="634" y="263"/>
                  </a:lnTo>
                  <a:lnTo>
                    <a:pt x="596" y="267"/>
                  </a:lnTo>
                  <a:lnTo>
                    <a:pt x="558" y="270"/>
                  </a:lnTo>
                  <a:lnTo>
                    <a:pt x="521" y="272"/>
                  </a:lnTo>
                  <a:lnTo>
                    <a:pt x="488" y="272"/>
                  </a:lnTo>
                  <a:lnTo>
                    <a:pt x="452" y="270"/>
                  </a:lnTo>
                  <a:lnTo>
                    <a:pt x="414" y="265"/>
                  </a:lnTo>
                  <a:lnTo>
                    <a:pt x="372" y="259"/>
                  </a:lnTo>
                  <a:lnTo>
                    <a:pt x="329" y="252"/>
                  </a:lnTo>
                  <a:lnTo>
                    <a:pt x="287" y="243"/>
                  </a:lnTo>
                  <a:lnTo>
                    <a:pt x="243" y="231"/>
                  </a:lnTo>
                  <a:lnTo>
                    <a:pt x="201" y="220"/>
                  </a:lnTo>
                  <a:lnTo>
                    <a:pt x="161" y="206"/>
                  </a:lnTo>
                  <a:lnTo>
                    <a:pt x="123" y="192"/>
                  </a:lnTo>
                  <a:lnTo>
                    <a:pt x="90" y="176"/>
                  </a:lnTo>
                  <a:lnTo>
                    <a:pt x="59" y="160"/>
                  </a:lnTo>
                  <a:lnTo>
                    <a:pt x="35" y="142"/>
                  </a:lnTo>
                  <a:lnTo>
                    <a:pt x="16" y="124"/>
                  </a:lnTo>
                  <a:lnTo>
                    <a:pt x="4" y="104"/>
                  </a:lnTo>
                  <a:lnTo>
                    <a:pt x="0" y="84"/>
                  </a:lnTo>
                  <a:lnTo>
                    <a:pt x="5" y="65"/>
                  </a:lnTo>
                  <a:close/>
                </a:path>
              </a:pathLst>
            </a:custGeom>
            <a:solidFill>
              <a:srgbClr val="B2BAB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2" name="Google Shape;1572;p49"/>
            <p:cNvSpPr/>
            <p:nvPr/>
          </p:nvSpPr>
          <p:spPr>
            <a:xfrm>
              <a:off x="3700" y="2436"/>
              <a:ext cx="92" cy="20"/>
            </a:xfrm>
            <a:custGeom>
              <a:rect b="b" l="l" r="r" t="t"/>
              <a:pathLst>
                <a:path extrusionOk="0" h="245" w="920">
                  <a:moveTo>
                    <a:pt x="5" y="54"/>
                  </a:moveTo>
                  <a:lnTo>
                    <a:pt x="14" y="45"/>
                  </a:lnTo>
                  <a:lnTo>
                    <a:pt x="28" y="37"/>
                  </a:lnTo>
                  <a:lnTo>
                    <a:pt x="46" y="29"/>
                  </a:lnTo>
                  <a:lnTo>
                    <a:pt x="67" y="23"/>
                  </a:lnTo>
                  <a:lnTo>
                    <a:pt x="93" y="18"/>
                  </a:lnTo>
                  <a:lnTo>
                    <a:pt x="120" y="14"/>
                  </a:lnTo>
                  <a:lnTo>
                    <a:pt x="151" y="10"/>
                  </a:lnTo>
                  <a:lnTo>
                    <a:pt x="182" y="7"/>
                  </a:lnTo>
                  <a:lnTo>
                    <a:pt x="215" y="5"/>
                  </a:lnTo>
                  <a:lnTo>
                    <a:pt x="247" y="2"/>
                  </a:lnTo>
                  <a:lnTo>
                    <a:pt x="280" y="1"/>
                  </a:lnTo>
                  <a:lnTo>
                    <a:pt x="312" y="1"/>
                  </a:lnTo>
                  <a:lnTo>
                    <a:pt x="343" y="0"/>
                  </a:lnTo>
                  <a:lnTo>
                    <a:pt x="371" y="1"/>
                  </a:lnTo>
                  <a:lnTo>
                    <a:pt x="398" y="1"/>
                  </a:lnTo>
                  <a:lnTo>
                    <a:pt x="421" y="2"/>
                  </a:lnTo>
                  <a:lnTo>
                    <a:pt x="445" y="3"/>
                  </a:lnTo>
                  <a:lnTo>
                    <a:pt x="472" y="6"/>
                  </a:lnTo>
                  <a:lnTo>
                    <a:pt x="498" y="8"/>
                  </a:lnTo>
                  <a:lnTo>
                    <a:pt x="527" y="10"/>
                  </a:lnTo>
                  <a:lnTo>
                    <a:pt x="555" y="13"/>
                  </a:lnTo>
                  <a:lnTo>
                    <a:pt x="585" y="15"/>
                  </a:lnTo>
                  <a:lnTo>
                    <a:pt x="614" y="18"/>
                  </a:lnTo>
                  <a:lnTo>
                    <a:pt x="642" y="22"/>
                  </a:lnTo>
                  <a:lnTo>
                    <a:pt x="671" y="25"/>
                  </a:lnTo>
                  <a:lnTo>
                    <a:pt x="700" y="29"/>
                  </a:lnTo>
                  <a:lnTo>
                    <a:pt x="727" y="35"/>
                  </a:lnTo>
                  <a:lnTo>
                    <a:pt x="753" y="39"/>
                  </a:lnTo>
                  <a:lnTo>
                    <a:pt x="778" y="44"/>
                  </a:lnTo>
                  <a:lnTo>
                    <a:pt x="801" y="49"/>
                  </a:lnTo>
                  <a:lnTo>
                    <a:pt x="823" y="55"/>
                  </a:lnTo>
                  <a:lnTo>
                    <a:pt x="842" y="61"/>
                  </a:lnTo>
                  <a:lnTo>
                    <a:pt x="855" y="67"/>
                  </a:lnTo>
                  <a:lnTo>
                    <a:pt x="869" y="73"/>
                  </a:lnTo>
                  <a:lnTo>
                    <a:pt x="883" y="80"/>
                  </a:lnTo>
                  <a:lnTo>
                    <a:pt x="896" y="88"/>
                  </a:lnTo>
                  <a:lnTo>
                    <a:pt x="906" y="98"/>
                  </a:lnTo>
                  <a:lnTo>
                    <a:pt x="914" y="107"/>
                  </a:lnTo>
                  <a:lnTo>
                    <a:pt x="919" y="116"/>
                  </a:lnTo>
                  <a:lnTo>
                    <a:pt x="920" y="126"/>
                  </a:lnTo>
                  <a:lnTo>
                    <a:pt x="916" y="137"/>
                  </a:lnTo>
                  <a:lnTo>
                    <a:pt x="907" y="148"/>
                  </a:lnTo>
                  <a:lnTo>
                    <a:pt x="892" y="160"/>
                  </a:lnTo>
                  <a:lnTo>
                    <a:pt x="872" y="170"/>
                  </a:lnTo>
                  <a:lnTo>
                    <a:pt x="849" y="180"/>
                  </a:lnTo>
                  <a:lnTo>
                    <a:pt x="822" y="191"/>
                  </a:lnTo>
                  <a:lnTo>
                    <a:pt x="791" y="200"/>
                  </a:lnTo>
                  <a:lnTo>
                    <a:pt x="759" y="209"/>
                  </a:lnTo>
                  <a:lnTo>
                    <a:pt x="724" y="218"/>
                  </a:lnTo>
                  <a:lnTo>
                    <a:pt x="687" y="225"/>
                  </a:lnTo>
                  <a:lnTo>
                    <a:pt x="651" y="231"/>
                  </a:lnTo>
                  <a:lnTo>
                    <a:pt x="614" y="236"/>
                  </a:lnTo>
                  <a:lnTo>
                    <a:pt x="577" y="241"/>
                  </a:lnTo>
                  <a:lnTo>
                    <a:pt x="539" y="244"/>
                  </a:lnTo>
                  <a:lnTo>
                    <a:pt x="503" y="245"/>
                  </a:lnTo>
                  <a:lnTo>
                    <a:pt x="469" y="245"/>
                  </a:lnTo>
                  <a:lnTo>
                    <a:pt x="433" y="244"/>
                  </a:lnTo>
                  <a:lnTo>
                    <a:pt x="396" y="239"/>
                  </a:lnTo>
                  <a:lnTo>
                    <a:pt x="355" y="234"/>
                  </a:lnTo>
                  <a:lnTo>
                    <a:pt x="313" y="226"/>
                  </a:lnTo>
                  <a:lnTo>
                    <a:pt x="272" y="218"/>
                  </a:lnTo>
                  <a:lnTo>
                    <a:pt x="230" y="207"/>
                  </a:lnTo>
                  <a:lnTo>
                    <a:pt x="189" y="195"/>
                  </a:lnTo>
                  <a:lnTo>
                    <a:pt x="151" y="182"/>
                  </a:lnTo>
                  <a:lnTo>
                    <a:pt x="114" y="168"/>
                  </a:lnTo>
                  <a:lnTo>
                    <a:pt x="82" y="153"/>
                  </a:lnTo>
                  <a:lnTo>
                    <a:pt x="53" y="137"/>
                  </a:lnTo>
                  <a:lnTo>
                    <a:pt x="31" y="121"/>
                  </a:lnTo>
                  <a:lnTo>
                    <a:pt x="14" y="105"/>
                  </a:lnTo>
                  <a:lnTo>
                    <a:pt x="2" y="88"/>
                  </a:lnTo>
                  <a:lnTo>
                    <a:pt x="0" y="71"/>
                  </a:lnTo>
                  <a:lnTo>
                    <a:pt x="5" y="54"/>
                  </a:lnTo>
                  <a:close/>
                </a:path>
              </a:pathLst>
            </a:custGeom>
            <a:solidFill>
              <a:srgbClr val="B5BDB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3" name="Google Shape;1573;p49"/>
            <p:cNvSpPr/>
            <p:nvPr/>
          </p:nvSpPr>
          <p:spPr>
            <a:xfrm>
              <a:off x="3701" y="2436"/>
              <a:ext cx="89" cy="18"/>
            </a:xfrm>
            <a:custGeom>
              <a:rect b="b" l="l" r="r" t="t"/>
              <a:pathLst>
                <a:path extrusionOk="0" h="220" w="891">
                  <a:moveTo>
                    <a:pt x="6" y="45"/>
                  </a:moveTo>
                  <a:lnTo>
                    <a:pt x="15" y="37"/>
                  </a:lnTo>
                  <a:lnTo>
                    <a:pt x="29" y="30"/>
                  </a:lnTo>
                  <a:lnTo>
                    <a:pt x="47" y="24"/>
                  </a:lnTo>
                  <a:lnTo>
                    <a:pt x="69" y="19"/>
                  </a:lnTo>
                  <a:lnTo>
                    <a:pt x="94" y="14"/>
                  </a:lnTo>
                  <a:lnTo>
                    <a:pt x="120" y="11"/>
                  </a:lnTo>
                  <a:lnTo>
                    <a:pt x="150" y="8"/>
                  </a:lnTo>
                  <a:lnTo>
                    <a:pt x="180" y="5"/>
                  </a:lnTo>
                  <a:lnTo>
                    <a:pt x="212" y="3"/>
                  </a:lnTo>
                  <a:lnTo>
                    <a:pt x="243" y="1"/>
                  </a:lnTo>
                  <a:lnTo>
                    <a:pt x="274" y="1"/>
                  </a:lnTo>
                  <a:lnTo>
                    <a:pt x="304" y="0"/>
                  </a:lnTo>
                  <a:lnTo>
                    <a:pt x="333" y="0"/>
                  </a:lnTo>
                  <a:lnTo>
                    <a:pt x="360" y="1"/>
                  </a:lnTo>
                  <a:lnTo>
                    <a:pt x="385" y="1"/>
                  </a:lnTo>
                  <a:lnTo>
                    <a:pt x="406" y="2"/>
                  </a:lnTo>
                  <a:lnTo>
                    <a:pt x="428" y="3"/>
                  </a:lnTo>
                  <a:lnTo>
                    <a:pt x="454" y="6"/>
                  </a:lnTo>
                  <a:lnTo>
                    <a:pt x="479" y="7"/>
                  </a:lnTo>
                  <a:lnTo>
                    <a:pt x="507" y="9"/>
                  </a:lnTo>
                  <a:lnTo>
                    <a:pt x="534" y="12"/>
                  </a:lnTo>
                  <a:lnTo>
                    <a:pt x="563" y="14"/>
                  </a:lnTo>
                  <a:lnTo>
                    <a:pt x="592" y="17"/>
                  </a:lnTo>
                  <a:lnTo>
                    <a:pt x="620" y="20"/>
                  </a:lnTo>
                  <a:lnTo>
                    <a:pt x="648" y="23"/>
                  </a:lnTo>
                  <a:lnTo>
                    <a:pt x="676" y="27"/>
                  </a:lnTo>
                  <a:lnTo>
                    <a:pt x="703" y="31"/>
                  </a:lnTo>
                  <a:lnTo>
                    <a:pt x="729" y="36"/>
                  </a:lnTo>
                  <a:lnTo>
                    <a:pt x="754" y="40"/>
                  </a:lnTo>
                  <a:lnTo>
                    <a:pt x="776" y="45"/>
                  </a:lnTo>
                  <a:lnTo>
                    <a:pt x="797" y="49"/>
                  </a:lnTo>
                  <a:lnTo>
                    <a:pt x="816" y="54"/>
                  </a:lnTo>
                  <a:lnTo>
                    <a:pt x="828" y="58"/>
                  </a:lnTo>
                  <a:lnTo>
                    <a:pt x="840" y="65"/>
                  </a:lnTo>
                  <a:lnTo>
                    <a:pt x="853" y="72"/>
                  </a:lnTo>
                  <a:lnTo>
                    <a:pt x="865" y="79"/>
                  </a:lnTo>
                  <a:lnTo>
                    <a:pt x="876" y="87"/>
                  </a:lnTo>
                  <a:lnTo>
                    <a:pt x="884" y="96"/>
                  </a:lnTo>
                  <a:lnTo>
                    <a:pt x="890" y="104"/>
                  </a:lnTo>
                  <a:lnTo>
                    <a:pt x="891" y="111"/>
                  </a:lnTo>
                  <a:lnTo>
                    <a:pt x="887" y="119"/>
                  </a:lnTo>
                  <a:lnTo>
                    <a:pt x="878" y="128"/>
                  </a:lnTo>
                  <a:lnTo>
                    <a:pt x="863" y="137"/>
                  </a:lnTo>
                  <a:lnTo>
                    <a:pt x="845" y="146"/>
                  </a:lnTo>
                  <a:lnTo>
                    <a:pt x="823" y="156"/>
                  </a:lnTo>
                  <a:lnTo>
                    <a:pt x="797" y="165"/>
                  </a:lnTo>
                  <a:lnTo>
                    <a:pt x="768" y="174"/>
                  </a:lnTo>
                  <a:lnTo>
                    <a:pt x="736" y="183"/>
                  </a:lnTo>
                  <a:lnTo>
                    <a:pt x="703" y="191"/>
                  </a:lnTo>
                  <a:lnTo>
                    <a:pt x="668" y="198"/>
                  </a:lnTo>
                  <a:lnTo>
                    <a:pt x="632" y="204"/>
                  </a:lnTo>
                  <a:lnTo>
                    <a:pt x="596" y="211"/>
                  </a:lnTo>
                  <a:lnTo>
                    <a:pt x="560" y="215"/>
                  </a:lnTo>
                  <a:lnTo>
                    <a:pt x="523" y="218"/>
                  </a:lnTo>
                  <a:lnTo>
                    <a:pt x="487" y="220"/>
                  </a:lnTo>
                  <a:lnTo>
                    <a:pt x="453" y="220"/>
                  </a:lnTo>
                  <a:lnTo>
                    <a:pt x="417" y="218"/>
                  </a:lnTo>
                  <a:lnTo>
                    <a:pt x="380" y="214"/>
                  </a:lnTo>
                  <a:lnTo>
                    <a:pt x="340" y="207"/>
                  </a:lnTo>
                  <a:lnTo>
                    <a:pt x="299" y="200"/>
                  </a:lnTo>
                  <a:lnTo>
                    <a:pt x="258" y="191"/>
                  </a:lnTo>
                  <a:lnTo>
                    <a:pt x="217" y="180"/>
                  </a:lnTo>
                  <a:lnTo>
                    <a:pt x="178" y="169"/>
                  </a:lnTo>
                  <a:lnTo>
                    <a:pt x="141" y="157"/>
                  </a:lnTo>
                  <a:lnTo>
                    <a:pt x="106" y="143"/>
                  </a:lnTo>
                  <a:lnTo>
                    <a:pt x="75" y="130"/>
                  </a:lnTo>
                  <a:lnTo>
                    <a:pt x="48" y="115"/>
                  </a:lnTo>
                  <a:lnTo>
                    <a:pt x="27" y="101"/>
                  </a:lnTo>
                  <a:lnTo>
                    <a:pt x="11" y="86"/>
                  </a:lnTo>
                  <a:lnTo>
                    <a:pt x="2" y="72"/>
                  </a:lnTo>
                  <a:lnTo>
                    <a:pt x="0" y="58"/>
                  </a:lnTo>
                  <a:lnTo>
                    <a:pt x="6" y="45"/>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4" name="Google Shape;1574;p49"/>
            <p:cNvSpPr/>
            <p:nvPr/>
          </p:nvSpPr>
          <p:spPr>
            <a:xfrm>
              <a:off x="3677" y="2475"/>
              <a:ext cx="142" cy="19"/>
            </a:xfrm>
            <a:custGeom>
              <a:rect b="b" l="l" r="r" t="t"/>
              <a:pathLst>
                <a:path extrusionOk="0" h="219" w="1419">
                  <a:moveTo>
                    <a:pt x="39" y="158"/>
                  </a:moveTo>
                  <a:lnTo>
                    <a:pt x="81" y="167"/>
                  </a:lnTo>
                  <a:lnTo>
                    <a:pt x="124" y="175"/>
                  </a:lnTo>
                  <a:lnTo>
                    <a:pt x="166" y="183"/>
                  </a:lnTo>
                  <a:lnTo>
                    <a:pt x="211" y="189"/>
                  </a:lnTo>
                  <a:lnTo>
                    <a:pt x="255" y="195"/>
                  </a:lnTo>
                  <a:lnTo>
                    <a:pt x="300" y="200"/>
                  </a:lnTo>
                  <a:lnTo>
                    <a:pt x="346" y="206"/>
                  </a:lnTo>
                  <a:lnTo>
                    <a:pt x="392" y="210"/>
                  </a:lnTo>
                  <a:lnTo>
                    <a:pt x="438" y="213"/>
                  </a:lnTo>
                  <a:lnTo>
                    <a:pt x="484" y="215"/>
                  </a:lnTo>
                  <a:lnTo>
                    <a:pt x="530" y="217"/>
                  </a:lnTo>
                  <a:lnTo>
                    <a:pt x="577" y="218"/>
                  </a:lnTo>
                  <a:lnTo>
                    <a:pt x="623" y="219"/>
                  </a:lnTo>
                  <a:lnTo>
                    <a:pt x="667" y="219"/>
                  </a:lnTo>
                  <a:lnTo>
                    <a:pt x="713" y="218"/>
                  </a:lnTo>
                  <a:lnTo>
                    <a:pt x="757" y="217"/>
                  </a:lnTo>
                  <a:lnTo>
                    <a:pt x="801" y="215"/>
                  </a:lnTo>
                  <a:lnTo>
                    <a:pt x="844" y="213"/>
                  </a:lnTo>
                  <a:lnTo>
                    <a:pt x="885" y="210"/>
                  </a:lnTo>
                  <a:lnTo>
                    <a:pt x="927" y="206"/>
                  </a:lnTo>
                  <a:lnTo>
                    <a:pt x="966" y="201"/>
                  </a:lnTo>
                  <a:lnTo>
                    <a:pt x="1005" y="196"/>
                  </a:lnTo>
                  <a:lnTo>
                    <a:pt x="1042" y="191"/>
                  </a:lnTo>
                  <a:lnTo>
                    <a:pt x="1079" y="185"/>
                  </a:lnTo>
                  <a:lnTo>
                    <a:pt x="1114" y="178"/>
                  </a:lnTo>
                  <a:lnTo>
                    <a:pt x="1146" y="170"/>
                  </a:lnTo>
                  <a:lnTo>
                    <a:pt x="1178" y="162"/>
                  </a:lnTo>
                  <a:lnTo>
                    <a:pt x="1206" y="154"/>
                  </a:lnTo>
                  <a:lnTo>
                    <a:pt x="1233" y="145"/>
                  </a:lnTo>
                  <a:lnTo>
                    <a:pt x="1259" y="134"/>
                  </a:lnTo>
                  <a:lnTo>
                    <a:pt x="1282" y="125"/>
                  </a:lnTo>
                  <a:lnTo>
                    <a:pt x="1303" y="114"/>
                  </a:lnTo>
                  <a:lnTo>
                    <a:pt x="1321" y="103"/>
                  </a:lnTo>
                  <a:lnTo>
                    <a:pt x="1338" y="92"/>
                  </a:lnTo>
                  <a:lnTo>
                    <a:pt x="1356" y="79"/>
                  </a:lnTo>
                  <a:lnTo>
                    <a:pt x="1373" y="65"/>
                  </a:lnTo>
                  <a:lnTo>
                    <a:pt x="1388" y="49"/>
                  </a:lnTo>
                  <a:lnTo>
                    <a:pt x="1401" y="34"/>
                  </a:lnTo>
                  <a:lnTo>
                    <a:pt x="1412" y="17"/>
                  </a:lnTo>
                  <a:lnTo>
                    <a:pt x="1419" y="0"/>
                  </a:lnTo>
                  <a:lnTo>
                    <a:pt x="1407" y="15"/>
                  </a:lnTo>
                  <a:lnTo>
                    <a:pt x="1393" y="29"/>
                  </a:lnTo>
                  <a:lnTo>
                    <a:pt x="1378" y="42"/>
                  </a:lnTo>
                  <a:lnTo>
                    <a:pt x="1362" y="53"/>
                  </a:lnTo>
                  <a:lnTo>
                    <a:pt x="1344" y="64"/>
                  </a:lnTo>
                  <a:lnTo>
                    <a:pt x="1326" y="72"/>
                  </a:lnTo>
                  <a:lnTo>
                    <a:pt x="1308" y="80"/>
                  </a:lnTo>
                  <a:lnTo>
                    <a:pt x="1288" y="87"/>
                  </a:lnTo>
                  <a:lnTo>
                    <a:pt x="1254" y="96"/>
                  </a:lnTo>
                  <a:lnTo>
                    <a:pt x="1217" y="104"/>
                  </a:lnTo>
                  <a:lnTo>
                    <a:pt x="1179" y="112"/>
                  </a:lnTo>
                  <a:lnTo>
                    <a:pt x="1139" y="120"/>
                  </a:lnTo>
                  <a:lnTo>
                    <a:pt x="1098" y="126"/>
                  </a:lnTo>
                  <a:lnTo>
                    <a:pt x="1056" y="131"/>
                  </a:lnTo>
                  <a:lnTo>
                    <a:pt x="1013" y="137"/>
                  </a:lnTo>
                  <a:lnTo>
                    <a:pt x="968" y="141"/>
                  </a:lnTo>
                  <a:lnTo>
                    <a:pt x="923" y="146"/>
                  </a:lnTo>
                  <a:lnTo>
                    <a:pt x="878" y="149"/>
                  </a:lnTo>
                  <a:lnTo>
                    <a:pt x="832" y="152"/>
                  </a:lnTo>
                  <a:lnTo>
                    <a:pt x="786" y="154"/>
                  </a:lnTo>
                  <a:lnTo>
                    <a:pt x="740" y="155"/>
                  </a:lnTo>
                  <a:lnTo>
                    <a:pt x="692" y="156"/>
                  </a:lnTo>
                  <a:lnTo>
                    <a:pt x="645" y="156"/>
                  </a:lnTo>
                  <a:lnTo>
                    <a:pt x="599" y="156"/>
                  </a:lnTo>
                  <a:lnTo>
                    <a:pt x="553" y="156"/>
                  </a:lnTo>
                  <a:lnTo>
                    <a:pt x="507" y="154"/>
                  </a:lnTo>
                  <a:lnTo>
                    <a:pt x="462" y="152"/>
                  </a:lnTo>
                  <a:lnTo>
                    <a:pt x="417" y="150"/>
                  </a:lnTo>
                  <a:lnTo>
                    <a:pt x="374" y="147"/>
                  </a:lnTo>
                  <a:lnTo>
                    <a:pt x="332" y="144"/>
                  </a:lnTo>
                  <a:lnTo>
                    <a:pt x="290" y="139"/>
                  </a:lnTo>
                  <a:lnTo>
                    <a:pt x="251" y="135"/>
                  </a:lnTo>
                  <a:lnTo>
                    <a:pt x="213" y="130"/>
                  </a:lnTo>
                  <a:lnTo>
                    <a:pt x="176" y="125"/>
                  </a:lnTo>
                  <a:lnTo>
                    <a:pt x="141" y="119"/>
                  </a:lnTo>
                  <a:lnTo>
                    <a:pt x="108" y="111"/>
                  </a:lnTo>
                  <a:lnTo>
                    <a:pt x="78" y="105"/>
                  </a:lnTo>
                  <a:lnTo>
                    <a:pt x="49" y="98"/>
                  </a:lnTo>
                  <a:lnTo>
                    <a:pt x="23" y="90"/>
                  </a:lnTo>
                  <a:lnTo>
                    <a:pt x="0" y="81"/>
                  </a:lnTo>
                  <a:lnTo>
                    <a:pt x="2" y="90"/>
                  </a:lnTo>
                  <a:lnTo>
                    <a:pt x="5" y="101"/>
                  </a:lnTo>
                  <a:lnTo>
                    <a:pt x="9" y="112"/>
                  </a:lnTo>
                  <a:lnTo>
                    <a:pt x="14" y="125"/>
                  </a:lnTo>
                  <a:lnTo>
                    <a:pt x="19" y="136"/>
                  </a:lnTo>
                  <a:lnTo>
                    <a:pt x="25" y="147"/>
                  </a:lnTo>
                  <a:lnTo>
                    <a:pt x="32" y="154"/>
                  </a:lnTo>
                  <a:lnTo>
                    <a:pt x="39" y="158"/>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5" name="Google Shape;1575;p49"/>
            <p:cNvSpPr/>
            <p:nvPr/>
          </p:nvSpPr>
          <p:spPr>
            <a:xfrm>
              <a:off x="3778" y="2470"/>
              <a:ext cx="26" cy="5"/>
            </a:xfrm>
            <a:custGeom>
              <a:rect b="b" l="l" r="r" t="t"/>
              <a:pathLst>
                <a:path extrusionOk="0" h="68" w="253">
                  <a:moveTo>
                    <a:pt x="22" y="0"/>
                  </a:moveTo>
                  <a:lnTo>
                    <a:pt x="229" y="8"/>
                  </a:lnTo>
                  <a:lnTo>
                    <a:pt x="238" y="10"/>
                  </a:lnTo>
                  <a:lnTo>
                    <a:pt x="246" y="15"/>
                  </a:lnTo>
                  <a:lnTo>
                    <a:pt x="251" y="22"/>
                  </a:lnTo>
                  <a:lnTo>
                    <a:pt x="253" y="32"/>
                  </a:lnTo>
                  <a:lnTo>
                    <a:pt x="253" y="45"/>
                  </a:lnTo>
                  <a:lnTo>
                    <a:pt x="251" y="53"/>
                  </a:lnTo>
                  <a:lnTo>
                    <a:pt x="247" y="60"/>
                  </a:lnTo>
                  <a:lnTo>
                    <a:pt x="240" y="66"/>
                  </a:lnTo>
                  <a:lnTo>
                    <a:pt x="231" y="68"/>
                  </a:lnTo>
                  <a:lnTo>
                    <a:pt x="24" y="62"/>
                  </a:lnTo>
                  <a:lnTo>
                    <a:pt x="14" y="60"/>
                  </a:lnTo>
                  <a:lnTo>
                    <a:pt x="7" y="54"/>
                  </a:lnTo>
                  <a:lnTo>
                    <a:pt x="2" y="46"/>
                  </a:lnTo>
                  <a:lnTo>
                    <a:pt x="0" y="35"/>
                  </a:lnTo>
                  <a:lnTo>
                    <a:pt x="0" y="25"/>
                  </a:lnTo>
                  <a:lnTo>
                    <a:pt x="2" y="15"/>
                  </a:lnTo>
                  <a:lnTo>
                    <a:pt x="7" y="8"/>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6" name="Google Shape;1576;p49"/>
            <p:cNvSpPr/>
            <p:nvPr/>
          </p:nvSpPr>
          <p:spPr>
            <a:xfrm>
              <a:off x="3713" y="2106"/>
              <a:ext cx="25" cy="6"/>
            </a:xfrm>
            <a:custGeom>
              <a:rect b="b" l="l" r="r" t="t"/>
              <a:pathLst>
                <a:path extrusionOk="0" h="77" w="252">
                  <a:moveTo>
                    <a:pt x="22" y="0"/>
                  </a:moveTo>
                  <a:lnTo>
                    <a:pt x="228" y="15"/>
                  </a:lnTo>
                  <a:lnTo>
                    <a:pt x="238" y="18"/>
                  </a:lnTo>
                  <a:lnTo>
                    <a:pt x="246" y="24"/>
                  </a:lnTo>
                  <a:lnTo>
                    <a:pt x="250" y="32"/>
                  </a:lnTo>
                  <a:lnTo>
                    <a:pt x="252" y="43"/>
                  </a:lnTo>
                  <a:lnTo>
                    <a:pt x="252" y="55"/>
                  </a:lnTo>
                  <a:lnTo>
                    <a:pt x="250" y="63"/>
                  </a:lnTo>
                  <a:lnTo>
                    <a:pt x="246" y="71"/>
                  </a:lnTo>
                  <a:lnTo>
                    <a:pt x="239" y="75"/>
                  </a:lnTo>
                  <a:lnTo>
                    <a:pt x="231" y="77"/>
                  </a:lnTo>
                  <a:lnTo>
                    <a:pt x="25" y="62"/>
                  </a:lnTo>
                  <a:lnTo>
                    <a:pt x="15" y="59"/>
                  </a:lnTo>
                  <a:lnTo>
                    <a:pt x="7" y="53"/>
                  </a:lnTo>
                  <a:lnTo>
                    <a:pt x="2" y="45"/>
                  </a:lnTo>
                  <a:lnTo>
                    <a:pt x="0" y="34"/>
                  </a:lnTo>
                  <a:lnTo>
                    <a:pt x="0" y="22"/>
                  </a:lnTo>
                  <a:lnTo>
                    <a:pt x="2" y="14"/>
                  </a:lnTo>
                  <a:lnTo>
                    <a:pt x="7" y="7"/>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49"/>
            <p:cNvSpPr/>
            <p:nvPr/>
          </p:nvSpPr>
          <p:spPr>
            <a:xfrm>
              <a:off x="3713" y="2116"/>
              <a:ext cx="25" cy="6"/>
            </a:xfrm>
            <a:custGeom>
              <a:rect b="b" l="l" r="r" t="t"/>
              <a:pathLst>
                <a:path extrusionOk="0" h="77" w="254">
                  <a:moveTo>
                    <a:pt x="23" y="0"/>
                  </a:moveTo>
                  <a:lnTo>
                    <a:pt x="229" y="16"/>
                  </a:lnTo>
                  <a:lnTo>
                    <a:pt x="239" y="19"/>
                  </a:lnTo>
                  <a:lnTo>
                    <a:pt x="246" y="24"/>
                  </a:lnTo>
                  <a:lnTo>
                    <a:pt x="251" y="32"/>
                  </a:lnTo>
                  <a:lnTo>
                    <a:pt x="254" y="43"/>
                  </a:lnTo>
                  <a:lnTo>
                    <a:pt x="254" y="55"/>
                  </a:lnTo>
                  <a:lnTo>
                    <a:pt x="251" y="63"/>
                  </a:lnTo>
                  <a:lnTo>
                    <a:pt x="247" y="71"/>
                  </a:lnTo>
                  <a:lnTo>
                    <a:pt x="240" y="75"/>
                  </a:lnTo>
                  <a:lnTo>
                    <a:pt x="231" y="77"/>
                  </a:lnTo>
                  <a:lnTo>
                    <a:pt x="25" y="62"/>
                  </a:lnTo>
                  <a:lnTo>
                    <a:pt x="15" y="59"/>
                  </a:lnTo>
                  <a:lnTo>
                    <a:pt x="8" y="53"/>
                  </a:lnTo>
                  <a:lnTo>
                    <a:pt x="2" y="46"/>
                  </a:lnTo>
                  <a:lnTo>
                    <a:pt x="0" y="35"/>
                  </a:lnTo>
                  <a:lnTo>
                    <a:pt x="0" y="23"/>
                  </a:lnTo>
                  <a:lnTo>
                    <a:pt x="2" y="14"/>
                  </a:lnTo>
                  <a:lnTo>
                    <a:pt x="8" y="6"/>
                  </a:lnTo>
                  <a:lnTo>
                    <a:pt x="15" y="2"/>
                  </a:lnTo>
                  <a:lnTo>
                    <a:pt x="23"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8" name="Google Shape;1578;p49"/>
            <p:cNvSpPr/>
            <p:nvPr/>
          </p:nvSpPr>
          <p:spPr>
            <a:xfrm>
              <a:off x="3713" y="2126"/>
              <a:ext cx="25" cy="6"/>
            </a:xfrm>
            <a:custGeom>
              <a:rect b="b" l="l" r="r" t="t"/>
              <a:pathLst>
                <a:path extrusionOk="0" h="77" w="253">
                  <a:moveTo>
                    <a:pt x="22" y="0"/>
                  </a:moveTo>
                  <a:lnTo>
                    <a:pt x="228" y="15"/>
                  </a:lnTo>
                  <a:lnTo>
                    <a:pt x="238" y="18"/>
                  </a:lnTo>
                  <a:lnTo>
                    <a:pt x="246" y="24"/>
                  </a:lnTo>
                  <a:lnTo>
                    <a:pt x="251" y="31"/>
                  </a:lnTo>
                  <a:lnTo>
                    <a:pt x="253" y="42"/>
                  </a:lnTo>
                  <a:lnTo>
                    <a:pt x="253" y="54"/>
                  </a:lnTo>
                  <a:lnTo>
                    <a:pt x="251" y="62"/>
                  </a:lnTo>
                  <a:lnTo>
                    <a:pt x="246" y="70"/>
                  </a:lnTo>
                  <a:lnTo>
                    <a:pt x="239" y="75"/>
                  </a:lnTo>
                  <a:lnTo>
                    <a:pt x="231" y="77"/>
                  </a:lnTo>
                  <a:lnTo>
                    <a:pt x="25" y="62"/>
                  </a:lnTo>
                  <a:lnTo>
                    <a:pt x="15" y="59"/>
                  </a:lnTo>
                  <a:lnTo>
                    <a:pt x="7" y="53"/>
                  </a:lnTo>
                  <a:lnTo>
                    <a:pt x="3" y="45"/>
                  </a:lnTo>
                  <a:lnTo>
                    <a:pt x="0" y="34"/>
                  </a:lnTo>
                  <a:lnTo>
                    <a:pt x="0" y="22"/>
                  </a:lnTo>
                  <a:lnTo>
                    <a:pt x="3" y="14"/>
                  </a:lnTo>
                  <a:lnTo>
                    <a:pt x="7" y="6"/>
                  </a:lnTo>
                  <a:lnTo>
                    <a:pt x="14" y="2"/>
                  </a:lnTo>
                  <a:lnTo>
                    <a:pt x="22" y="0"/>
                  </a:lnTo>
                  <a:close/>
                </a:path>
              </a:pathLst>
            </a:custGeom>
            <a:solidFill>
              <a:srgbClr val="EDF5F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9" name="Google Shape;1579;p49"/>
            <p:cNvSpPr/>
            <p:nvPr/>
          </p:nvSpPr>
          <p:spPr>
            <a:xfrm>
              <a:off x="3677" y="2476"/>
              <a:ext cx="142" cy="18"/>
            </a:xfrm>
            <a:custGeom>
              <a:rect b="b" l="l" r="r" t="t"/>
              <a:pathLst>
                <a:path extrusionOk="0" h="220" w="1414">
                  <a:moveTo>
                    <a:pt x="34" y="158"/>
                  </a:moveTo>
                  <a:lnTo>
                    <a:pt x="76" y="167"/>
                  </a:lnTo>
                  <a:lnTo>
                    <a:pt x="119" y="176"/>
                  </a:lnTo>
                  <a:lnTo>
                    <a:pt x="161" y="183"/>
                  </a:lnTo>
                  <a:lnTo>
                    <a:pt x="206" y="189"/>
                  </a:lnTo>
                  <a:lnTo>
                    <a:pt x="250" y="195"/>
                  </a:lnTo>
                  <a:lnTo>
                    <a:pt x="295" y="202"/>
                  </a:lnTo>
                  <a:lnTo>
                    <a:pt x="341" y="206"/>
                  </a:lnTo>
                  <a:lnTo>
                    <a:pt x="387" y="210"/>
                  </a:lnTo>
                  <a:lnTo>
                    <a:pt x="433" y="213"/>
                  </a:lnTo>
                  <a:lnTo>
                    <a:pt x="479" y="216"/>
                  </a:lnTo>
                  <a:lnTo>
                    <a:pt x="525" y="218"/>
                  </a:lnTo>
                  <a:lnTo>
                    <a:pt x="572" y="219"/>
                  </a:lnTo>
                  <a:lnTo>
                    <a:pt x="618" y="220"/>
                  </a:lnTo>
                  <a:lnTo>
                    <a:pt x="662" y="220"/>
                  </a:lnTo>
                  <a:lnTo>
                    <a:pt x="708" y="219"/>
                  </a:lnTo>
                  <a:lnTo>
                    <a:pt x="752" y="218"/>
                  </a:lnTo>
                  <a:lnTo>
                    <a:pt x="796" y="216"/>
                  </a:lnTo>
                  <a:lnTo>
                    <a:pt x="839" y="213"/>
                  </a:lnTo>
                  <a:lnTo>
                    <a:pt x="880" y="210"/>
                  </a:lnTo>
                  <a:lnTo>
                    <a:pt x="922" y="206"/>
                  </a:lnTo>
                  <a:lnTo>
                    <a:pt x="961" y="202"/>
                  </a:lnTo>
                  <a:lnTo>
                    <a:pt x="1000" y="196"/>
                  </a:lnTo>
                  <a:lnTo>
                    <a:pt x="1037" y="191"/>
                  </a:lnTo>
                  <a:lnTo>
                    <a:pt x="1074" y="185"/>
                  </a:lnTo>
                  <a:lnTo>
                    <a:pt x="1109" y="178"/>
                  </a:lnTo>
                  <a:lnTo>
                    <a:pt x="1141" y="171"/>
                  </a:lnTo>
                  <a:lnTo>
                    <a:pt x="1173" y="162"/>
                  </a:lnTo>
                  <a:lnTo>
                    <a:pt x="1201" y="154"/>
                  </a:lnTo>
                  <a:lnTo>
                    <a:pt x="1228" y="145"/>
                  </a:lnTo>
                  <a:lnTo>
                    <a:pt x="1254" y="134"/>
                  </a:lnTo>
                  <a:lnTo>
                    <a:pt x="1277" y="125"/>
                  </a:lnTo>
                  <a:lnTo>
                    <a:pt x="1298" y="114"/>
                  </a:lnTo>
                  <a:lnTo>
                    <a:pt x="1316" y="103"/>
                  </a:lnTo>
                  <a:lnTo>
                    <a:pt x="1334" y="91"/>
                  </a:lnTo>
                  <a:lnTo>
                    <a:pt x="1352" y="78"/>
                  </a:lnTo>
                  <a:lnTo>
                    <a:pt x="1369" y="64"/>
                  </a:lnTo>
                  <a:lnTo>
                    <a:pt x="1384" y="49"/>
                  </a:lnTo>
                  <a:lnTo>
                    <a:pt x="1396" y="34"/>
                  </a:lnTo>
                  <a:lnTo>
                    <a:pt x="1407" y="17"/>
                  </a:lnTo>
                  <a:lnTo>
                    <a:pt x="1414" y="0"/>
                  </a:lnTo>
                  <a:lnTo>
                    <a:pt x="1402" y="15"/>
                  </a:lnTo>
                  <a:lnTo>
                    <a:pt x="1388" y="30"/>
                  </a:lnTo>
                  <a:lnTo>
                    <a:pt x="1373" y="43"/>
                  </a:lnTo>
                  <a:lnTo>
                    <a:pt x="1358" y="55"/>
                  </a:lnTo>
                  <a:lnTo>
                    <a:pt x="1340" y="66"/>
                  </a:lnTo>
                  <a:lnTo>
                    <a:pt x="1323" y="76"/>
                  </a:lnTo>
                  <a:lnTo>
                    <a:pt x="1305" y="85"/>
                  </a:lnTo>
                  <a:lnTo>
                    <a:pt x="1285" y="92"/>
                  </a:lnTo>
                  <a:lnTo>
                    <a:pt x="1253" y="101"/>
                  </a:lnTo>
                  <a:lnTo>
                    <a:pt x="1218" y="110"/>
                  </a:lnTo>
                  <a:lnTo>
                    <a:pt x="1182" y="119"/>
                  </a:lnTo>
                  <a:lnTo>
                    <a:pt x="1143" y="127"/>
                  </a:lnTo>
                  <a:lnTo>
                    <a:pt x="1103" y="133"/>
                  </a:lnTo>
                  <a:lnTo>
                    <a:pt x="1062" y="140"/>
                  </a:lnTo>
                  <a:lnTo>
                    <a:pt x="1019" y="146"/>
                  </a:lnTo>
                  <a:lnTo>
                    <a:pt x="975" y="151"/>
                  </a:lnTo>
                  <a:lnTo>
                    <a:pt x="931" y="155"/>
                  </a:lnTo>
                  <a:lnTo>
                    <a:pt x="885" y="158"/>
                  </a:lnTo>
                  <a:lnTo>
                    <a:pt x="840" y="161"/>
                  </a:lnTo>
                  <a:lnTo>
                    <a:pt x="793" y="163"/>
                  </a:lnTo>
                  <a:lnTo>
                    <a:pt x="747" y="165"/>
                  </a:lnTo>
                  <a:lnTo>
                    <a:pt x="700" y="166"/>
                  </a:lnTo>
                  <a:lnTo>
                    <a:pt x="652" y="166"/>
                  </a:lnTo>
                  <a:lnTo>
                    <a:pt x="605" y="166"/>
                  </a:lnTo>
                  <a:lnTo>
                    <a:pt x="559" y="166"/>
                  </a:lnTo>
                  <a:lnTo>
                    <a:pt x="513" y="164"/>
                  </a:lnTo>
                  <a:lnTo>
                    <a:pt x="467" y="163"/>
                  </a:lnTo>
                  <a:lnTo>
                    <a:pt x="422" y="160"/>
                  </a:lnTo>
                  <a:lnTo>
                    <a:pt x="379" y="158"/>
                  </a:lnTo>
                  <a:lnTo>
                    <a:pt x="335" y="154"/>
                  </a:lnTo>
                  <a:lnTo>
                    <a:pt x="293" y="150"/>
                  </a:lnTo>
                  <a:lnTo>
                    <a:pt x="254" y="146"/>
                  </a:lnTo>
                  <a:lnTo>
                    <a:pt x="215" y="140"/>
                  </a:lnTo>
                  <a:lnTo>
                    <a:pt x="178" y="135"/>
                  </a:lnTo>
                  <a:lnTo>
                    <a:pt x="143" y="129"/>
                  </a:lnTo>
                  <a:lnTo>
                    <a:pt x="109" y="123"/>
                  </a:lnTo>
                  <a:lnTo>
                    <a:pt x="78" y="116"/>
                  </a:lnTo>
                  <a:lnTo>
                    <a:pt x="49" y="108"/>
                  </a:lnTo>
                  <a:lnTo>
                    <a:pt x="23" y="100"/>
                  </a:lnTo>
                  <a:lnTo>
                    <a:pt x="0" y="92"/>
                  </a:lnTo>
                  <a:lnTo>
                    <a:pt x="2" y="100"/>
                  </a:lnTo>
                  <a:lnTo>
                    <a:pt x="4" y="109"/>
                  </a:lnTo>
                  <a:lnTo>
                    <a:pt x="7" y="121"/>
                  </a:lnTo>
                  <a:lnTo>
                    <a:pt x="11" y="131"/>
                  </a:lnTo>
                  <a:lnTo>
                    <a:pt x="15" y="140"/>
                  </a:lnTo>
                  <a:lnTo>
                    <a:pt x="20" y="149"/>
                  </a:lnTo>
                  <a:lnTo>
                    <a:pt x="26" y="155"/>
                  </a:lnTo>
                  <a:lnTo>
                    <a:pt x="34" y="158"/>
                  </a:lnTo>
                  <a:close/>
                </a:path>
              </a:pathLst>
            </a:custGeom>
            <a:solidFill>
              <a:srgbClr val="7A828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0" name="Google Shape;1580;p49"/>
            <p:cNvSpPr/>
            <p:nvPr/>
          </p:nvSpPr>
          <p:spPr>
            <a:xfrm>
              <a:off x="3677" y="2476"/>
              <a:ext cx="142" cy="18"/>
            </a:xfrm>
            <a:custGeom>
              <a:rect b="b" l="l" r="r" t="t"/>
              <a:pathLst>
                <a:path extrusionOk="0" h="220" w="1411">
                  <a:moveTo>
                    <a:pt x="31" y="158"/>
                  </a:moveTo>
                  <a:lnTo>
                    <a:pt x="73" y="167"/>
                  </a:lnTo>
                  <a:lnTo>
                    <a:pt x="116" y="176"/>
                  </a:lnTo>
                  <a:lnTo>
                    <a:pt x="158" y="183"/>
                  </a:lnTo>
                  <a:lnTo>
                    <a:pt x="203" y="189"/>
                  </a:lnTo>
                  <a:lnTo>
                    <a:pt x="247" y="195"/>
                  </a:lnTo>
                  <a:lnTo>
                    <a:pt x="292" y="202"/>
                  </a:lnTo>
                  <a:lnTo>
                    <a:pt x="338" y="206"/>
                  </a:lnTo>
                  <a:lnTo>
                    <a:pt x="384" y="210"/>
                  </a:lnTo>
                  <a:lnTo>
                    <a:pt x="430" y="213"/>
                  </a:lnTo>
                  <a:lnTo>
                    <a:pt x="476" y="216"/>
                  </a:lnTo>
                  <a:lnTo>
                    <a:pt x="522" y="218"/>
                  </a:lnTo>
                  <a:lnTo>
                    <a:pt x="569" y="219"/>
                  </a:lnTo>
                  <a:lnTo>
                    <a:pt x="615" y="220"/>
                  </a:lnTo>
                  <a:lnTo>
                    <a:pt x="659" y="220"/>
                  </a:lnTo>
                  <a:lnTo>
                    <a:pt x="705" y="219"/>
                  </a:lnTo>
                  <a:lnTo>
                    <a:pt x="749" y="218"/>
                  </a:lnTo>
                  <a:lnTo>
                    <a:pt x="793" y="216"/>
                  </a:lnTo>
                  <a:lnTo>
                    <a:pt x="836" y="213"/>
                  </a:lnTo>
                  <a:lnTo>
                    <a:pt x="877" y="210"/>
                  </a:lnTo>
                  <a:lnTo>
                    <a:pt x="919" y="206"/>
                  </a:lnTo>
                  <a:lnTo>
                    <a:pt x="958" y="202"/>
                  </a:lnTo>
                  <a:lnTo>
                    <a:pt x="997" y="196"/>
                  </a:lnTo>
                  <a:lnTo>
                    <a:pt x="1034" y="191"/>
                  </a:lnTo>
                  <a:lnTo>
                    <a:pt x="1071" y="185"/>
                  </a:lnTo>
                  <a:lnTo>
                    <a:pt x="1106" y="178"/>
                  </a:lnTo>
                  <a:lnTo>
                    <a:pt x="1138" y="171"/>
                  </a:lnTo>
                  <a:lnTo>
                    <a:pt x="1170" y="162"/>
                  </a:lnTo>
                  <a:lnTo>
                    <a:pt x="1198" y="154"/>
                  </a:lnTo>
                  <a:lnTo>
                    <a:pt x="1225" y="145"/>
                  </a:lnTo>
                  <a:lnTo>
                    <a:pt x="1251" y="134"/>
                  </a:lnTo>
                  <a:lnTo>
                    <a:pt x="1274" y="125"/>
                  </a:lnTo>
                  <a:lnTo>
                    <a:pt x="1295" y="114"/>
                  </a:lnTo>
                  <a:lnTo>
                    <a:pt x="1313" y="103"/>
                  </a:lnTo>
                  <a:lnTo>
                    <a:pt x="1331" y="91"/>
                  </a:lnTo>
                  <a:lnTo>
                    <a:pt x="1349" y="78"/>
                  </a:lnTo>
                  <a:lnTo>
                    <a:pt x="1366" y="64"/>
                  </a:lnTo>
                  <a:lnTo>
                    <a:pt x="1381" y="49"/>
                  </a:lnTo>
                  <a:lnTo>
                    <a:pt x="1393" y="34"/>
                  </a:lnTo>
                  <a:lnTo>
                    <a:pt x="1404" y="17"/>
                  </a:lnTo>
                  <a:lnTo>
                    <a:pt x="1411" y="0"/>
                  </a:lnTo>
                  <a:lnTo>
                    <a:pt x="1399" y="15"/>
                  </a:lnTo>
                  <a:lnTo>
                    <a:pt x="1386" y="30"/>
                  </a:lnTo>
                  <a:lnTo>
                    <a:pt x="1371" y="43"/>
                  </a:lnTo>
                  <a:lnTo>
                    <a:pt x="1356" y="56"/>
                  </a:lnTo>
                  <a:lnTo>
                    <a:pt x="1339" y="67"/>
                  </a:lnTo>
                  <a:lnTo>
                    <a:pt x="1322" y="77"/>
                  </a:lnTo>
                  <a:lnTo>
                    <a:pt x="1304" y="86"/>
                  </a:lnTo>
                  <a:lnTo>
                    <a:pt x="1285" y="94"/>
                  </a:lnTo>
                  <a:lnTo>
                    <a:pt x="1255" y="104"/>
                  </a:lnTo>
                  <a:lnTo>
                    <a:pt x="1221" y="115"/>
                  </a:lnTo>
                  <a:lnTo>
                    <a:pt x="1186" y="123"/>
                  </a:lnTo>
                  <a:lnTo>
                    <a:pt x="1149" y="131"/>
                  </a:lnTo>
                  <a:lnTo>
                    <a:pt x="1111" y="138"/>
                  </a:lnTo>
                  <a:lnTo>
                    <a:pt x="1070" y="146"/>
                  </a:lnTo>
                  <a:lnTo>
                    <a:pt x="1027" y="152"/>
                  </a:lnTo>
                  <a:lnTo>
                    <a:pt x="985" y="157"/>
                  </a:lnTo>
                  <a:lnTo>
                    <a:pt x="940" y="161"/>
                  </a:lnTo>
                  <a:lnTo>
                    <a:pt x="895" y="165"/>
                  </a:lnTo>
                  <a:lnTo>
                    <a:pt x="849" y="168"/>
                  </a:lnTo>
                  <a:lnTo>
                    <a:pt x="803" y="172"/>
                  </a:lnTo>
                  <a:lnTo>
                    <a:pt x="756" y="174"/>
                  </a:lnTo>
                  <a:lnTo>
                    <a:pt x="708" y="175"/>
                  </a:lnTo>
                  <a:lnTo>
                    <a:pt x="661" y="176"/>
                  </a:lnTo>
                  <a:lnTo>
                    <a:pt x="614" y="176"/>
                  </a:lnTo>
                  <a:lnTo>
                    <a:pt x="567" y="175"/>
                  </a:lnTo>
                  <a:lnTo>
                    <a:pt x="520" y="174"/>
                  </a:lnTo>
                  <a:lnTo>
                    <a:pt x="473" y="173"/>
                  </a:lnTo>
                  <a:lnTo>
                    <a:pt x="428" y="169"/>
                  </a:lnTo>
                  <a:lnTo>
                    <a:pt x="384" y="167"/>
                  </a:lnTo>
                  <a:lnTo>
                    <a:pt x="340" y="163"/>
                  </a:lnTo>
                  <a:lnTo>
                    <a:pt x="298" y="160"/>
                  </a:lnTo>
                  <a:lnTo>
                    <a:pt x="257" y="155"/>
                  </a:lnTo>
                  <a:lnTo>
                    <a:pt x="217" y="150"/>
                  </a:lnTo>
                  <a:lnTo>
                    <a:pt x="180" y="145"/>
                  </a:lnTo>
                  <a:lnTo>
                    <a:pt x="144" y="138"/>
                  </a:lnTo>
                  <a:lnTo>
                    <a:pt x="111" y="132"/>
                  </a:lnTo>
                  <a:lnTo>
                    <a:pt x="79" y="125"/>
                  </a:lnTo>
                  <a:lnTo>
                    <a:pt x="50" y="118"/>
                  </a:lnTo>
                  <a:lnTo>
                    <a:pt x="23" y="109"/>
                  </a:lnTo>
                  <a:lnTo>
                    <a:pt x="0" y="101"/>
                  </a:lnTo>
                  <a:lnTo>
                    <a:pt x="2" y="109"/>
                  </a:lnTo>
                  <a:lnTo>
                    <a:pt x="5" y="118"/>
                  </a:lnTo>
                  <a:lnTo>
                    <a:pt x="7" y="127"/>
                  </a:lnTo>
                  <a:lnTo>
                    <a:pt x="10" y="135"/>
                  </a:lnTo>
                  <a:lnTo>
                    <a:pt x="13" y="144"/>
                  </a:lnTo>
                  <a:lnTo>
                    <a:pt x="18" y="151"/>
                  </a:lnTo>
                  <a:lnTo>
                    <a:pt x="24" y="155"/>
                  </a:lnTo>
                  <a:lnTo>
                    <a:pt x="31" y="158"/>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1" name="Google Shape;1581;p49"/>
            <p:cNvSpPr/>
            <p:nvPr/>
          </p:nvSpPr>
          <p:spPr>
            <a:xfrm>
              <a:off x="3678" y="2476"/>
              <a:ext cx="141" cy="18"/>
            </a:xfrm>
            <a:custGeom>
              <a:rect b="b" l="l" r="r" t="t"/>
              <a:pathLst>
                <a:path extrusionOk="0" h="220" w="1407">
                  <a:moveTo>
                    <a:pt x="27" y="158"/>
                  </a:moveTo>
                  <a:lnTo>
                    <a:pt x="69" y="167"/>
                  </a:lnTo>
                  <a:lnTo>
                    <a:pt x="112" y="176"/>
                  </a:lnTo>
                  <a:lnTo>
                    <a:pt x="154" y="183"/>
                  </a:lnTo>
                  <a:lnTo>
                    <a:pt x="199" y="189"/>
                  </a:lnTo>
                  <a:lnTo>
                    <a:pt x="243" y="195"/>
                  </a:lnTo>
                  <a:lnTo>
                    <a:pt x="288" y="202"/>
                  </a:lnTo>
                  <a:lnTo>
                    <a:pt x="334" y="206"/>
                  </a:lnTo>
                  <a:lnTo>
                    <a:pt x="380" y="210"/>
                  </a:lnTo>
                  <a:lnTo>
                    <a:pt x="426" y="213"/>
                  </a:lnTo>
                  <a:lnTo>
                    <a:pt x="472" y="216"/>
                  </a:lnTo>
                  <a:lnTo>
                    <a:pt x="518" y="218"/>
                  </a:lnTo>
                  <a:lnTo>
                    <a:pt x="565" y="219"/>
                  </a:lnTo>
                  <a:lnTo>
                    <a:pt x="611" y="220"/>
                  </a:lnTo>
                  <a:lnTo>
                    <a:pt x="655" y="220"/>
                  </a:lnTo>
                  <a:lnTo>
                    <a:pt x="701" y="219"/>
                  </a:lnTo>
                  <a:lnTo>
                    <a:pt x="745" y="218"/>
                  </a:lnTo>
                  <a:lnTo>
                    <a:pt x="789" y="216"/>
                  </a:lnTo>
                  <a:lnTo>
                    <a:pt x="832" y="213"/>
                  </a:lnTo>
                  <a:lnTo>
                    <a:pt x="873" y="210"/>
                  </a:lnTo>
                  <a:lnTo>
                    <a:pt x="915" y="206"/>
                  </a:lnTo>
                  <a:lnTo>
                    <a:pt x="954" y="202"/>
                  </a:lnTo>
                  <a:lnTo>
                    <a:pt x="993" y="196"/>
                  </a:lnTo>
                  <a:lnTo>
                    <a:pt x="1030" y="191"/>
                  </a:lnTo>
                  <a:lnTo>
                    <a:pt x="1067" y="185"/>
                  </a:lnTo>
                  <a:lnTo>
                    <a:pt x="1102" y="178"/>
                  </a:lnTo>
                  <a:lnTo>
                    <a:pt x="1134" y="171"/>
                  </a:lnTo>
                  <a:lnTo>
                    <a:pt x="1166" y="162"/>
                  </a:lnTo>
                  <a:lnTo>
                    <a:pt x="1194" y="154"/>
                  </a:lnTo>
                  <a:lnTo>
                    <a:pt x="1221" y="145"/>
                  </a:lnTo>
                  <a:lnTo>
                    <a:pt x="1247" y="134"/>
                  </a:lnTo>
                  <a:lnTo>
                    <a:pt x="1270" y="125"/>
                  </a:lnTo>
                  <a:lnTo>
                    <a:pt x="1291" y="114"/>
                  </a:lnTo>
                  <a:lnTo>
                    <a:pt x="1309" y="103"/>
                  </a:lnTo>
                  <a:lnTo>
                    <a:pt x="1327" y="91"/>
                  </a:lnTo>
                  <a:lnTo>
                    <a:pt x="1345" y="78"/>
                  </a:lnTo>
                  <a:lnTo>
                    <a:pt x="1362" y="64"/>
                  </a:lnTo>
                  <a:lnTo>
                    <a:pt x="1377" y="49"/>
                  </a:lnTo>
                  <a:lnTo>
                    <a:pt x="1389" y="34"/>
                  </a:lnTo>
                  <a:lnTo>
                    <a:pt x="1400" y="17"/>
                  </a:lnTo>
                  <a:lnTo>
                    <a:pt x="1407" y="0"/>
                  </a:lnTo>
                  <a:lnTo>
                    <a:pt x="1395" y="15"/>
                  </a:lnTo>
                  <a:lnTo>
                    <a:pt x="1382" y="30"/>
                  </a:lnTo>
                  <a:lnTo>
                    <a:pt x="1367" y="44"/>
                  </a:lnTo>
                  <a:lnTo>
                    <a:pt x="1352" y="57"/>
                  </a:lnTo>
                  <a:lnTo>
                    <a:pt x="1336" y="69"/>
                  </a:lnTo>
                  <a:lnTo>
                    <a:pt x="1319" y="80"/>
                  </a:lnTo>
                  <a:lnTo>
                    <a:pt x="1302" y="91"/>
                  </a:lnTo>
                  <a:lnTo>
                    <a:pt x="1283" y="99"/>
                  </a:lnTo>
                  <a:lnTo>
                    <a:pt x="1255" y="110"/>
                  </a:lnTo>
                  <a:lnTo>
                    <a:pt x="1224" y="121"/>
                  </a:lnTo>
                  <a:lnTo>
                    <a:pt x="1190" y="130"/>
                  </a:lnTo>
                  <a:lnTo>
                    <a:pt x="1153" y="138"/>
                  </a:lnTo>
                  <a:lnTo>
                    <a:pt x="1116" y="147"/>
                  </a:lnTo>
                  <a:lnTo>
                    <a:pt x="1076" y="154"/>
                  </a:lnTo>
                  <a:lnTo>
                    <a:pt x="1034" y="160"/>
                  </a:lnTo>
                  <a:lnTo>
                    <a:pt x="992" y="165"/>
                  </a:lnTo>
                  <a:lnTo>
                    <a:pt x="948" y="171"/>
                  </a:lnTo>
                  <a:lnTo>
                    <a:pt x="903" y="175"/>
                  </a:lnTo>
                  <a:lnTo>
                    <a:pt x="858" y="179"/>
                  </a:lnTo>
                  <a:lnTo>
                    <a:pt x="812" y="181"/>
                  </a:lnTo>
                  <a:lnTo>
                    <a:pt x="764" y="183"/>
                  </a:lnTo>
                  <a:lnTo>
                    <a:pt x="716" y="185"/>
                  </a:lnTo>
                  <a:lnTo>
                    <a:pt x="669" y="185"/>
                  </a:lnTo>
                  <a:lnTo>
                    <a:pt x="621" y="186"/>
                  </a:lnTo>
                  <a:lnTo>
                    <a:pt x="573" y="185"/>
                  </a:lnTo>
                  <a:lnTo>
                    <a:pt x="526" y="184"/>
                  </a:lnTo>
                  <a:lnTo>
                    <a:pt x="480" y="182"/>
                  </a:lnTo>
                  <a:lnTo>
                    <a:pt x="434" y="180"/>
                  </a:lnTo>
                  <a:lnTo>
                    <a:pt x="388" y="177"/>
                  </a:lnTo>
                  <a:lnTo>
                    <a:pt x="344" y="174"/>
                  </a:lnTo>
                  <a:lnTo>
                    <a:pt x="301" y="169"/>
                  </a:lnTo>
                  <a:lnTo>
                    <a:pt x="260" y="165"/>
                  </a:lnTo>
                  <a:lnTo>
                    <a:pt x="219" y="160"/>
                  </a:lnTo>
                  <a:lnTo>
                    <a:pt x="182" y="155"/>
                  </a:lnTo>
                  <a:lnTo>
                    <a:pt x="145" y="149"/>
                  </a:lnTo>
                  <a:lnTo>
                    <a:pt x="112" y="143"/>
                  </a:lnTo>
                  <a:lnTo>
                    <a:pt x="79" y="135"/>
                  </a:lnTo>
                  <a:lnTo>
                    <a:pt x="51" y="128"/>
                  </a:lnTo>
                  <a:lnTo>
                    <a:pt x="23" y="120"/>
                  </a:lnTo>
                  <a:lnTo>
                    <a:pt x="0" y="112"/>
                  </a:lnTo>
                  <a:lnTo>
                    <a:pt x="4" y="126"/>
                  </a:lnTo>
                  <a:lnTo>
                    <a:pt x="8" y="140"/>
                  </a:lnTo>
                  <a:lnTo>
                    <a:pt x="14" y="152"/>
                  </a:lnTo>
                  <a:lnTo>
                    <a:pt x="27" y="158"/>
                  </a:lnTo>
                  <a:close/>
                </a:path>
              </a:pathLst>
            </a:custGeom>
            <a:solidFill>
              <a:srgbClr val="61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2" name="Google Shape;1582;p49"/>
            <p:cNvSpPr/>
            <p:nvPr/>
          </p:nvSpPr>
          <p:spPr>
            <a:xfrm>
              <a:off x="3678" y="2475"/>
              <a:ext cx="141" cy="19"/>
            </a:xfrm>
            <a:custGeom>
              <a:rect b="b" l="l" r="r" t="t"/>
              <a:pathLst>
                <a:path extrusionOk="0" h="219" w="1404">
                  <a:moveTo>
                    <a:pt x="24" y="158"/>
                  </a:moveTo>
                  <a:lnTo>
                    <a:pt x="66" y="167"/>
                  </a:lnTo>
                  <a:lnTo>
                    <a:pt x="109" y="175"/>
                  </a:lnTo>
                  <a:lnTo>
                    <a:pt x="151" y="183"/>
                  </a:lnTo>
                  <a:lnTo>
                    <a:pt x="196" y="189"/>
                  </a:lnTo>
                  <a:lnTo>
                    <a:pt x="240" y="195"/>
                  </a:lnTo>
                  <a:lnTo>
                    <a:pt x="285" y="200"/>
                  </a:lnTo>
                  <a:lnTo>
                    <a:pt x="331" y="206"/>
                  </a:lnTo>
                  <a:lnTo>
                    <a:pt x="377" y="210"/>
                  </a:lnTo>
                  <a:lnTo>
                    <a:pt x="423" y="213"/>
                  </a:lnTo>
                  <a:lnTo>
                    <a:pt x="469" y="215"/>
                  </a:lnTo>
                  <a:lnTo>
                    <a:pt x="515" y="217"/>
                  </a:lnTo>
                  <a:lnTo>
                    <a:pt x="562" y="218"/>
                  </a:lnTo>
                  <a:lnTo>
                    <a:pt x="608" y="219"/>
                  </a:lnTo>
                  <a:lnTo>
                    <a:pt x="652" y="219"/>
                  </a:lnTo>
                  <a:lnTo>
                    <a:pt x="698" y="218"/>
                  </a:lnTo>
                  <a:lnTo>
                    <a:pt x="742" y="217"/>
                  </a:lnTo>
                  <a:lnTo>
                    <a:pt x="786" y="215"/>
                  </a:lnTo>
                  <a:lnTo>
                    <a:pt x="829" y="213"/>
                  </a:lnTo>
                  <a:lnTo>
                    <a:pt x="870" y="210"/>
                  </a:lnTo>
                  <a:lnTo>
                    <a:pt x="912" y="206"/>
                  </a:lnTo>
                  <a:lnTo>
                    <a:pt x="951" y="201"/>
                  </a:lnTo>
                  <a:lnTo>
                    <a:pt x="990" y="196"/>
                  </a:lnTo>
                  <a:lnTo>
                    <a:pt x="1027" y="191"/>
                  </a:lnTo>
                  <a:lnTo>
                    <a:pt x="1064" y="185"/>
                  </a:lnTo>
                  <a:lnTo>
                    <a:pt x="1099" y="178"/>
                  </a:lnTo>
                  <a:lnTo>
                    <a:pt x="1131" y="170"/>
                  </a:lnTo>
                  <a:lnTo>
                    <a:pt x="1163" y="162"/>
                  </a:lnTo>
                  <a:lnTo>
                    <a:pt x="1191" y="154"/>
                  </a:lnTo>
                  <a:lnTo>
                    <a:pt x="1218" y="145"/>
                  </a:lnTo>
                  <a:lnTo>
                    <a:pt x="1244" y="134"/>
                  </a:lnTo>
                  <a:lnTo>
                    <a:pt x="1267" y="125"/>
                  </a:lnTo>
                  <a:lnTo>
                    <a:pt x="1288" y="114"/>
                  </a:lnTo>
                  <a:lnTo>
                    <a:pt x="1306" y="103"/>
                  </a:lnTo>
                  <a:lnTo>
                    <a:pt x="1323" y="92"/>
                  </a:lnTo>
                  <a:lnTo>
                    <a:pt x="1341" y="79"/>
                  </a:lnTo>
                  <a:lnTo>
                    <a:pt x="1358" y="65"/>
                  </a:lnTo>
                  <a:lnTo>
                    <a:pt x="1373" y="49"/>
                  </a:lnTo>
                  <a:lnTo>
                    <a:pt x="1386" y="34"/>
                  </a:lnTo>
                  <a:lnTo>
                    <a:pt x="1397" y="17"/>
                  </a:lnTo>
                  <a:lnTo>
                    <a:pt x="1404" y="0"/>
                  </a:lnTo>
                  <a:lnTo>
                    <a:pt x="1392" y="15"/>
                  </a:lnTo>
                  <a:lnTo>
                    <a:pt x="1379" y="31"/>
                  </a:lnTo>
                  <a:lnTo>
                    <a:pt x="1365" y="44"/>
                  </a:lnTo>
                  <a:lnTo>
                    <a:pt x="1350" y="58"/>
                  </a:lnTo>
                  <a:lnTo>
                    <a:pt x="1334" y="71"/>
                  </a:lnTo>
                  <a:lnTo>
                    <a:pt x="1318" y="82"/>
                  </a:lnTo>
                  <a:lnTo>
                    <a:pt x="1301" y="92"/>
                  </a:lnTo>
                  <a:lnTo>
                    <a:pt x="1282" y="101"/>
                  </a:lnTo>
                  <a:lnTo>
                    <a:pt x="1256" y="114"/>
                  </a:lnTo>
                  <a:lnTo>
                    <a:pt x="1226" y="124"/>
                  </a:lnTo>
                  <a:lnTo>
                    <a:pt x="1194" y="134"/>
                  </a:lnTo>
                  <a:lnTo>
                    <a:pt x="1160" y="144"/>
                  </a:lnTo>
                  <a:lnTo>
                    <a:pt x="1122" y="153"/>
                  </a:lnTo>
                  <a:lnTo>
                    <a:pt x="1083" y="160"/>
                  </a:lnTo>
                  <a:lnTo>
                    <a:pt x="1043" y="167"/>
                  </a:lnTo>
                  <a:lnTo>
                    <a:pt x="1001" y="174"/>
                  </a:lnTo>
                  <a:lnTo>
                    <a:pt x="957" y="179"/>
                  </a:lnTo>
                  <a:lnTo>
                    <a:pt x="913" y="183"/>
                  </a:lnTo>
                  <a:lnTo>
                    <a:pt x="867" y="187"/>
                  </a:lnTo>
                  <a:lnTo>
                    <a:pt x="821" y="190"/>
                  </a:lnTo>
                  <a:lnTo>
                    <a:pt x="773" y="192"/>
                  </a:lnTo>
                  <a:lnTo>
                    <a:pt x="726" y="194"/>
                  </a:lnTo>
                  <a:lnTo>
                    <a:pt x="678" y="195"/>
                  </a:lnTo>
                  <a:lnTo>
                    <a:pt x="629" y="195"/>
                  </a:lnTo>
                  <a:lnTo>
                    <a:pt x="581" y="194"/>
                  </a:lnTo>
                  <a:lnTo>
                    <a:pt x="533" y="193"/>
                  </a:lnTo>
                  <a:lnTo>
                    <a:pt x="486" y="192"/>
                  </a:lnTo>
                  <a:lnTo>
                    <a:pt x="439" y="190"/>
                  </a:lnTo>
                  <a:lnTo>
                    <a:pt x="393" y="187"/>
                  </a:lnTo>
                  <a:lnTo>
                    <a:pt x="348" y="184"/>
                  </a:lnTo>
                  <a:lnTo>
                    <a:pt x="305" y="180"/>
                  </a:lnTo>
                  <a:lnTo>
                    <a:pt x="263" y="175"/>
                  </a:lnTo>
                  <a:lnTo>
                    <a:pt x="222" y="169"/>
                  </a:lnTo>
                  <a:lnTo>
                    <a:pt x="184" y="164"/>
                  </a:lnTo>
                  <a:lnTo>
                    <a:pt x="146" y="158"/>
                  </a:lnTo>
                  <a:lnTo>
                    <a:pt x="113" y="152"/>
                  </a:lnTo>
                  <a:lnTo>
                    <a:pt x="80" y="145"/>
                  </a:lnTo>
                  <a:lnTo>
                    <a:pt x="51" y="137"/>
                  </a:lnTo>
                  <a:lnTo>
                    <a:pt x="23" y="129"/>
                  </a:lnTo>
                  <a:lnTo>
                    <a:pt x="0" y="121"/>
                  </a:lnTo>
                  <a:lnTo>
                    <a:pt x="4" y="134"/>
                  </a:lnTo>
                  <a:lnTo>
                    <a:pt x="7" y="145"/>
                  </a:lnTo>
                  <a:lnTo>
                    <a:pt x="13" y="153"/>
                  </a:lnTo>
                  <a:lnTo>
                    <a:pt x="24" y="158"/>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3" name="Google Shape;1583;p49"/>
            <p:cNvSpPr/>
            <p:nvPr/>
          </p:nvSpPr>
          <p:spPr>
            <a:xfrm>
              <a:off x="3777" y="2469"/>
              <a:ext cx="26" cy="6"/>
            </a:xfrm>
            <a:custGeom>
              <a:rect b="b" l="l" r="r" t="t"/>
              <a:pathLst>
                <a:path extrusionOk="0" h="72" w="255">
                  <a:moveTo>
                    <a:pt x="21" y="0"/>
                  </a:moveTo>
                  <a:lnTo>
                    <a:pt x="233" y="7"/>
                  </a:lnTo>
                  <a:lnTo>
                    <a:pt x="242" y="9"/>
                  </a:lnTo>
                  <a:lnTo>
                    <a:pt x="249" y="15"/>
                  </a:lnTo>
                  <a:lnTo>
                    <a:pt x="253" y="24"/>
                  </a:lnTo>
                  <a:lnTo>
                    <a:pt x="255" y="35"/>
                  </a:lnTo>
                  <a:lnTo>
                    <a:pt x="255" y="47"/>
                  </a:lnTo>
                  <a:lnTo>
                    <a:pt x="254" y="58"/>
                  </a:lnTo>
                  <a:lnTo>
                    <a:pt x="250" y="66"/>
                  </a:lnTo>
                  <a:lnTo>
                    <a:pt x="243" y="71"/>
                  </a:lnTo>
                  <a:lnTo>
                    <a:pt x="233" y="72"/>
                  </a:lnTo>
                  <a:lnTo>
                    <a:pt x="24" y="67"/>
                  </a:lnTo>
                  <a:lnTo>
                    <a:pt x="14" y="64"/>
                  </a:lnTo>
                  <a:lnTo>
                    <a:pt x="6" y="58"/>
                  </a:lnTo>
                  <a:lnTo>
                    <a:pt x="2" y="50"/>
                  </a:lnTo>
                  <a:lnTo>
                    <a:pt x="0" y="39"/>
                  </a:lnTo>
                  <a:lnTo>
                    <a:pt x="0" y="25"/>
                  </a:lnTo>
                  <a:lnTo>
                    <a:pt x="2" y="14"/>
                  </a:lnTo>
                  <a:lnTo>
                    <a:pt x="6" y="7"/>
                  </a:lnTo>
                  <a:lnTo>
                    <a:pt x="13" y="2"/>
                  </a:lnTo>
                  <a:lnTo>
                    <a:pt x="21"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4" name="Google Shape;1584;p49"/>
            <p:cNvSpPr/>
            <p:nvPr/>
          </p:nvSpPr>
          <p:spPr>
            <a:xfrm>
              <a:off x="3712" y="2105"/>
              <a:ext cx="25" cy="7"/>
            </a:xfrm>
            <a:custGeom>
              <a:rect b="b" l="l" r="r" t="t"/>
              <a:pathLst>
                <a:path extrusionOk="0" h="82" w="255">
                  <a:moveTo>
                    <a:pt x="23" y="0"/>
                  </a:moveTo>
                  <a:lnTo>
                    <a:pt x="234" y="15"/>
                  </a:lnTo>
                  <a:lnTo>
                    <a:pt x="242" y="19"/>
                  </a:lnTo>
                  <a:lnTo>
                    <a:pt x="249" y="25"/>
                  </a:lnTo>
                  <a:lnTo>
                    <a:pt x="253" y="34"/>
                  </a:lnTo>
                  <a:lnTo>
                    <a:pt x="255" y="44"/>
                  </a:lnTo>
                  <a:lnTo>
                    <a:pt x="255" y="57"/>
                  </a:lnTo>
                  <a:lnTo>
                    <a:pt x="255" y="67"/>
                  </a:lnTo>
                  <a:lnTo>
                    <a:pt x="251" y="76"/>
                  </a:lnTo>
                  <a:lnTo>
                    <a:pt x="244" y="80"/>
                  </a:lnTo>
                  <a:lnTo>
                    <a:pt x="234" y="82"/>
                  </a:lnTo>
                  <a:lnTo>
                    <a:pt x="25" y="67"/>
                  </a:lnTo>
                  <a:lnTo>
                    <a:pt x="14" y="64"/>
                  </a:lnTo>
                  <a:lnTo>
                    <a:pt x="7" y="57"/>
                  </a:lnTo>
                  <a:lnTo>
                    <a:pt x="2" y="49"/>
                  </a:lnTo>
                  <a:lnTo>
                    <a:pt x="0" y="37"/>
                  </a:lnTo>
                  <a:lnTo>
                    <a:pt x="0" y="25"/>
                  </a:lnTo>
                  <a:lnTo>
                    <a:pt x="2" y="14"/>
                  </a:lnTo>
                  <a:lnTo>
                    <a:pt x="7" y="7"/>
                  </a:lnTo>
                  <a:lnTo>
                    <a:pt x="14"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5" name="Google Shape;1585;p49"/>
            <p:cNvSpPr/>
            <p:nvPr/>
          </p:nvSpPr>
          <p:spPr>
            <a:xfrm>
              <a:off x="3712" y="2115"/>
              <a:ext cx="25" cy="7"/>
            </a:xfrm>
            <a:custGeom>
              <a:rect b="b" l="l" r="r" t="t"/>
              <a:pathLst>
                <a:path extrusionOk="0" h="82" w="255">
                  <a:moveTo>
                    <a:pt x="22" y="0"/>
                  </a:moveTo>
                  <a:lnTo>
                    <a:pt x="233" y="14"/>
                  </a:lnTo>
                  <a:lnTo>
                    <a:pt x="242" y="18"/>
                  </a:lnTo>
                  <a:lnTo>
                    <a:pt x="249" y="25"/>
                  </a:lnTo>
                  <a:lnTo>
                    <a:pt x="253" y="33"/>
                  </a:lnTo>
                  <a:lnTo>
                    <a:pt x="255" y="44"/>
                  </a:lnTo>
                  <a:lnTo>
                    <a:pt x="255" y="57"/>
                  </a:lnTo>
                  <a:lnTo>
                    <a:pt x="254" y="67"/>
                  </a:lnTo>
                  <a:lnTo>
                    <a:pt x="250" y="74"/>
                  </a:lnTo>
                  <a:lnTo>
                    <a:pt x="243" y="80"/>
                  </a:lnTo>
                  <a:lnTo>
                    <a:pt x="233" y="82"/>
                  </a:lnTo>
                  <a:lnTo>
                    <a:pt x="25" y="66"/>
                  </a:lnTo>
                  <a:lnTo>
                    <a:pt x="15" y="63"/>
                  </a:lnTo>
                  <a:lnTo>
                    <a:pt x="6" y="56"/>
                  </a:lnTo>
                  <a:lnTo>
                    <a:pt x="2" y="48"/>
                  </a:lnTo>
                  <a:lnTo>
                    <a:pt x="0" y="37"/>
                  </a:lnTo>
                  <a:lnTo>
                    <a:pt x="0" y="25"/>
                  </a:lnTo>
                  <a:lnTo>
                    <a:pt x="2" y="14"/>
                  </a:lnTo>
                  <a:lnTo>
                    <a:pt x="6" y="6"/>
                  </a:lnTo>
                  <a:lnTo>
                    <a:pt x="14" y="2"/>
                  </a:lnTo>
                  <a:lnTo>
                    <a:pt x="22"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6" name="Google Shape;1586;p49"/>
            <p:cNvSpPr/>
            <p:nvPr/>
          </p:nvSpPr>
          <p:spPr>
            <a:xfrm>
              <a:off x="3712" y="2125"/>
              <a:ext cx="26" cy="7"/>
            </a:xfrm>
            <a:custGeom>
              <a:rect b="b" l="l" r="r" t="t"/>
              <a:pathLst>
                <a:path extrusionOk="0" h="82" w="255">
                  <a:moveTo>
                    <a:pt x="23" y="0"/>
                  </a:moveTo>
                  <a:lnTo>
                    <a:pt x="233" y="15"/>
                  </a:lnTo>
                  <a:lnTo>
                    <a:pt x="242" y="19"/>
                  </a:lnTo>
                  <a:lnTo>
                    <a:pt x="249" y="25"/>
                  </a:lnTo>
                  <a:lnTo>
                    <a:pt x="253" y="34"/>
                  </a:lnTo>
                  <a:lnTo>
                    <a:pt x="255" y="44"/>
                  </a:lnTo>
                  <a:lnTo>
                    <a:pt x="255" y="57"/>
                  </a:lnTo>
                  <a:lnTo>
                    <a:pt x="255" y="67"/>
                  </a:lnTo>
                  <a:lnTo>
                    <a:pt x="250" y="75"/>
                  </a:lnTo>
                  <a:lnTo>
                    <a:pt x="243" y="80"/>
                  </a:lnTo>
                  <a:lnTo>
                    <a:pt x="233" y="82"/>
                  </a:lnTo>
                  <a:lnTo>
                    <a:pt x="25" y="67"/>
                  </a:lnTo>
                  <a:lnTo>
                    <a:pt x="15" y="63"/>
                  </a:lnTo>
                  <a:lnTo>
                    <a:pt x="7" y="57"/>
                  </a:lnTo>
                  <a:lnTo>
                    <a:pt x="2" y="48"/>
                  </a:lnTo>
                  <a:lnTo>
                    <a:pt x="0" y="37"/>
                  </a:lnTo>
                  <a:lnTo>
                    <a:pt x="0" y="25"/>
                  </a:lnTo>
                  <a:lnTo>
                    <a:pt x="2" y="14"/>
                  </a:lnTo>
                  <a:lnTo>
                    <a:pt x="7" y="7"/>
                  </a:lnTo>
                  <a:lnTo>
                    <a:pt x="15" y="2"/>
                  </a:lnTo>
                  <a:lnTo>
                    <a:pt x="23" y="0"/>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7" name="Google Shape;1587;p49"/>
            <p:cNvSpPr/>
            <p:nvPr/>
          </p:nvSpPr>
          <p:spPr>
            <a:xfrm>
              <a:off x="3779" y="2470"/>
              <a:ext cx="23" cy="4"/>
            </a:xfrm>
            <a:custGeom>
              <a:rect b="b" l="l" r="r" t="t"/>
              <a:pathLst>
                <a:path extrusionOk="0" h="49" w="229">
                  <a:moveTo>
                    <a:pt x="20" y="0"/>
                  </a:moveTo>
                  <a:lnTo>
                    <a:pt x="206" y="5"/>
                  </a:lnTo>
                  <a:lnTo>
                    <a:pt x="216" y="6"/>
                  </a:lnTo>
                  <a:lnTo>
                    <a:pt x="223" y="10"/>
                  </a:lnTo>
                  <a:lnTo>
                    <a:pt x="227" y="16"/>
                  </a:lnTo>
                  <a:lnTo>
                    <a:pt x="229" y="24"/>
                  </a:lnTo>
                  <a:lnTo>
                    <a:pt x="229" y="32"/>
                  </a:lnTo>
                  <a:lnTo>
                    <a:pt x="228" y="40"/>
                  </a:lnTo>
                  <a:lnTo>
                    <a:pt x="224" y="45"/>
                  </a:lnTo>
                  <a:lnTo>
                    <a:pt x="218" y="49"/>
                  </a:lnTo>
                  <a:lnTo>
                    <a:pt x="209" y="49"/>
                  </a:lnTo>
                  <a:lnTo>
                    <a:pt x="20" y="47"/>
                  </a:lnTo>
                  <a:lnTo>
                    <a:pt x="13" y="44"/>
                  </a:lnTo>
                  <a:lnTo>
                    <a:pt x="6" y="40"/>
                  </a:lnTo>
                  <a:lnTo>
                    <a:pt x="2" y="34"/>
                  </a:lnTo>
                  <a:lnTo>
                    <a:pt x="0" y="27"/>
                  </a:lnTo>
                  <a:lnTo>
                    <a:pt x="0" y="17"/>
                  </a:lnTo>
                  <a:lnTo>
                    <a:pt x="1" y="11"/>
                  </a:lnTo>
                  <a:lnTo>
                    <a:pt x="6" y="6"/>
                  </a:lnTo>
                  <a:lnTo>
                    <a:pt x="12" y="1"/>
                  </a:lnTo>
                  <a:lnTo>
                    <a:pt x="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8" name="Google Shape;1588;p49"/>
            <p:cNvSpPr/>
            <p:nvPr/>
          </p:nvSpPr>
          <p:spPr>
            <a:xfrm>
              <a:off x="3713" y="2107"/>
              <a:ext cx="23" cy="4"/>
            </a:xfrm>
            <a:custGeom>
              <a:rect b="b" l="l" r="r" t="t"/>
              <a:pathLst>
                <a:path extrusionOk="0" h="59" w="228">
                  <a:moveTo>
                    <a:pt x="19" y="0"/>
                  </a:moveTo>
                  <a:lnTo>
                    <a:pt x="206" y="13"/>
                  </a:lnTo>
                  <a:lnTo>
                    <a:pt x="215" y="15"/>
                  </a:lnTo>
                  <a:lnTo>
                    <a:pt x="222" y="19"/>
                  </a:lnTo>
                  <a:lnTo>
                    <a:pt x="226" y="25"/>
                  </a:lnTo>
                  <a:lnTo>
                    <a:pt x="228" y="33"/>
                  </a:lnTo>
                  <a:lnTo>
                    <a:pt x="228" y="42"/>
                  </a:lnTo>
                  <a:lnTo>
                    <a:pt x="227" y="49"/>
                  </a:lnTo>
                  <a:lnTo>
                    <a:pt x="223" y="54"/>
                  </a:lnTo>
                  <a:lnTo>
                    <a:pt x="216" y="58"/>
                  </a:lnTo>
                  <a:lnTo>
                    <a:pt x="208" y="59"/>
                  </a:lnTo>
                  <a:lnTo>
                    <a:pt x="19" y="47"/>
                  </a:lnTo>
                  <a:lnTo>
                    <a:pt x="12" y="45"/>
                  </a:lnTo>
                  <a:lnTo>
                    <a:pt x="6" y="40"/>
                  </a:lnTo>
                  <a:lnTo>
                    <a:pt x="2" y="35"/>
                  </a:lnTo>
                  <a:lnTo>
                    <a:pt x="0" y="27"/>
                  </a:lnTo>
                  <a:lnTo>
                    <a:pt x="0" y="17"/>
                  </a:lnTo>
                  <a:lnTo>
                    <a:pt x="1" y="11"/>
                  </a:lnTo>
                  <a:lnTo>
                    <a:pt x="5" y="6"/>
                  </a:lnTo>
                  <a:lnTo>
                    <a:pt x="11" y="2"/>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9" name="Google Shape;1589;p49"/>
            <p:cNvSpPr/>
            <p:nvPr/>
          </p:nvSpPr>
          <p:spPr>
            <a:xfrm>
              <a:off x="3714" y="2116"/>
              <a:ext cx="22" cy="5"/>
            </a:xfrm>
            <a:custGeom>
              <a:rect b="b" l="l" r="r" t="t"/>
              <a:pathLst>
                <a:path extrusionOk="0" h="59" w="228">
                  <a:moveTo>
                    <a:pt x="20" y="0"/>
                  </a:moveTo>
                  <a:lnTo>
                    <a:pt x="206" y="13"/>
                  </a:lnTo>
                  <a:lnTo>
                    <a:pt x="215" y="15"/>
                  </a:lnTo>
                  <a:lnTo>
                    <a:pt x="222" y="19"/>
                  </a:lnTo>
                  <a:lnTo>
                    <a:pt x="226" y="25"/>
                  </a:lnTo>
                  <a:lnTo>
                    <a:pt x="228" y="32"/>
                  </a:lnTo>
                  <a:lnTo>
                    <a:pt x="228" y="43"/>
                  </a:lnTo>
                  <a:lnTo>
                    <a:pt x="227" y="49"/>
                  </a:lnTo>
                  <a:lnTo>
                    <a:pt x="223" y="54"/>
                  </a:lnTo>
                  <a:lnTo>
                    <a:pt x="217" y="58"/>
                  </a:lnTo>
                  <a:lnTo>
                    <a:pt x="209" y="59"/>
                  </a:lnTo>
                  <a:lnTo>
                    <a:pt x="20" y="47"/>
                  </a:lnTo>
                  <a:lnTo>
                    <a:pt x="13" y="45"/>
                  </a:lnTo>
                  <a:lnTo>
                    <a:pt x="6" y="40"/>
                  </a:lnTo>
                  <a:lnTo>
                    <a:pt x="2" y="35"/>
                  </a:lnTo>
                  <a:lnTo>
                    <a:pt x="0" y="27"/>
                  </a:lnTo>
                  <a:lnTo>
                    <a:pt x="0" y="18"/>
                  </a:lnTo>
                  <a:lnTo>
                    <a:pt x="1" y="11"/>
                  </a:lnTo>
                  <a:lnTo>
                    <a:pt x="6" y="6"/>
                  </a:lnTo>
                  <a:lnTo>
                    <a:pt x="12" y="1"/>
                  </a:lnTo>
                  <a:lnTo>
                    <a:pt x="20"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0" name="Google Shape;1590;p49"/>
            <p:cNvSpPr/>
            <p:nvPr/>
          </p:nvSpPr>
          <p:spPr>
            <a:xfrm>
              <a:off x="3714" y="2126"/>
              <a:ext cx="23" cy="5"/>
            </a:xfrm>
            <a:custGeom>
              <a:rect b="b" l="l" r="r" t="t"/>
              <a:pathLst>
                <a:path extrusionOk="0" h="59" w="227">
                  <a:moveTo>
                    <a:pt x="19" y="0"/>
                  </a:moveTo>
                  <a:lnTo>
                    <a:pt x="206" y="13"/>
                  </a:lnTo>
                  <a:lnTo>
                    <a:pt x="214" y="15"/>
                  </a:lnTo>
                  <a:lnTo>
                    <a:pt x="221" y="19"/>
                  </a:lnTo>
                  <a:lnTo>
                    <a:pt x="225" y="25"/>
                  </a:lnTo>
                  <a:lnTo>
                    <a:pt x="227" y="33"/>
                  </a:lnTo>
                  <a:lnTo>
                    <a:pt x="227" y="42"/>
                  </a:lnTo>
                  <a:lnTo>
                    <a:pt x="226" y="49"/>
                  </a:lnTo>
                  <a:lnTo>
                    <a:pt x="222" y="54"/>
                  </a:lnTo>
                  <a:lnTo>
                    <a:pt x="216" y="58"/>
                  </a:lnTo>
                  <a:lnTo>
                    <a:pt x="208" y="59"/>
                  </a:lnTo>
                  <a:lnTo>
                    <a:pt x="19" y="47"/>
                  </a:lnTo>
                  <a:lnTo>
                    <a:pt x="12" y="44"/>
                  </a:lnTo>
                  <a:lnTo>
                    <a:pt x="6" y="40"/>
                  </a:lnTo>
                  <a:lnTo>
                    <a:pt x="2" y="34"/>
                  </a:lnTo>
                  <a:lnTo>
                    <a:pt x="0" y="27"/>
                  </a:lnTo>
                  <a:lnTo>
                    <a:pt x="0" y="17"/>
                  </a:lnTo>
                  <a:lnTo>
                    <a:pt x="1" y="11"/>
                  </a:lnTo>
                  <a:lnTo>
                    <a:pt x="5" y="6"/>
                  </a:lnTo>
                  <a:lnTo>
                    <a:pt x="11" y="1"/>
                  </a:lnTo>
                  <a:lnTo>
                    <a:pt x="19"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1" name="Google Shape;1591;p49"/>
            <p:cNvSpPr/>
            <p:nvPr/>
          </p:nvSpPr>
          <p:spPr>
            <a:xfrm>
              <a:off x="3794" y="2471"/>
              <a:ext cx="7" cy="3"/>
            </a:xfrm>
            <a:custGeom>
              <a:rect b="b" l="l" r="r" t="t"/>
              <a:pathLst>
                <a:path extrusionOk="0" h="34" w="64">
                  <a:moveTo>
                    <a:pt x="64" y="34"/>
                  </a:moveTo>
                  <a:lnTo>
                    <a:pt x="1" y="32"/>
                  </a:lnTo>
                  <a:lnTo>
                    <a:pt x="0" y="0"/>
                  </a:lnTo>
                  <a:lnTo>
                    <a:pt x="63" y="2"/>
                  </a:lnTo>
                  <a:lnTo>
                    <a:pt x="64" y="3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49"/>
            <p:cNvSpPr/>
            <p:nvPr/>
          </p:nvSpPr>
          <p:spPr>
            <a:xfrm>
              <a:off x="3678" y="2412"/>
              <a:ext cx="131" cy="22"/>
            </a:xfrm>
            <a:custGeom>
              <a:rect b="b" l="l" r="r" t="t"/>
              <a:pathLst>
                <a:path extrusionOk="0" h="269" w="1317">
                  <a:moveTo>
                    <a:pt x="114" y="0"/>
                  </a:moveTo>
                  <a:lnTo>
                    <a:pt x="1198" y="41"/>
                  </a:lnTo>
                  <a:lnTo>
                    <a:pt x="1226" y="45"/>
                  </a:lnTo>
                  <a:lnTo>
                    <a:pt x="1249" y="52"/>
                  </a:lnTo>
                  <a:lnTo>
                    <a:pt x="1269" y="65"/>
                  </a:lnTo>
                  <a:lnTo>
                    <a:pt x="1286" y="80"/>
                  </a:lnTo>
                  <a:lnTo>
                    <a:pt x="1300" y="98"/>
                  </a:lnTo>
                  <a:lnTo>
                    <a:pt x="1309" y="118"/>
                  </a:lnTo>
                  <a:lnTo>
                    <a:pt x="1315" y="138"/>
                  </a:lnTo>
                  <a:lnTo>
                    <a:pt x="1317" y="160"/>
                  </a:lnTo>
                  <a:lnTo>
                    <a:pt x="1316" y="182"/>
                  </a:lnTo>
                  <a:lnTo>
                    <a:pt x="1311" y="202"/>
                  </a:lnTo>
                  <a:lnTo>
                    <a:pt x="1302" y="221"/>
                  </a:lnTo>
                  <a:lnTo>
                    <a:pt x="1290" y="238"/>
                  </a:lnTo>
                  <a:lnTo>
                    <a:pt x="1273" y="251"/>
                  </a:lnTo>
                  <a:lnTo>
                    <a:pt x="1254" y="262"/>
                  </a:lnTo>
                  <a:lnTo>
                    <a:pt x="1231" y="268"/>
                  </a:lnTo>
                  <a:lnTo>
                    <a:pt x="1203" y="269"/>
                  </a:lnTo>
                  <a:lnTo>
                    <a:pt x="119" y="226"/>
                  </a:lnTo>
                  <a:lnTo>
                    <a:pt x="91" y="223"/>
                  </a:lnTo>
                  <a:lnTo>
                    <a:pt x="68" y="215"/>
                  </a:lnTo>
                  <a:lnTo>
                    <a:pt x="48" y="204"/>
                  </a:lnTo>
                  <a:lnTo>
                    <a:pt x="30" y="188"/>
                  </a:lnTo>
                  <a:lnTo>
                    <a:pt x="17" y="170"/>
                  </a:lnTo>
                  <a:lnTo>
                    <a:pt x="8" y="151"/>
                  </a:lnTo>
                  <a:lnTo>
                    <a:pt x="2" y="130"/>
                  </a:lnTo>
                  <a:lnTo>
                    <a:pt x="0" y="108"/>
                  </a:lnTo>
                  <a:lnTo>
                    <a:pt x="1" y="88"/>
                  </a:lnTo>
                  <a:lnTo>
                    <a:pt x="6" y="67"/>
                  </a:lnTo>
                  <a:lnTo>
                    <a:pt x="15" y="48"/>
                  </a:lnTo>
                  <a:lnTo>
                    <a:pt x="27" y="32"/>
                  </a:lnTo>
                  <a:lnTo>
                    <a:pt x="43" y="17"/>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3" name="Google Shape;1593;p49"/>
            <p:cNvSpPr/>
            <p:nvPr/>
          </p:nvSpPr>
          <p:spPr>
            <a:xfrm>
              <a:off x="3677" y="2411"/>
              <a:ext cx="132" cy="22"/>
            </a:xfrm>
            <a:custGeom>
              <a:rect b="b" l="l" r="r" t="t"/>
              <a:pathLst>
                <a:path extrusionOk="0" h="271" w="1317">
                  <a:moveTo>
                    <a:pt x="114" y="0"/>
                  </a:moveTo>
                  <a:lnTo>
                    <a:pt x="1198" y="43"/>
                  </a:lnTo>
                  <a:lnTo>
                    <a:pt x="1225" y="46"/>
                  </a:lnTo>
                  <a:lnTo>
                    <a:pt x="1250" y="54"/>
                  </a:lnTo>
                  <a:lnTo>
                    <a:pt x="1270" y="67"/>
                  </a:lnTo>
                  <a:lnTo>
                    <a:pt x="1286" y="82"/>
                  </a:lnTo>
                  <a:lnTo>
                    <a:pt x="1300" y="100"/>
                  </a:lnTo>
                  <a:lnTo>
                    <a:pt x="1310" y="119"/>
                  </a:lnTo>
                  <a:lnTo>
                    <a:pt x="1315" y="140"/>
                  </a:lnTo>
                  <a:lnTo>
                    <a:pt x="1317" y="162"/>
                  </a:lnTo>
                  <a:lnTo>
                    <a:pt x="1316" y="183"/>
                  </a:lnTo>
                  <a:lnTo>
                    <a:pt x="1312" y="203"/>
                  </a:lnTo>
                  <a:lnTo>
                    <a:pt x="1304" y="222"/>
                  </a:lnTo>
                  <a:lnTo>
                    <a:pt x="1291" y="238"/>
                  </a:lnTo>
                  <a:lnTo>
                    <a:pt x="1275" y="252"/>
                  </a:lnTo>
                  <a:lnTo>
                    <a:pt x="1255" y="262"/>
                  </a:lnTo>
                  <a:lnTo>
                    <a:pt x="1232" y="268"/>
                  </a:lnTo>
                  <a:lnTo>
                    <a:pt x="1203" y="271"/>
                  </a:lnTo>
                  <a:lnTo>
                    <a:pt x="122" y="228"/>
                  </a:lnTo>
                  <a:lnTo>
                    <a:pt x="93" y="224"/>
                  </a:lnTo>
                  <a:lnTo>
                    <a:pt x="69" y="216"/>
                  </a:lnTo>
                  <a:lnTo>
                    <a:pt x="48" y="203"/>
                  </a:lnTo>
                  <a:lnTo>
                    <a:pt x="32" y="188"/>
                  </a:lnTo>
                  <a:lnTo>
                    <a:pt x="18" y="170"/>
                  </a:lnTo>
                  <a:lnTo>
                    <a:pt x="9" y="150"/>
                  </a:lnTo>
                  <a:lnTo>
                    <a:pt x="3" y="131"/>
                  </a:lnTo>
                  <a:lnTo>
                    <a:pt x="0" y="109"/>
                  </a:lnTo>
                  <a:lnTo>
                    <a:pt x="2" y="88"/>
                  </a:lnTo>
                  <a:lnTo>
                    <a:pt x="7" y="68"/>
                  </a:lnTo>
                  <a:lnTo>
                    <a:pt x="15" y="49"/>
                  </a:lnTo>
                  <a:lnTo>
                    <a:pt x="28" y="32"/>
                  </a:lnTo>
                  <a:lnTo>
                    <a:pt x="43" y="18"/>
                  </a:lnTo>
                  <a:lnTo>
                    <a:pt x="63" y="8"/>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4" name="Google Shape;1594;p49"/>
            <p:cNvSpPr/>
            <p:nvPr/>
          </p:nvSpPr>
          <p:spPr>
            <a:xfrm>
              <a:off x="3678" y="2412"/>
              <a:ext cx="131" cy="21"/>
            </a:xfrm>
            <a:custGeom>
              <a:rect b="b" l="l" r="r" t="t"/>
              <a:pathLst>
                <a:path extrusionOk="0" h="260" w="1308">
                  <a:moveTo>
                    <a:pt x="110" y="0"/>
                  </a:moveTo>
                  <a:lnTo>
                    <a:pt x="142" y="1"/>
                  </a:lnTo>
                  <a:lnTo>
                    <a:pt x="173" y="2"/>
                  </a:lnTo>
                  <a:lnTo>
                    <a:pt x="200" y="3"/>
                  </a:lnTo>
                  <a:lnTo>
                    <a:pt x="225" y="4"/>
                  </a:lnTo>
                  <a:lnTo>
                    <a:pt x="249" y="5"/>
                  </a:lnTo>
                  <a:lnTo>
                    <a:pt x="271" y="5"/>
                  </a:lnTo>
                  <a:lnTo>
                    <a:pt x="293" y="6"/>
                  </a:lnTo>
                  <a:lnTo>
                    <a:pt x="313" y="7"/>
                  </a:lnTo>
                  <a:lnTo>
                    <a:pt x="332" y="7"/>
                  </a:lnTo>
                  <a:lnTo>
                    <a:pt x="351" y="8"/>
                  </a:lnTo>
                  <a:lnTo>
                    <a:pt x="370" y="9"/>
                  </a:lnTo>
                  <a:lnTo>
                    <a:pt x="389" y="9"/>
                  </a:lnTo>
                  <a:lnTo>
                    <a:pt x="408" y="10"/>
                  </a:lnTo>
                  <a:lnTo>
                    <a:pt x="428" y="11"/>
                  </a:lnTo>
                  <a:lnTo>
                    <a:pt x="449" y="11"/>
                  </a:lnTo>
                  <a:lnTo>
                    <a:pt x="470" y="12"/>
                  </a:lnTo>
                  <a:lnTo>
                    <a:pt x="494" y="13"/>
                  </a:lnTo>
                  <a:lnTo>
                    <a:pt x="519" y="14"/>
                  </a:lnTo>
                  <a:lnTo>
                    <a:pt x="546" y="15"/>
                  </a:lnTo>
                  <a:lnTo>
                    <a:pt x="575" y="16"/>
                  </a:lnTo>
                  <a:lnTo>
                    <a:pt x="607" y="17"/>
                  </a:lnTo>
                  <a:lnTo>
                    <a:pt x="640" y="19"/>
                  </a:lnTo>
                  <a:lnTo>
                    <a:pt x="678" y="20"/>
                  </a:lnTo>
                  <a:lnTo>
                    <a:pt x="718" y="23"/>
                  </a:lnTo>
                  <a:lnTo>
                    <a:pt x="762" y="25"/>
                  </a:lnTo>
                  <a:lnTo>
                    <a:pt x="810" y="27"/>
                  </a:lnTo>
                  <a:lnTo>
                    <a:pt x="861" y="29"/>
                  </a:lnTo>
                  <a:lnTo>
                    <a:pt x="918" y="31"/>
                  </a:lnTo>
                  <a:lnTo>
                    <a:pt x="979" y="33"/>
                  </a:lnTo>
                  <a:lnTo>
                    <a:pt x="1044" y="36"/>
                  </a:lnTo>
                  <a:lnTo>
                    <a:pt x="1115" y="39"/>
                  </a:lnTo>
                  <a:lnTo>
                    <a:pt x="1191" y="42"/>
                  </a:lnTo>
                  <a:lnTo>
                    <a:pt x="1219" y="45"/>
                  </a:lnTo>
                  <a:lnTo>
                    <a:pt x="1243" y="54"/>
                  </a:lnTo>
                  <a:lnTo>
                    <a:pt x="1262" y="65"/>
                  </a:lnTo>
                  <a:lnTo>
                    <a:pt x="1278" y="79"/>
                  </a:lnTo>
                  <a:lnTo>
                    <a:pt x="1291" y="96"/>
                  </a:lnTo>
                  <a:lnTo>
                    <a:pt x="1300" y="115"/>
                  </a:lnTo>
                  <a:lnTo>
                    <a:pt x="1305" y="134"/>
                  </a:lnTo>
                  <a:lnTo>
                    <a:pt x="1308" y="155"/>
                  </a:lnTo>
                  <a:lnTo>
                    <a:pt x="1307" y="176"/>
                  </a:lnTo>
                  <a:lnTo>
                    <a:pt x="1302" y="195"/>
                  </a:lnTo>
                  <a:lnTo>
                    <a:pt x="1294" y="214"/>
                  </a:lnTo>
                  <a:lnTo>
                    <a:pt x="1281" y="230"/>
                  </a:lnTo>
                  <a:lnTo>
                    <a:pt x="1265" y="242"/>
                  </a:lnTo>
                  <a:lnTo>
                    <a:pt x="1246" y="252"/>
                  </a:lnTo>
                  <a:lnTo>
                    <a:pt x="1222" y="257"/>
                  </a:lnTo>
                  <a:lnTo>
                    <a:pt x="1196" y="260"/>
                  </a:lnTo>
                  <a:lnTo>
                    <a:pt x="1164" y="259"/>
                  </a:lnTo>
                  <a:lnTo>
                    <a:pt x="1133" y="256"/>
                  </a:lnTo>
                  <a:lnTo>
                    <a:pt x="1106" y="255"/>
                  </a:lnTo>
                  <a:lnTo>
                    <a:pt x="1080" y="254"/>
                  </a:lnTo>
                  <a:lnTo>
                    <a:pt x="1056" y="253"/>
                  </a:lnTo>
                  <a:lnTo>
                    <a:pt x="1033" y="252"/>
                  </a:lnTo>
                  <a:lnTo>
                    <a:pt x="1013" y="251"/>
                  </a:lnTo>
                  <a:lnTo>
                    <a:pt x="993" y="250"/>
                  </a:lnTo>
                  <a:lnTo>
                    <a:pt x="973" y="250"/>
                  </a:lnTo>
                  <a:lnTo>
                    <a:pt x="954" y="249"/>
                  </a:lnTo>
                  <a:lnTo>
                    <a:pt x="935" y="248"/>
                  </a:lnTo>
                  <a:lnTo>
                    <a:pt x="917" y="247"/>
                  </a:lnTo>
                  <a:lnTo>
                    <a:pt x="897" y="246"/>
                  </a:lnTo>
                  <a:lnTo>
                    <a:pt x="877" y="245"/>
                  </a:lnTo>
                  <a:lnTo>
                    <a:pt x="857" y="245"/>
                  </a:lnTo>
                  <a:lnTo>
                    <a:pt x="836" y="244"/>
                  </a:lnTo>
                  <a:lnTo>
                    <a:pt x="813" y="243"/>
                  </a:lnTo>
                  <a:lnTo>
                    <a:pt x="787" y="242"/>
                  </a:lnTo>
                  <a:lnTo>
                    <a:pt x="761" y="241"/>
                  </a:lnTo>
                  <a:lnTo>
                    <a:pt x="732" y="240"/>
                  </a:lnTo>
                  <a:lnTo>
                    <a:pt x="700" y="239"/>
                  </a:lnTo>
                  <a:lnTo>
                    <a:pt x="666" y="237"/>
                  </a:lnTo>
                  <a:lnTo>
                    <a:pt x="629" y="236"/>
                  </a:lnTo>
                  <a:lnTo>
                    <a:pt x="588" y="235"/>
                  </a:lnTo>
                  <a:lnTo>
                    <a:pt x="544" y="233"/>
                  </a:lnTo>
                  <a:lnTo>
                    <a:pt x="496" y="231"/>
                  </a:lnTo>
                  <a:lnTo>
                    <a:pt x="444" y="228"/>
                  </a:lnTo>
                  <a:lnTo>
                    <a:pt x="388" y="226"/>
                  </a:lnTo>
                  <a:lnTo>
                    <a:pt x="327" y="224"/>
                  </a:lnTo>
                  <a:lnTo>
                    <a:pt x="261" y="222"/>
                  </a:lnTo>
                  <a:lnTo>
                    <a:pt x="191" y="220"/>
                  </a:lnTo>
                  <a:lnTo>
                    <a:pt x="115" y="217"/>
                  </a:lnTo>
                  <a:lnTo>
                    <a:pt x="88" y="214"/>
                  </a:lnTo>
                  <a:lnTo>
                    <a:pt x="66" y="206"/>
                  </a:lnTo>
                  <a:lnTo>
                    <a:pt x="47" y="194"/>
                  </a:lnTo>
                  <a:lnTo>
                    <a:pt x="30" y="180"/>
                  </a:lnTo>
                  <a:lnTo>
                    <a:pt x="17" y="162"/>
                  </a:lnTo>
                  <a:lnTo>
                    <a:pt x="8" y="143"/>
                  </a:lnTo>
                  <a:lnTo>
                    <a:pt x="2" y="123"/>
                  </a:lnTo>
                  <a:lnTo>
                    <a:pt x="0" y="101"/>
                  </a:lnTo>
                  <a:lnTo>
                    <a:pt x="1" y="82"/>
                  </a:lnTo>
                  <a:lnTo>
                    <a:pt x="6" y="63"/>
                  </a:lnTo>
                  <a:lnTo>
                    <a:pt x="14" y="45"/>
                  </a:lnTo>
                  <a:lnTo>
                    <a:pt x="26" y="30"/>
                  </a:lnTo>
                  <a:lnTo>
                    <a:pt x="42" y="17"/>
                  </a:lnTo>
                  <a:lnTo>
                    <a:pt x="61" y="7"/>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5" name="Google Shape;1595;p49"/>
            <p:cNvSpPr/>
            <p:nvPr/>
          </p:nvSpPr>
          <p:spPr>
            <a:xfrm>
              <a:off x="3678" y="2413"/>
              <a:ext cx="130" cy="20"/>
            </a:xfrm>
            <a:custGeom>
              <a:rect b="b" l="l" r="r" t="t"/>
              <a:pathLst>
                <a:path extrusionOk="0" h="248" w="1298">
                  <a:moveTo>
                    <a:pt x="105" y="0"/>
                  </a:moveTo>
                  <a:lnTo>
                    <a:pt x="137" y="1"/>
                  </a:lnTo>
                  <a:lnTo>
                    <a:pt x="168" y="2"/>
                  </a:lnTo>
                  <a:lnTo>
                    <a:pt x="195" y="3"/>
                  </a:lnTo>
                  <a:lnTo>
                    <a:pt x="220" y="4"/>
                  </a:lnTo>
                  <a:lnTo>
                    <a:pt x="244" y="5"/>
                  </a:lnTo>
                  <a:lnTo>
                    <a:pt x="266" y="5"/>
                  </a:lnTo>
                  <a:lnTo>
                    <a:pt x="288" y="6"/>
                  </a:lnTo>
                  <a:lnTo>
                    <a:pt x="308" y="7"/>
                  </a:lnTo>
                  <a:lnTo>
                    <a:pt x="327" y="7"/>
                  </a:lnTo>
                  <a:lnTo>
                    <a:pt x="346" y="8"/>
                  </a:lnTo>
                  <a:lnTo>
                    <a:pt x="365" y="9"/>
                  </a:lnTo>
                  <a:lnTo>
                    <a:pt x="384" y="9"/>
                  </a:lnTo>
                  <a:lnTo>
                    <a:pt x="403" y="11"/>
                  </a:lnTo>
                  <a:lnTo>
                    <a:pt x="423" y="12"/>
                  </a:lnTo>
                  <a:lnTo>
                    <a:pt x="444" y="12"/>
                  </a:lnTo>
                  <a:lnTo>
                    <a:pt x="465" y="13"/>
                  </a:lnTo>
                  <a:lnTo>
                    <a:pt x="489" y="14"/>
                  </a:lnTo>
                  <a:lnTo>
                    <a:pt x="514" y="15"/>
                  </a:lnTo>
                  <a:lnTo>
                    <a:pt x="541" y="16"/>
                  </a:lnTo>
                  <a:lnTo>
                    <a:pt x="570" y="17"/>
                  </a:lnTo>
                  <a:lnTo>
                    <a:pt x="602" y="18"/>
                  </a:lnTo>
                  <a:lnTo>
                    <a:pt x="635" y="20"/>
                  </a:lnTo>
                  <a:lnTo>
                    <a:pt x="673" y="21"/>
                  </a:lnTo>
                  <a:lnTo>
                    <a:pt x="713" y="23"/>
                  </a:lnTo>
                  <a:lnTo>
                    <a:pt x="757" y="24"/>
                  </a:lnTo>
                  <a:lnTo>
                    <a:pt x="805" y="26"/>
                  </a:lnTo>
                  <a:lnTo>
                    <a:pt x="856" y="28"/>
                  </a:lnTo>
                  <a:lnTo>
                    <a:pt x="913" y="30"/>
                  </a:lnTo>
                  <a:lnTo>
                    <a:pt x="974" y="33"/>
                  </a:lnTo>
                  <a:lnTo>
                    <a:pt x="1039" y="35"/>
                  </a:lnTo>
                  <a:lnTo>
                    <a:pt x="1110" y="38"/>
                  </a:lnTo>
                  <a:lnTo>
                    <a:pt x="1186" y="42"/>
                  </a:lnTo>
                  <a:lnTo>
                    <a:pt x="1213" y="45"/>
                  </a:lnTo>
                  <a:lnTo>
                    <a:pt x="1237" y="53"/>
                  </a:lnTo>
                  <a:lnTo>
                    <a:pt x="1256" y="63"/>
                  </a:lnTo>
                  <a:lnTo>
                    <a:pt x="1271" y="78"/>
                  </a:lnTo>
                  <a:lnTo>
                    <a:pt x="1283" y="94"/>
                  </a:lnTo>
                  <a:lnTo>
                    <a:pt x="1291" y="112"/>
                  </a:lnTo>
                  <a:lnTo>
                    <a:pt x="1296" y="132"/>
                  </a:lnTo>
                  <a:lnTo>
                    <a:pt x="1298" y="151"/>
                  </a:lnTo>
                  <a:lnTo>
                    <a:pt x="1297" y="171"/>
                  </a:lnTo>
                  <a:lnTo>
                    <a:pt x="1292" y="190"/>
                  </a:lnTo>
                  <a:lnTo>
                    <a:pt x="1284" y="206"/>
                  </a:lnTo>
                  <a:lnTo>
                    <a:pt x="1271" y="221"/>
                  </a:lnTo>
                  <a:lnTo>
                    <a:pt x="1256" y="232"/>
                  </a:lnTo>
                  <a:lnTo>
                    <a:pt x="1238" y="241"/>
                  </a:lnTo>
                  <a:lnTo>
                    <a:pt x="1215" y="247"/>
                  </a:lnTo>
                  <a:lnTo>
                    <a:pt x="1191" y="248"/>
                  </a:lnTo>
                  <a:lnTo>
                    <a:pt x="1159" y="247"/>
                  </a:lnTo>
                  <a:lnTo>
                    <a:pt x="1128" y="244"/>
                  </a:lnTo>
                  <a:lnTo>
                    <a:pt x="1101" y="243"/>
                  </a:lnTo>
                  <a:lnTo>
                    <a:pt x="1075" y="242"/>
                  </a:lnTo>
                  <a:lnTo>
                    <a:pt x="1051" y="241"/>
                  </a:lnTo>
                  <a:lnTo>
                    <a:pt x="1028" y="240"/>
                  </a:lnTo>
                  <a:lnTo>
                    <a:pt x="1008" y="239"/>
                  </a:lnTo>
                  <a:lnTo>
                    <a:pt x="988" y="238"/>
                  </a:lnTo>
                  <a:lnTo>
                    <a:pt x="968" y="238"/>
                  </a:lnTo>
                  <a:lnTo>
                    <a:pt x="949" y="237"/>
                  </a:lnTo>
                  <a:lnTo>
                    <a:pt x="930" y="236"/>
                  </a:lnTo>
                  <a:lnTo>
                    <a:pt x="912" y="235"/>
                  </a:lnTo>
                  <a:lnTo>
                    <a:pt x="892" y="234"/>
                  </a:lnTo>
                  <a:lnTo>
                    <a:pt x="872" y="233"/>
                  </a:lnTo>
                  <a:lnTo>
                    <a:pt x="852" y="233"/>
                  </a:lnTo>
                  <a:lnTo>
                    <a:pt x="831" y="232"/>
                  </a:lnTo>
                  <a:lnTo>
                    <a:pt x="808" y="231"/>
                  </a:lnTo>
                  <a:lnTo>
                    <a:pt x="782" y="230"/>
                  </a:lnTo>
                  <a:lnTo>
                    <a:pt x="756" y="229"/>
                  </a:lnTo>
                  <a:lnTo>
                    <a:pt x="727" y="228"/>
                  </a:lnTo>
                  <a:lnTo>
                    <a:pt x="695" y="227"/>
                  </a:lnTo>
                  <a:lnTo>
                    <a:pt x="661" y="225"/>
                  </a:lnTo>
                  <a:lnTo>
                    <a:pt x="624" y="224"/>
                  </a:lnTo>
                  <a:lnTo>
                    <a:pt x="583" y="223"/>
                  </a:lnTo>
                  <a:lnTo>
                    <a:pt x="539" y="221"/>
                  </a:lnTo>
                  <a:lnTo>
                    <a:pt x="491" y="219"/>
                  </a:lnTo>
                  <a:lnTo>
                    <a:pt x="439" y="216"/>
                  </a:lnTo>
                  <a:lnTo>
                    <a:pt x="383" y="214"/>
                  </a:lnTo>
                  <a:lnTo>
                    <a:pt x="322" y="212"/>
                  </a:lnTo>
                  <a:lnTo>
                    <a:pt x="256" y="210"/>
                  </a:lnTo>
                  <a:lnTo>
                    <a:pt x="186" y="208"/>
                  </a:lnTo>
                  <a:lnTo>
                    <a:pt x="110" y="205"/>
                  </a:lnTo>
                  <a:lnTo>
                    <a:pt x="85" y="202"/>
                  </a:lnTo>
                  <a:lnTo>
                    <a:pt x="64" y="195"/>
                  </a:lnTo>
                  <a:lnTo>
                    <a:pt x="46" y="184"/>
                  </a:lnTo>
                  <a:lnTo>
                    <a:pt x="30" y="170"/>
                  </a:lnTo>
                  <a:lnTo>
                    <a:pt x="17" y="153"/>
                  </a:lnTo>
                  <a:lnTo>
                    <a:pt x="8" y="136"/>
                  </a:lnTo>
                  <a:lnTo>
                    <a:pt x="2" y="115"/>
                  </a:lnTo>
                  <a:lnTo>
                    <a:pt x="0" y="94"/>
                  </a:lnTo>
                  <a:lnTo>
                    <a:pt x="2" y="75"/>
                  </a:lnTo>
                  <a:lnTo>
                    <a:pt x="7" y="57"/>
                  </a:lnTo>
                  <a:lnTo>
                    <a:pt x="15" y="39"/>
                  </a:lnTo>
                  <a:lnTo>
                    <a:pt x="26" y="25"/>
                  </a:lnTo>
                  <a:lnTo>
                    <a:pt x="42" y="14"/>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6" name="Google Shape;1596;p49"/>
            <p:cNvSpPr/>
            <p:nvPr/>
          </p:nvSpPr>
          <p:spPr>
            <a:xfrm>
              <a:off x="3679" y="2414"/>
              <a:ext cx="129" cy="19"/>
            </a:xfrm>
            <a:custGeom>
              <a:rect b="b" l="l" r="r" t="t"/>
              <a:pathLst>
                <a:path extrusionOk="0" h="239" w="1286">
                  <a:moveTo>
                    <a:pt x="98" y="0"/>
                  </a:moveTo>
                  <a:lnTo>
                    <a:pt x="130" y="2"/>
                  </a:lnTo>
                  <a:lnTo>
                    <a:pt x="161" y="3"/>
                  </a:lnTo>
                  <a:lnTo>
                    <a:pt x="188" y="4"/>
                  </a:lnTo>
                  <a:lnTo>
                    <a:pt x="213" y="5"/>
                  </a:lnTo>
                  <a:lnTo>
                    <a:pt x="238" y="6"/>
                  </a:lnTo>
                  <a:lnTo>
                    <a:pt x="260" y="6"/>
                  </a:lnTo>
                  <a:lnTo>
                    <a:pt x="282" y="7"/>
                  </a:lnTo>
                  <a:lnTo>
                    <a:pt x="301" y="8"/>
                  </a:lnTo>
                  <a:lnTo>
                    <a:pt x="321" y="9"/>
                  </a:lnTo>
                  <a:lnTo>
                    <a:pt x="339" y="9"/>
                  </a:lnTo>
                  <a:lnTo>
                    <a:pt x="359" y="10"/>
                  </a:lnTo>
                  <a:lnTo>
                    <a:pt x="378" y="11"/>
                  </a:lnTo>
                  <a:lnTo>
                    <a:pt x="397" y="11"/>
                  </a:lnTo>
                  <a:lnTo>
                    <a:pt x="417" y="12"/>
                  </a:lnTo>
                  <a:lnTo>
                    <a:pt x="438" y="13"/>
                  </a:lnTo>
                  <a:lnTo>
                    <a:pt x="459" y="14"/>
                  </a:lnTo>
                  <a:lnTo>
                    <a:pt x="483" y="15"/>
                  </a:lnTo>
                  <a:lnTo>
                    <a:pt x="508" y="15"/>
                  </a:lnTo>
                  <a:lnTo>
                    <a:pt x="535" y="17"/>
                  </a:lnTo>
                  <a:lnTo>
                    <a:pt x="564" y="18"/>
                  </a:lnTo>
                  <a:lnTo>
                    <a:pt x="596" y="19"/>
                  </a:lnTo>
                  <a:lnTo>
                    <a:pt x="630" y="20"/>
                  </a:lnTo>
                  <a:lnTo>
                    <a:pt x="667" y="22"/>
                  </a:lnTo>
                  <a:lnTo>
                    <a:pt x="707" y="23"/>
                  </a:lnTo>
                  <a:lnTo>
                    <a:pt x="751" y="25"/>
                  </a:lnTo>
                  <a:lnTo>
                    <a:pt x="799" y="27"/>
                  </a:lnTo>
                  <a:lnTo>
                    <a:pt x="850" y="29"/>
                  </a:lnTo>
                  <a:lnTo>
                    <a:pt x="907" y="32"/>
                  </a:lnTo>
                  <a:lnTo>
                    <a:pt x="967" y="35"/>
                  </a:lnTo>
                  <a:lnTo>
                    <a:pt x="1033" y="37"/>
                  </a:lnTo>
                  <a:lnTo>
                    <a:pt x="1103" y="40"/>
                  </a:lnTo>
                  <a:lnTo>
                    <a:pt x="1179" y="43"/>
                  </a:lnTo>
                  <a:lnTo>
                    <a:pt x="1206" y="46"/>
                  </a:lnTo>
                  <a:lnTo>
                    <a:pt x="1229" y="53"/>
                  </a:lnTo>
                  <a:lnTo>
                    <a:pt x="1247" y="64"/>
                  </a:lnTo>
                  <a:lnTo>
                    <a:pt x="1261" y="77"/>
                  </a:lnTo>
                  <a:lnTo>
                    <a:pt x="1272" y="93"/>
                  </a:lnTo>
                  <a:lnTo>
                    <a:pt x="1280" y="109"/>
                  </a:lnTo>
                  <a:lnTo>
                    <a:pt x="1284" y="127"/>
                  </a:lnTo>
                  <a:lnTo>
                    <a:pt x="1286" y="144"/>
                  </a:lnTo>
                  <a:lnTo>
                    <a:pt x="1286" y="165"/>
                  </a:lnTo>
                  <a:lnTo>
                    <a:pt x="1281" y="184"/>
                  </a:lnTo>
                  <a:lnTo>
                    <a:pt x="1272" y="199"/>
                  </a:lnTo>
                  <a:lnTo>
                    <a:pt x="1261" y="214"/>
                  </a:lnTo>
                  <a:lnTo>
                    <a:pt x="1246" y="225"/>
                  </a:lnTo>
                  <a:lnTo>
                    <a:pt x="1228" y="232"/>
                  </a:lnTo>
                  <a:lnTo>
                    <a:pt x="1207" y="238"/>
                  </a:lnTo>
                  <a:lnTo>
                    <a:pt x="1184" y="239"/>
                  </a:lnTo>
                  <a:lnTo>
                    <a:pt x="1152" y="238"/>
                  </a:lnTo>
                  <a:lnTo>
                    <a:pt x="1121" y="235"/>
                  </a:lnTo>
                  <a:lnTo>
                    <a:pt x="1094" y="234"/>
                  </a:lnTo>
                  <a:lnTo>
                    <a:pt x="1068" y="233"/>
                  </a:lnTo>
                  <a:lnTo>
                    <a:pt x="1044" y="232"/>
                  </a:lnTo>
                  <a:lnTo>
                    <a:pt x="1021" y="231"/>
                  </a:lnTo>
                  <a:lnTo>
                    <a:pt x="1001" y="230"/>
                  </a:lnTo>
                  <a:lnTo>
                    <a:pt x="981" y="229"/>
                  </a:lnTo>
                  <a:lnTo>
                    <a:pt x="961" y="229"/>
                  </a:lnTo>
                  <a:lnTo>
                    <a:pt x="942" y="228"/>
                  </a:lnTo>
                  <a:lnTo>
                    <a:pt x="923" y="227"/>
                  </a:lnTo>
                  <a:lnTo>
                    <a:pt x="905" y="226"/>
                  </a:lnTo>
                  <a:lnTo>
                    <a:pt x="885" y="225"/>
                  </a:lnTo>
                  <a:lnTo>
                    <a:pt x="865" y="224"/>
                  </a:lnTo>
                  <a:lnTo>
                    <a:pt x="845" y="224"/>
                  </a:lnTo>
                  <a:lnTo>
                    <a:pt x="824" y="223"/>
                  </a:lnTo>
                  <a:lnTo>
                    <a:pt x="801" y="222"/>
                  </a:lnTo>
                  <a:lnTo>
                    <a:pt x="775" y="221"/>
                  </a:lnTo>
                  <a:lnTo>
                    <a:pt x="749" y="220"/>
                  </a:lnTo>
                  <a:lnTo>
                    <a:pt x="720" y="219"/>
                  </a:lnTo>
                  <a:lnTo>
                    <a:pt x="688" y="218"/>
                  </a:lnTo>
                  <a:lnTo>
                    <a:pt x="654" y="216"/>
                  </a:lnTo>
                  <a:lnTo>
                    <a:pt x="617" y="215"/>
                  </a:lnTo>
                  <a:lnTo>
                    <a:pt x="576" y="214"/>
                  </a:lnTo>
                  <a:lnTo>
                    <a:pt x="532" y="212"/>
                  </a:lnTo>
                  <a:lnTo>
                    <a:pt x="484" y="210"/>
                  </a:lnTo>
                  <a:lnTo>
                    <a:pt x="432" y="207"/>
                  </a:lnTo>
                  <a:lnTo>
                    <a:pt x="376" y="205"/>
                  </a:lnTo>
                  <a:lnTo>
                    <a:pt x="315" y="203"/>
                  </a:lnTo>
                  <a:lnTo>
                    <a:pt x="249" y="201"/>
                  </a:lnTo>
                  <a:lnTo>
                    <a:pt x="179" y="199"/>
                  </a:lnTo>
                  <a:lnTo>
                    <a:pt x="103" y="196"/>
                  </a:lnTo>
                  <a:lnTo>
                    <a:pt x="80" y="193"/>
                  </a:lnTo>
                  <a:lnTo>
                    <a:pt x="61" y="186"/>
                  </a:lnTo>
                  <a:lnTo>
                    <a:pt x="44" y="175"/>
                  </a:lnTo>
                  <a:lnTo>
                    <a:pt x="28" y="162"/>
                  </a:lnTo>
                  <a:lnTo>
                    <a:pt x="16" y="146"/>
                  </a:lnTo>
                  <a:lnTo>
                    <a:pt x="7" y="128"/>
                  </a:lnTo>
                  <a:lnTo>
                    <a:pt x="2" y="108"/>
                  </a:lnTo>
                  <a:lnTo>
                    <a:pt x="0" y="87"/>
                  </a:lnTo>
                  <a:lnTo>
                    <a:pt x="2" y="70"/>
                  </a:lnTo>
                  <a:lnTo>
                    <a:pt x="7" y="54"/>
                  </a:lnTo>
                  <a:lnTo>
                    <a:pt x="15" y="39"/>
                  </a:lnTo>
                  <a:lnTo>
                    <a:pt x="26" y="25"/>
                  </a:lnTo>
                  <a:lnTo>
                    <a:pt x="40" y="15"/>
                  </a:lnTo>
                  <a:lnTo>
                    <a:pt x="57" y="7"/>
                  </a:lnTo>
                  <a:lnTo>
                    <a:pt x="76" y="2"/>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7" name="Google Shape;1597;p49"/>
            <p:cNvSpPr/>
            <p:nvPr/>
          </p:nvSpPr>
          <p:spPr>
            <a:xfrm>
              <a:off x="3680" y="2415"/>
              <a:ext cx="127" cy="18"/>
            </a:xfrm>
            <a:custGeom>
              <a:rect b="b" l="l" r="r" t="t"/>
              <a:pathLst>
                <a:path extrusionOk="0" h="226" w="1277">
                  <a:moveTo>
                    <a:pt x="93" y="0"/>
                  </a:moveTo>
                  <a:lnTo>
                    <a:pt x="125" y="1"/>
                  </a:lnTo>
                  <a:lnTo>
                    <a:pt x="156" y="2"/>
                  </a:lnTo>
                  <a:lnTo>
                    <a:pt x="183" y="3"/>
                  </a:lnTo>
                  <a:lnTo>
                    <a:pt x="208" y="4"/>
                  </a:lnTo>
                  <a:lnTo>
                    <a:pt x="233" y="5"/>
                  </a:lnTo>
                  <a:lnTo>
                    <a:pt x="255" y="5"/>
                  </a:lnTo>
                  <a:lnTo>
                    <a:pt x="277" y="6"/>
                  </a:lnTo>
                  <a:lnTo>
                    <a:pt x="296" y="7"/>
                  </a:lnTo>
                  <a:lnTo>
                    <a:pt x="316" y="8"/>
                  </a:lnTo>
                  <a:lnTo>
                    <a:pt x="334" y="8"/>
                  </a:lnTo>
                  <a:lnTo>
                    <a:pt x="354" y="9"/>
                  </a:lnTo>
                  <a:lnTo>
                    <a:pt x="373" y="10"/>
                  </a:lnTo>
                  <a:lnTo>
                    <a:pt x="392" y="10"/>
                  </a:lnTo>
                  <a:lnTo>
                    <a:pt x="412" y="11"/>
                  </a:lnTo>
                  <a:lnTo>
                    <a:pt x="433" y="12"/>
                  </a:lnTo>
                  <a:lnTo>
                    <a:pt x="454" y="13"/>
                  </a:lnTo>
                  <a:lnTo>
                    <a:pt x="478" y="14"/>
                  </a:lnTo>
                  <a:lnTo>
                    <a:pt x="503" y="14"/>
                  </a:lnTo>
                  <a:lnTo>
                    <a:pt x="530" y="16"/>
                  </a:lnTo>
                  <a:lnTo>
                    <a:pt x="559" y="17"/>
                  </a:lnTo>
                  <a:lnTo>
                    <a:pt x="591" y="19"/>
                  </a:lnTo>
                  <a:lnTo>
                    <a:pt x="625" y="20"/>
                  </a:lnTo>
                  <a:lnTo>
                    <a:pt x="662" y="22"/>
                  </a:lnTo>
                  <a:lnTo>
                    <a:pt x="702" y="23"/>
                  </a:lnTo>
                  <a:lnTo>
                    <a:pt x="746" y="25"/>
                  </a:lnTo>
                  <a:lnTo>
                    <a:pt x="794" y="27"/>
                  </a:lnTo>
                  <a:lnTo>
                    <a:pt x="845" y="29"/>
                  </a:lnTo>
                  <a:lnTo>
                    <a:pt x="902" y="31"/>
                  </a:lnTo>
                  <a:lnTo>
                    <a:pt x="962" y="34"/>
                  </a:lnTo>
                  <a:lnTo>
                    <a:pt x="1028" y="36"/>
                  </a:lnTo>
                  <a:lnTo>
                    <a:pt x="1098" y="39"/>
                  </a:lnTo>
                  <a:lnTo>
                    <a:pt x="1174" y="42"/>
                  </a:lnTo>
                  <a:lnTo>
                    <a:pt x="1201" y="45"/>
                  </a:lnTo>
                  <a:lnTo>
                    <a:pt x="1224" y="52"/>
                  </a:lnTo>
                  <a:lnTo>
                    <a:pt x="1241" y="62"/>
                  </a:lnTo>
                  <a:lnTo>
                    <a:pt x="1254" y="74"/>
                  </a:lnTo>
                  <a:lnTo>
                    <a:pt x="1264" y="89"/>
                  </a:lnTo>
                  <a:lnTo>
                    <a:pt x="1271" y="105"/>
                  </a:lnTo>
                  <a:lnTo>
                    <a:pt x="1275" y="122"/>
                  </a:lnTo>
                  <a:lnTo>
                    <a:pt x="1277" y="139"/>
                  </a:lnTo>
                  <a:lnTo>
                    <a:pt x="1277" y="158"/>
                  </a:lnTo>
                  <a:lnTo>
                    <a:pt x="1274" y="176"/>
                  </a:lnTo>
                  <a:lnTo>
                    <a:pt x="1265" y="190"/>
                  </a:lnTo>
                  <a:lnTo>
                    <a:pt x="1254" y="204"/>
                  </a:lnTo>
                  <a:lnTo>
                    <a:pt x="1239" y="213"/>
                  </a:lnTo>
                  <a:lnTo>
                    <a:pt x="1222" y="220"/>
                  </a:lnTo>
                  <a:lnTo>
                    <a:pt x="1201" y="225"/>
                  </a:lnTo>
                  <a:lnTo>
                    <a:pt x="1179" y="226"/>
                  </a:lnTo>
                  <a:lnTo>
                    <a:pt x="1147" y="225"/>
                  </a:lnTo>
                  <a:lnTo>
                    <a:pt x="1116" y="222"/>
                  </a:lnTo>
                  <a:lnTo>
                    <a:pt x="1089" y="221"/>
                  </a:lnTo>
                  <a:lnTo>
                    <a:pt x="1063" y="220"/>
                  </a:lnTo>
                  <a:lnTo>
                    <a:pt x="1039" y="219"/>
                  </a:lnTo>
                  <a:lnTo>
                    <a:pt x="1016" y="218"/>
                  </a:lnTo>
                  <a:lnTo>
                    <a:pt x="996" y="217"/>
                  </a:lnTo>
                  <a:lnTo>
                    <a:pt x="976" y="216"/>
                  </a:lnTo>
                  <a:lnTo>
                    <a:pt x="956" y="216"/>
                  </a:lnTo>
                  <a:lnTo>
                    <a:pt x="937" y="215"/>
                  </a:lnTo>
                  <a:lnTo>
                    <a:pt x="918" y="214"/>
                  </a:lnTo>
                  <a:lnTo>
                    <a:pt x="900" y="213"/>
                  </a:lnTo>
                  <a:lnTo>
                    <a:pt x="880" y="212"/>
                  </a:lnTo>
                  <a:lnTo>
                    <a:pt x="860" y="211"/>
                  </a:lnTo>
                  <a:lnTo>
                    <a:pt x="840" y="211"/>
                  </a:lnTo>
                  <a:lnTo>
                    <a:pt x="819" y="210"/>
                  </a:lnTo>
                  <a:lnTo>
                    <a:pt x="796" y="209"/>
                  </a:lnTo>
                  <a:lnTo>
                    <a:pt x="770" y="208"/>
                  </a:lnTo>
                  <a:lnTo>
                    <a:pt x="744" y="207"/>
                  </a:lnTo>
                  <a:lnTo>
                    <a:pt x="715" y="206"/>
                  </a:lnTo>
                  <a:lnTo>
                    <a:pt x="683" y="205"/>
                  </a:lnTo>
                  <a:lnTo>
                    <a:pt x="649" y="203"/>
                  </a:lnTo>
                  <a:lnTo>
                    <a:pt x="612" y="202"/>
                  </a:lnTo>
                  <a:lnTo>
                    <a:pt x="571" y="201"/>
                  </a:lnTo>
                  <a:lnTo>
                    <a:pt x="527" y="199"/>
                  </a:lnTo>
                  <a:lnTo>
                    <a:pt x="479" y="197"/>
                  </a:lnTo>
                  <a:lnTo>
                    <a:pt x="427" y="194"/>
                  </a:lnTo>
                  <a:lnTo>
                    <a:pt x="371" y="192"/>
                  </a:lnTo>
                  <a:lnTo>
                    <a:pt x="310" y="190"/>
                  </a:lnTo>
                  <a:lnTo>
                    <a:pt x="244" y="188"/>
                  </a:lnTo>
                  <a:lnTo>
                    <a:pt x="174" y="186"/>
                  </a:lnTo>
                  <a:lnTo>
                    <a:pt x="98" y="183"/>
                  </a:lnTo>
                  <a:lnTo>
                    <a:pt x="77" y="180"/>
                  </a:lnTo>
                  <a:lnTo>
                    <a:pt x="59" y="174"/>
                  </a:lnTo>
                  <a:lnTo>
                    <a:pt x="43" y="164"/>
                  </a:lnTo>
                  <a:lnTo>
                    <a:pt x="29" y="152"/>
                  </a:lnTo>
                  <a:lnTo>
                    <a:pt x="17" y="137"/>
                  </a:lnTo>
                  <a:lnTo>
                    <a:pt x="8" y="120"/>
                  </a:lnTo>
                  <a:lnTo>
                    <a:pt x="2" y="100"/>
                  </a:lnTo>
                  <a:lnTo>
                    <a:pt x="0" y="80"/>
                  </a:lnTo>
                  <a:lnTo>
                    <a:pt x="2" y="63"/>
                  </a:lnTo>
                  <a:lnTo>
                    <a:pt x="6" y="49"/>
                  </a:lnTo>
                  <a:lnTo>
                    <a:pt x="14" y="34"/>
                  </a:lnTo>
                  <a:lnTo>
                    <a:pt x="25" y="23"/>
                  </a:lnTo>
                  <a:lnTo>
                    <a:pt x="39" y="12"/>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8" name="Google Shape;1598;p49"/>
            <p:cNvSpPr/>
            <p:nvPr/>
          </p:nvSpPr>
          <p:spPr>
            <a:xfrm>
              <a:off x="3680" y="2416"/>
              <a:ext cx="127" cy="17"/>
            </a:xfrm>
            <a:custGeom>
              <a:rect b="b" l="l" r="r" t="t"/>
              <a:pathLst>
                <a:path extrusionOk="0" h="216" w="1267">
                  <a:moveTo>
                    <a:pt x="86" y="0"/>
                  </a:moveTo>
                  <a:lnTo>
                    <a:pt x="118" y="1"/>
                  </a:lnTo>
                  <a:lnTo>
                    <a:pt x="149" y="2"/>
                  </a:lnTo>
                  <a:lnTo>
                    <a:pt x="176" y="3"/>
                  </a:lnTo>
                  <a:lnTo>
                    <a:pt x="201" y="4"/>
                  </a:lnTo>
                  <a:lnTo>
                    <a:pt x="226" y="5"/>
                  </a:lnTo>
                  <a:lnTo>
                    <a:pt x="248" y="5"/>
                  </a:lnTo>
                  <a:lnTo>
                    <a:pt x="270" y="6"/>
                  </a:lnTo>
                  <a:lnTo>
                    <a:pt x="289" y="7"/>
                  </a:lnTo>
                  <a:lnTo>
                    <a:pt x="309" y="7"/>
                  </a:lnTo>
                  <a:lnTo>
                    <a:pt x="327" y="9"/>
                  </a:lnTo>
                  <a:lnTo>
                    <a:pt x="347" y="10"/>
                  </a:lnTo>
                  <a:lnTo>
                    <a:pt x="366" y="10"/>
                  </a:lnTo>
                  <a:lnTo>
                    <a:pt x="385" y="11"/>
                  </a:lnTo>
                  <a:lnTo>
                    <a:pt x="405" y="12"/>
                  </a:lnTo>
                  <a:lnTo>
                    <a:pt x="426" y="12"/>
                  </a:lnTo>
                  <a:lnTo>
                    <a:pt x="448" y="13"/>
                  </a:lnTo>
                  <a:lnTo>
                    <a:pt x="472" y="14"/>
                  </a:lnTo>
                  <a:lnTo>
                    <a:pt x="496" y="15"/>
                  </a:lnTo>
                  <a:lnTo>
                    <a:pt x="524" y="16"/>
                  </a:lnTo>
                  <a:lnTo>
                    <a:pt x="553" y="17"/>
                  </a:lnTo>
                  <a:lnTo>
                    <a:pt x="585" y="18"/>
                  </a:lnTo>
                  <a:lnTo>
                    <a:pt x="619" y="20"/>
                  </a:lnTo>
                  <a:lnTo>
                    <a:pt x="656" y="21"/>
                  </a:lnTo>
                  <a:lnTo>
                    <a:pt x="696" y="23"/>
                  </a:lnTo>
                  <a:lnTo>
                    <a:pt x="741" y="25"/>
                  </a:lnTo>
                  <a:lnTo>
                    <a:pt x="789" y="27"/>
                  </a:lnTo>
                  <a:lnTo>
                    <a:pt x="840" y="29"/>
                  </a:lnTo>
                  <a:lnTo>
                    <a:pt x="897" y="31"/>
                  </a:lnTo>
                  <a:lnTo>
                    <a:pt x="958" y="33"/>
                  </a:lnTo>
                  <a:lnTo>
                    <a:pt x="1023" y="36"/>
                  </a:lnTo>
                  <a:lnTo>
                    <a:pt x="1094" y="40"/>
                  </a:lnTo>
                  <a:lnTo>
                    <a:pt x="1170" y="43"/>
                  </a:lnTo>
                  <a:lnTo>
                    <a:pt x="1196" y="46"/>
                  </a:lnTo>
                  <a:lnTo>
                    <a:pt x="1217" y="53"/>
                  </a:lnTo>
                  <a:lnTo>
                    <a:pt x="1233" y="62"/>
                  </a:lnTo>
                  <a:lnTo>
                    <a:pt x="1245" y="74"/>
                  </a:lnTo>
                  <a:lnTo>
                    <a:pt x="1254" y="87"/>
                  </a:lnTo>
                  <a:lnTo>
                    <a:pt x="1260" y="103"/>
                  </a:lnTo>
                  <a:lnTo>
                    <a:pt x="1265" y="118"/>
                  </a:lnTo>
                  <a:lnTo>
                    <a:pt x="1267" y="134"/>
                  </a:lnTo>
                  <a:lnTo>
                    <a:pt x="1267" y="153"/>
                  </a:lnTo>
                  <a:lnTo>
                    <a:pt x="1263" y="171"/>
                  </a:lnTo>
                  <a:lnTo>
                    <a:pt x="1255" y="186"/>
                  </a:lnTo>
                  <a:lnTo>
                    <a:pt x="1244" y="197"/>
                  </a:lnTo>
                  <a:lnTo>
                    <a:pt x="1229" y="205"/>
                  </a:lnTo>
                  <a:lnTo>
                    <a:pt x="1213" y="211"/>
                  </a:lnTo>
                  <a:lnTo>
                    <a:pt x="1193" y="215"/>
                  </a:lnTo>
                  <a:lnTo>
                    <a:pt x="1172" y="216"/>
                  </a:lnTo>
                  <a:lnTo>
                    <a:pt x="1140" y="215"/>
                  </a:lnTo>
                  <a:lnTo>
                    <a:pt x="1109" y="212"/>
                  </a:lnTo>
                  <a:lnTo>
                    <a:pt x="1082" y="211"/>
                  </a:lnTo>
                  <a:lnTo>
                    <a:pt x="1056" y="210"/>
                  </a:lnTo>
                  <a:lnTo>
                    <a:pt x="1032" y="209"/>
                  </a:lnTo>
                  <a:lnTo>
                    <a:pt x="1009" y="208"/>
                  </a:lnTo>
                  <a:lnTo>
                    <a:pt x="989" y="207"/>
                  </a:lnTo>
                  <a:lnTo>
                    <a:pt x="969" y="206"/>
                  </a:lnTo>
                  <a:lnTo>
                    <a:pt x="949" y="206"/>
                  </a:lnTo>
                  <a:lnTo>
                    <a:pt x="930" y="205"/>
                  </a:lnTo>
                  <a:lnTo>
                    <a:pt x="911" y="204"/>
                  </a:lnTo>
                  <a:lnTo>
                    <a:pt x="893" y="203"/>
                  </a:lnTo>
                  <a:lnTo>
                    <a:pt x="873" y="202"/>
                  </a:lnTo>
                  <a:lnTo>
                    <a:pt x="853" y="201"/>
                  </a:lnTo>
                  <a:lnTo>
                    <a:pt x="833" y="201"/>
                  </a:lnTo>
                  <a:lnTo>
                    <a:pt x="812" y="200"/>
                  </a:lnTo>
                  <a:lnTo>
                    <a:pt x="789" y="199"/>
                  </a:lnTo>
                  <a:lnTo>
                    <a:pt x="763" y="198"/>
                  </a:lnTo>
                  <a:lnTo>
                    <a:pt x="737" y="197"/>
                  </a:lnTo>
                  <a:lnTo>
                    <a:pt x="708" y="196"/>
                  </a:lnTo>
                  <a:lnTo>
                    <a:pt x="676" y="195"/>
                  </a:lnTo>
                  <a:lnTo>
                    <a:pt x="642" y="193"/>
                  </a:lnTo>
                  <a:lnTo>
                    <a:pt x="605" y="192"/>
                  </a:lnTo>
                  <a:lnTo>
                    <a:pt x="564" y="191"/>
                  </a:lnTo>
                  <a:lnTo>
                    <a:pt x="520" y="189"/>
                  </a:lnTo>
                  <a:lnTo>
                    <a:pt x="472" y="187"/>
                  </a:lnTo>
                  <a:lnTo>
                    <a:pt x="420" y="184"/>
                  </a:lnTo>
                  <a:lnTo>
                    <a:pt x="364" y="182"/>
                  </a:lnTo>
                  <a:lnTo>
                    <a:pt x="303" y="180"/>
                  </a:lnTo>
                  <a:lnTo>
                    <a:pt x="237" y="178"/>
                  </a:lnTo>
                  <a:lnTo>
                    <a:pt x="167" y="176"/>
                  </a:lnTo>
                  <a:lnTo>
                    <a:pt x="91" y="173"/>
                  </a:lnTo>
                  <a:lnTo>
                    <a:pt x="72" y="170"/>
                  </a:lnTo>
                  <a:lnTo>
                    <a:pt x="56" y="165"/>
                  </a:lnTo>
                  <a:lnTo>
                    <a:pt x="41" y="156"/>
                  </a:lnTo>
                  <a:lnTo>
                    <a:pt x="28" y="143"/>
                  </a:lnTo>
                  <a:lnTo>
                    <a:pt x="16" y="129"/>
                  </a:lnTo>
                  <a:lnTo>
                    <a:pt x="7" y="111"/>
                  </a:lnTo>
                  <a:lnTo>
                    <a:pt x="2" y="92"/>
                  </a:lnTo>
                  <a:lnTo>
                    <a:pt x="0" y="72"/>
                  </a:lnTo>
                  <a:lnTo>
                    <a:pt x="1" y="56"/>
                  </a:lnTo>
                  <a:lnTo>
                    <a:pt x="6" y="43"/>
                  </a:lnTo>
                  <a:lnTo>
                    <a:pt x="13" y="30"/>
                  </a:lnTo>
                  <a:lnTo>
                    <a:pt x="24" y="20"/>
                  </a:lnTo>
                  <a:lnTo>
                    <a:pt x="37" y="11"/>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9" name="Google Shape;1599;p49"/>
            <p:cNvSpPr/>
            <p:nvPr/>
          </p:nvSpPr>
          <p:spPr>
            <a:xfrm>
              <a:off x="3681" y="2417"/>
              <a:ext cx="126" cy="16"/>
            </a:xfrm>
            <a:custGeom>
              <a:rect b="b" l="l" r="r" t="t"/>
              <a:pathLst>
                <a:path extrusionOk="0" h="203" w="1258">
                  <a:moveTo>
                    <a:pt x="81" y="0"/>
                  </a:moveTo>
                  <a:lnTo>
                    <a:pt x="1165" y="41"/>
                  </a:lnTo>
                  <a:lnTo>
                    <a:pt x="1190" y="44"/>
                  </a:lnTo>
                  <a:lnTo>
                    <a:pt x="1211" y="50"/>
                  </a:lnTo>
                  <a:lnTo>
                    <a:pt x="1226" y="59"/>
                  </a:lnTo>
                  <a:lnTo>
                    <a:pt x="1237" y="69"/>
                  </a:lnTo>
                  <a:lnTo>
                    <a:pt x="1244" y="82"/>
                  </a:lnTo>
                  <a:lnTo>
                    <a:pt x="1250" y="96"/>
                  </a:lnTo>
                  <a:lnTo>
                    <a:pt x="1253" y="110"/>
                  </a:lnTo>
                  <a:lnTo>
                    <a:pt x="1256" y="126"/>
                  </a:lnTo>
                  <a:lnTo>
                    <a:pt x="1258" y="146"/>
                  </a:lnTo>
                  <a:lnTo>
                    <a:pt x="1254" y="162"/>
                  </a:lnTo>
                  <a:lnTo>
                    <a:pt x="1247" y="176"/>
                  </a:lnTo>
                  <a:lnTo>
                    <a:pt x="1236" y="186"/>
                  </a:lnTo>
                  <a:lnTo>
                    <a:pt x="1222" y="194"/>
                  </a:lnTo>
                  <a:lnTo>
                    <a:pt x="1206" y="199"/>
                  </a:lnTo>
                  <a:lnTo>
                    <a:pt x="1186" y="203"/>
                  </a:lnTo>
                  <a:lnTo>
                    <a:pt x="1167" y="203"/>
                  </a:lnTo>
                  <a:lnTo>
                    <a:pt x="86" y="160"/>
                  </a:lnTo>
                  <a:lnTo>
                    <a:pt x="70" y="158"/>
                  </a:lnTo>
                  <a:lnTo>
                    <a:pt x="55" y="152"/>
                  </a:lnTo>
                  <a:lnTo>
                    <a:pt x="41" y="144"/>
                  </a:lnTo>
                  <a:lnTo>
                    <a:pt x="28" y="132"/>
                  </a:lnTo>
                  <a:lnTo>
                    <a:pt x="18" y="118"/>
                  </a:lnTo>
                  <a:lnTo>
                    <a:pt x="8" y="102"/>
                  </a:lnTo>
                  <a:lnTo>
                    <a:pt x="3" y="84"/>
                  </a:lnTo>
                  <a:lnTo>
                    <a:pt x="0" y="64"/>
                  </a:lnTo>
                  <a:lnTo>
                    <a:pt x="2" y="49"/>
                  </a:lnTo>
                  <a:lnTo>
                    <a:pt x="6" y="37"/>
                  </a:lnTo>
                  <a:lnTo>
                    <a:pt x="15" y="26"/>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0" name="Google Shape;1600;p49"/>
            <p:cNvSpPr/>
            <p:nvPr/>
          </p:nvSpPr>
          <p:spPr>
            <a:xfrm>
              <a:off x="3682" y="2414"/>
              <a:ext cx="37" cy="15"/>
            </a:xfrm>
            <a:custGeom>
              <a:rect b="b" l="l" r="r" t="t"/>
              <a:pathLst>
                <a:path extrusionOk="0" h="176" w="376">
                  <a:moveTo>
                    <a:pt x="357" y="176"/>
                  </a:moveTo>
                  <a:lnTo>
                    <a:pt x="364" y="175"/>
                  </a:lnTo>
                  <a:lnTo>
                    <a:pt x="370" y="170"/>
                  </a:lnTo>
                  <a:lnTo>
                    <a:pt x="374" y="164"/>
                  </a:lnTo>
                  <a:lnTo>
                    <a:pt x="376" y="156"/>
                  </a:lnTo>
                  <a:lnTo>
                    <a:pt x="374" y="32"/>
                  </a:lnTo>
                  <a:lnTo>
                    <a:pt x="372" y="23"/>
                  </a:lnTo>
                  <a:lnTo>
                    <a:pt x="368" y="17"/>
                  </a:lnTo>
                  <a:lnTo>
                    <a:pt x="361" y="13"/>
                  </a:lnTo>
                  <a:lnTo>
                    <a:pt x="352" y="12"/>
                  </a:lnTo>
                  <a:lnTo>
                    <a:pt x="192" y="5"/>
                  </a:lnTo>
                  <a:lnTo>
                    <a:pt x="74" y="0"/>
                  </a:lnTo>
                  <a:lnTo>
                    <a:pt x="58" y="1"/>
                  </a:lnTo>
                  <a:lnTo>
                    <a:pt x="44" y="4"/>
                  </a:lnTo>
                  <a:lnTo>
                    <a:pt x="32" y="10"/>
                  </a:lnTo>
                  <a:lnTo>
                    <a:pt x="22" y="18"/>
                  </a:lnTo>
                  <a:lnTo>
                    <a:pt x="13" y="29"/>
                  </a:lnTo>
                  <a:lnTo>
                    <a:pt x="5" y="40"/>
                  </a:lnTo>
                  <a:lnTo>
                    <a:pt x="1" y="53"/>
                  </a:lnTo>
                  <a:lnTo>
                    <a:pt x="0" y="67"/>
                  </a:lnTo>
                  <a:lnTo>
                    <a:pt x="0" y="89"/>
                  </a:lnTo>
                  <a:lnTo>
                    <a:pt x="2" y="103"/>
                  </a:lnTo>
                  <a:lnTo>
                    <a:pt x="8" y="117"/>
                  </a:lnTo>
                  <a:lnTo>
                    <a:pt x="16" y="129"/>
                  </a:lnTo>
                  <a:lnTo>
                    <a:pt x="25" y="139"/>
                  </a:lnTo>
                  <a:lnTo>
                    <a:pt x="36" y="149"/>
                  </a:lnTo>
                  <a:lnTo>
                    <a:pt x="48" y="156"/>
                  </a:lnTo>
                  <a:lnTo>
                    <a:pt x="61" y="161"/>
                  </a:lnTo>
                  <a:lnTo>
                    <a:pt x="76" y="163"/>
                  </a:lnTo>
                  <a:lnTo>
                    <a:pt x="357" y="176"/>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1" name="Google Shape;1601;p49"/>
            <p:cNvSpPr/>
            <p:nvPr/>
          </p:nvSpPr>
          <p:spPr>
            <a:xfrm>
              <a:off x="3768" y="2417"/>
              <a:ext cx="38" cy="14"/>
            </a:xfrm>
            <a:custGeom>
              <a:rect b="b" l="l" r="r" t="t"/>
              <a:pathLst>
                <a:path extrusionOk="0" h="173" w="376">
                  <a:moveTo>
                    <a:pt x="25" y="160"/>
                  </a:moveTo>
                  <a:lnTo>
                    <a:pt x="17" y="159"/>
                  </a:lnTo>
                  <a:lnTo>
                    <a:pt x="9" y="156"/>
                  </a:lnTo>
                  <a:lnTo>
                    <a:pt x="4" y="150"/>
                  </a:lnTo>
                  <a:lnTo>
                    <a:pt x="2" y="141"/>
                  </a:lnTo>
                  <a:lnTo>
                    <a:pt x="0" y="16"/>
                  </a:lnTo>
                  <a:lnTo>
                    <a:pt x="2" y="9"/>
                  </a:lnTo>
                  <a:lnTo>
                    <a:pt x="6" y="3"/>
                  </a:lnTo>
                  <a:lnTo>
                    <a:pt x="14" y="0"/>
                  </a:lnTo>
                  <a:lnTo>
                    <a:pt x="22" y="0"/>
                  </a:lnTo>
                  <a:lnTo>
                    <a:pt x="182" y="4"/>
                  </a:lnTo>
                  <a:lnTo>
                    <a:pt x="301" y="9"/>
                  </a:lnTo>
                  <a:lnTo>
                    <a:pt x="316" y="11"/>
                  </a:lnTo>
                  <a:lnTo>
                    <a:pt x="331" y="16"/>
                  </a:lnTo>
                  <a:lnTo>
                    <a:pt x="343" y="24"/>
                  </a:lnTo>
                  <a:lnTo>
                    <a:pt x="354" y="33"/>
                  </a:lnTo>
                  <a:lnTo>
                    <a:pt x="363" y="43"/>
                  </a:lnTo>
                  <a:lnTo>
                    <a:pt x="370" y="56"/>
                  </a:lnTo>
                  <a:lnTo>
                    <a:pt x="375" y="69"/>
                  </a:lnTo>
                  <a:lnTo>
                    <a:pt x="376" y="84"/>
                  </a:lnTo>
                  <a:lnTo>
                    <a:pt x="376" y="105"/>
                  </a:lnTo>
                  <a:lnTo>
                    <a:pt x="375" y="119"/>
                  </a:lnTo>
                  <a:lnTo>
                    <a:pt x="372" y="132"/>
                  </a:lnTo>
                  <a:lnTo>
                    <a:pt x="366" y="144"/>
                  </a:lnTo>
                  <a:lnTo>
                    <a:pt x="357" y="154"/>
                  </a:lnTo>
                  <a:lnTo>
                    <a:pt x="346" y="162"/>
                  </a:lnTo>
                  <a:lnTo>
                    <a:pt x="334" y="169"/>
                  </a:lnTo>
                  <a:lnTo>
                    <a:pt x="320" y="172"/>
                  </a:lnTo>
                  <a:lnTo>
                    <a:pt x="306" y="173"/>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2" name="Google Shape;1602;p49"/>
            <p:cNvSpPr/>
            <p:nvPr/>
          </p:nvSpPr>
          <p:spPr>
            <a:xfrm>
              <a:off x="3725" y="2415"/>
              <a:ext cx="38" cy="15"/>
            </a:xfrm>
            <a:custGeom>
              <a:rect b="b" l="l" r="r" t="t"/>
              <a:pathLst>
                <a:path extrusionOk="0" h="177" w="377">
                  <a:moveTo>
                    <a:pt x="21" y="0"/>
                  </a:moveTo>
                  <a:lnTo>
                    <a:pt x="354" y="14"/>
                  </a:lnTo>
                  <a:lnTo>
                    <a:pt x="362" y="16"/>
                  </a:lnTo>
                  <a:lnTo>
                    <a:pt x="368" y="20"/>
                  </a:lnTo>
                  <a:lnTo>
                    <a:pt x="373" y="26"/>
                  </a:lnTo>
                  <a:lnTo>
                    <a:pt x="375" y="34"/>
                  </a:lnTo>
                  <a:lnTo>
                    <a:pt x="377" y="159"/>
                  </a:lnTo>
                  <a:lnTo>
                    <a:pt x="376" y="166"/>
                  </a:lnTo>
                  <a:lnTo>
                    <a:pt x="372" y="172"/>
                  </a:lnTo>
                  <a:lnTo>
                    <a:pt x="366" y="176"/>
                  </a:lnTo>
                  <a:lnTo>
                    <a:pt x="358" y="177"/>
                  </a:lnTo>
                  <a:lnTo>
                    <a:pt x="25" y="163"/>
                  </a:lnTo>
                  <a:lnTo>
                    <a:pt x="17" y="161"/>
                  </a:lnTo>
                  <a:lnTo>
                    <a:pt x="10" y="157"/>
                  </a:lnTo>
                  <a:lnTo>
                    <a:pt x="5" y="150"/>
                  </a:lnTo>
                  <a:lnTo>
                    <a:pt x="3" y="143"/>
                  </a:lnTo>
                  <a:lnTo>
                    <a:pt x="0" y="19"/>
                  </a:lnTo>
                  <a:lnTo>
                    <a:pt x="2" y="11"/>
                  </a:lnTo>
                  <a:lnTo>
                    <a:pt x="6"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3" name="Google Shape;1603;p49"/>
            <p:cNvSpPr/>
            <p:nvPr/>
          </p:nvSpPr>
          <p:spPr>
            <a:xfrm>
              <a:off x="3684" y="2413"/>
              <a:ext cx="37" cy="14"/>
            </a:xfrm>
            <a:custGeom>
              <a:rect b="b" l="l" r="r" t="t"/>
              <a:pathLst>
                <a:path extrusionOk="0" h="176" w="376">
                  <a:moveTo>
                    <a:pt x="353" y="176"/>
                  </a:moveTo>
                  <a:lnTo>
                    <a:pt x="363" y="175"/>
                  </a:lnTo>
                  <a:lnTo>
                    <a:pt x="370" y="171"/>
                  </a:lnTo>
                  <a:lnTo>
                    <a:pt x="374" y="165"/>
                  </a:lnTo>
                  <a:lnTo>
                    <a:pt x="376" y="156"/>
                  </a:lnTo>
                  <a:lnTo>
                    <a:pt x="373" y="33"/>
                  </a:lnTo>
                  <a:lnTo>
                    <a:pt x="370" y="25"/>
                  </a:lnTo>
                  <a:lnTo>
                    <a:pt x="366" y="18"/>
                  </a:lnTo>
                  <a:lnTo>
                    <a:pt x="359" y="14"/>
                  </a:lnTo>
                  <a:lnTo>
                    <a:pt x="351" y="12"/>
                  </a:lnTo>
                  <a:lnTo>
                    <a:pt x="189" y="5"/>
                  </a:lnTo>
                  <a:lnTo>
                    <a:pt x="70" y="0"/>
                  </a:lnTo>
                  <a:lnTo>
                    <a:pt x="55" y="1"/>
                  </a:lnTo>
                  <a:lnTo>
                    <a:pt x="41" y="4"/>
                  </a:lnTo>
                  <a:lnTo>
                    <a:pt x="28" y="10"/>
                  </a:lnTo>
                  <a:lnTo>
                    <a:pt x="18" y="18"/>
                  </a:lnTo>
                  <a:lnTo>
                    <a:pt x="10" y="28"/>
                  </a:lnTo>
                  <a:lnTo>
                    <a:pt x="4" y="40"/>
                  </a:lnTo>
                  <a:lnTo>
                    <a:pt x="0" y="53"/>
                  </a:lnTo>
                  <a:lnTo>
                    <a:pt x="0" y="67"/>
                  </a:lnTo>
                  <a:lnTo>
                    <a:pt x="0" y="89"/>
                  </a:lnTo>
                  <a:lnTo>
                    <a:pt x="1" y="104"/>
                  </a:lnTo>
                  <a:lnTo>
                    <a:pt x="6" y="117"/>
                  </a:lnTo>
                  <a:lnTo>
                    <a:pt x="13" y="129"/>
                  </a:lnTo>
                  <a:lnTo>
                    <a:pt x="22" y="141"/>
                  </a:lnTo>
                  <a:lnTo>
                    <a:pt x="33" y="150"/>
                  </a:lnTo>
                  <a:lnTo>
                    <a:pt x="45" y="156"/>
                  </a:lnTo>
                  <a:lnTo>
                    <a:pt x="60" y="162"/>
                  </a:lnTo>
                  <a:lnTo>
                    <a:pt x="75" y="164"/>
                  </a:lnTo>
                  <a:lnTo>
                    <a:pt x="353" y="17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4" name="Google Shape;1604;p49"/>
            <p:cNvSpPr/>
            <p:nvPr/>
          </p:nvSpPr>
          <p:spPr>
            <a:xfrm>
              <a:off x="3770" y="2416"/>
              <a:ext cx="38" cy="14"/>
            </a:xfrm>
            <a:custGeom>
              <a:rect b="b" l="l" r="r" t="t"/>
              <a:pathLst>
                <a:path extrusionOk="0" h="173" w="377">
                  <a:moveTo>
                    <a:pt x="24" y="161"/>
                  </a:moveTo>
                  <a:lnTo>
                    <a:pt x="16" y="160"/>
                  </a:lnTo>
                  <a:lnTo>
                    <a:pt x="9" y="157"/>
                  </a:lnTo>
                  <a:lnTo>
                    <a:pt x="5" y="150"/>
                  </a:lnTo>
                  <a:lnTo>
                    <a:pt x="3" y="141"/>
                  </a:lnTo>
                  <a:lnTo>
                    <a:pt x="0" y="18"/>
                  </a:lnTo>
                  <a:lnTo>
                    <a:pt x="1" y="11"/>
                  </a:lnTo>
                  <a:lnTo>
                    <a:pt x="6" y="4"/>
                  </a:lnTo>
                  <a:lnTo>
                    <a:pt x="12" y="0"/>
                  </a:lnTo>
                  <a:lnTo>
                    <a:pt x="20" y="0"/>
                  </a:lnTo>
                  <a:lnTo>
                    <a:pt x="183" y="5"/>
                  </a:lnTo>
                  <a:lnTo>
                    <a:pt x="302" y="10"/>
                  </a:lnTo>
                  <a:lnTo>
                    <a:pt x="316" y="12"/>
                  </a:lnTo>
                  <a:lnTo>
                    <a:pt x="329" y="17"/>
                  </a:lnTo>
                  <a:lnTo>
                    <a:pt x="341" y="24"/>
                  </a:lnTo>
                  <a:lnTo>
                    <a:pt x="352" y="33"/>
                  </a:lnTo>
                  <a:lnTo>
                    <a:pt x="361" y="44"/>
                  </a:lnTo>
                  <a:lnTo>
                    <a:pt x="370" y="56"/>
                  </a:lnTo>
                  <a:lnTo>
                    <a:pt x="375" y="70"/>
                  </a:lnTo>
                  <a:lnTo>
                    <a:pt x="377" y="84"/>
                  </a:lnTo>
                  <a:lnTo>
                    <a:pt x="377" y="107"/>
                  </a:lnTo>
                  <a:lnTo>
                    <a:pt x="376" y="120"/>
                  </a:lnTo>
                  <a:lnTo>
                    <a:pt x="372" y="133"/>
                  </a:lnTo>
                  <a:lnTo>
                    <a:pt x="365" y="144"/>
                  </a:lnTo>
                  <a:lnTo>
                    <a:pt x="355" y="154"/>
                  </a:lnTo>
                  <a:lnTo>
                    <a:pt x="345" y="163"/>
                  </a:lnTo>
                  <a:lnTo>
                    <a:pt x="333" y="169"/>
                  </a:lnTo>
                  <a:lnTo>
                    <a:pt x="319" y="173"/>
                  </a:lnTo>
                  <a:lnTo>
                    <a:pt x="304" y="173"/>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5" name="Google Shape;1605;p49"/>
            <p:cNvSpPr/>
            <p:nvPr/>
          </p:nvSpPr>
          <p:spPr>
            <a:xfrm>
              <a:off x="3727" y="2414"/>
              <a:ext cx="38" cy="15"/>
            </a:xfrm>
            <a:custGeom>
              <a:rect b="b" l="l" r="r" t="t"/>
              <a:pathLst>
                <a:path extrusionOk="0" h="177" w="376">
                  <a:moveTo>
                    <a:pt x="20" y="0"/>
                  </a:moveTo>
                  <a:lnTo>
                    <a:pt x="353" y="13"/>
                  </a:lnTo>
                  <a:lnTo>
                    <a:pt x="362" y="15"/>
                  </a:lnTo>
                  <a:lnTo>
                    <a:pt x="367" y="19"/>
                  </a:lnTo>
                  <a:lnTo>
                    <a:pt x="372" y="25"/>
                  </a:lnTo>
                  <a:lnTo>
                    <a:pt x="374" y="34"/>
                  </a:lnTo>
                  <a:lnTo>
                    <a:pt x="376" y="158"/>
                  </a:lnTo>
                  <a:lnTo>
                    <a:pt x="375" y="165"/>
                  </a:lnTo>
                  <a:lnTo>
                    <a:pt x="371" y="171"/>
                  </a:lnTo>
                  <a:lnTo>
                    <a:pt x="365" y="176"/>
                  </a:lnTo>
                  <a:lnTo>
                    <a:pt x="357" y="177"/>
                  </a:lnTo>
                  <a:lnTo>
                    <a:pt x="24" y="162"/>
                  </a:lnTo>
                  <a:lnTo>
                    <a:pt x="16" y="160"/>
                  </a:lnTo>
                  <a:lnTo>
                    <a:pt x="9" y="156"/>
                  </a:lnTo>
                  <a:lnTo>
                    <a:pt x="5" y="150"/>
                  </a:lnTo>
                  <a:lnTo>
                    <a:pt x="3" y="142"/>
                  </a:lnTo>
                  <a:lnTo>
                    <a:pt x="0" y="18"/>
                  </a:lnTo>
                  <a:lnTo>
                    <a:pt x="2" y="10"/>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6" name="Google Shape;1606;p49"/>
            <p:cNvSpPr/>
            <p:nvPr/>
          </p:nvSpPr>
          <p:spPr>
            <a:xfrm>
              <a:off x="3678" y="2384"/>
              <a:ext cx="132" cy="23"/>
            </a:xfrm>
            <a:custGeom>
              <a:rect b="b" l="l" r="r" t="t"/>
              <a:pathLst>
                <a:path extrusionOk="0" h="280" w="1317">
                  <a:moveTo>
                    <a:pt x="114" y="0"/>
                  </a:moveTo>
                  <a:lnTo>
                    <a:pt x="1198" y="50"/>
                  </a:lnTo>
                  <a:lnTo>
                    <a:pt x="1226" y="54"/>
                  </a:lnTo>
                  <a:lnTo>
                    <a:pt x="1249" y="63"/>
                  </a:lnTo>
                  <a:lnTo>
                    <a:pt x="1269" y="76"/>
                  </a:lnTo>
                  <a:lnTo>
                    <a:pt x="1287" y="91"/>
                  </a:lnTo>
                  <a:lnTo>
                    <a:pt x="1300" y="109"/>
                  </a:lnTo>
                  <a:lnTo>
                    <a:pt x="1309" y="129"/>
                  </a:lnTo>
                  <a:lnTo>
                    <a:pt x="1315" y="149"/>
                  </a:lnTo>
                  <a:lnTo>
                    <a:pt x="1317" y="171"/>
                  </a:lnTo>
                  <a:lnTo>
                    <a:pt x="1316" y="192"/>
                  </a:lnTo>
                  <a:lnTo>
                    <a:pt x="1311" y="213"/>
                  </a:lnTo>
                  <a:lnTo>
                    <a:pt x="1302" y="231"/>
                  </a:lnTo>
                  <a:lnTo>
                    <a:pt x="1290" y="248"/>
                  </a:lnTo>
                  <a:lnTo>
                    <a:pt x="1273" y="261"/>
                  </a:lnTo>
                  <a:lnTo>
                    <a:pt x="1254" y="272"/>
                  </a:lnTo>
                  <a:lnTo>
                    <a:pt x="1231" y="278"/>
                  </a:lnTo>
                  <a:lnTo>
                    <a:pt x="1203" y="280"/>
                  </a:lnTo>
                  <a:lnTo>
                    <a:pt x="119" y="228"/>
                  </a:lnTo>
                  <a:lnTo>
                    <a:pt x="91" y="224"/>
                  </a:lnTo>
                  <a:lnTo>
                    <a:pt x="67" y="216"/>
                  </a:lnTo>
                  <a:lnTo>
                    <a:pt x="47" y="204"/>
                  </a:lnTo>
                  <a:lnTo>
                    <a:pt x="30" y="189"/>
                  </a:lnTo>
                  <a:lnTo>
                    <a:pt x="17" y="171"/>
                  </a:lnTo>
                  <a:lnTo>
                    <a:pt x="7" y="151"/>
                  </a:lnTo>
                  <a:lnTo>
                    <a:pt x="2" y="131"/>
                  </a:lnTo>
                  <a:lnTo>
                    <a:pt x="0" y="109"/>
                  </a:lnTo>
                  <a:lnTo>
                    <a:pt x="1" y="87"/>
                  </a:lnTo>
                  <a:lnTo>
                    <a:pt x="6" y="68"/>
                  </a:lnTo>
                  <a:lnTo>
                    <a:pt x="14" y="48"/>
                  </a:lnTo>
                  <a:lnTo>
                    <a:pt x="26" y="31"/>
                  </a:lnTo>
                  <a:lnTo>
                    <a:pt x="43" y="18"/>
                  </a:lnTo>
                  <a:lnTo>
                    <a:pt x="63" y="8"/>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7" name="Google Shape;1607;p49"/>
            <p:cNvSpPr/>
            <p:nvPr/>
          </p:nvSpPr>
          <p:spPr>
            <a:xfrm>
              <a:off x="3678" y="2383"/>
              <a:ext cx="132" cy="23"/>
            </a:xfrm>
            <a:custGeom>
              <a:rect b="b" l="l" r="r" t="t"/>
              <a:pathLst>
                <a:path extrusionOk="0" h="276" w="1319">
                  <a:moveTo>
                    <a:pt x="114" y="0"/>
                  </a:moveTo>
                  <a:lnTo>
                    <a:pt x="1198" y="50"/>
                  </a:lnTo>
                  <a:lnTo>
                    <a:pt x="1226" y="54"/>
                  </a:lnTo>
                  <a:lnTo>
                    <a:pt x="1249" y="62"/>
                  </a:lnTo>
                  <a:lnTo>
                    <a:pt x="1270" y="74"/>
                  </a:lnTo>
                  <a:lnTo>
                    <a:pt x="1286" y="89"/>
                  </a:lnTo>
                  <a:lnTo>
                    <a:pt x="1301" y="107"/>
                  </a:lnTo>
                  <a:lnTo>
                    <a:pt x="1310" y="126"/>
                  </a:lnTo>
                  <a:lnTo>
                    <a:pt x="1316" y="146"/>
                  </a:lnTo>
                  <a:lnTo>
                    <a:pt x="1319" y="168"/>
                  </a:lnTo>
                  <a:lnTo>
                    <a:pt x="1317" y="189"/>
                  </a:lnTo>
                  <a:lnTo>
                    <a:pt x="1312" y="209"/>
                  </a:lnTo>
                  <a:lnTo>
                    <a:pt x="1304" y="229"/>
                  </a:lnTo>
                  <a:lnTo>
                    <a:pt x="1292" y="245"/>
                  </a:lnTo>
                  <a:lnTo>
                    <a:pt x="1275" y="259"/>
                  </a:lnTo>
                  <a:lnTo>
                    <a:pt x="1255" y="269"/>
                  </a:lnTo>
                  <a:lnTo>
                    <a:pt x="1232" y="275"/>
                  </a:lnTo>
                  <a:lnTo>
                    <a:pt x="1203" y="276"/>
                  </a:lnTo>
                  <a:lnTo>
                    <a:pt x="119" y="228"/>
                  </a:lnTo>
                  <a:lnTo>
                    <a:pt x="91" y="224"/>
                  </a:lnTo>
                  <a:lnTo>
                    <a:pt x="68" y="214"/>
                  </a:lnTo>
                  <a:lnTo>
                    <a:pt x="48" y="202"/>
                  </a:lnTo>
                  <a:lnTo>
                    <a:pt x="31" y="186"/>
                  </a:lnTo>
                  <a:lnTo>
                    <a:pt x="18" y="169"/>
                  </a:lnTo>
                  <a:lnTo>
                    <a:pt x="8" y="150"/>
                  </a:lnTo>
                  <a:lnTo>
                    <a:pt x="2" y="129"/>
                  </a:lnTo>
                  <a:lnTo>
                    <a:pt x="0" y="109"/>
                  </a:lnTo>
                  <a:lnTo>
                    <a:pt x="2" y="87"/>
                  </a:lnTo>
                  <a:lnTo>
                    <a:pt x="7" y="67"/>
                  </a:lnTo>
                  <a:lnTo>
                    <a:pt x="15" y="48"/>
                  </a:lnTo>
                  <a:lnTo>
                    <a:pt x="28" y="31"/>
                  </a:lnTo>
                  <a:lnTo>
                    <a:pt x="43" y="18"/>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8" name="Google Shape;1608;p49"/>
            <p:cNvSpPr/>
            <p:nvPr/>
          </p:nvSpPr>
          <p:spPr>
            <a:xfrm>
              <a:off x="3678" y="2384"/>
              <a:ext cx="131" cy="22"/>
            </a:xfrm>
            <a:custGeom>
              <a:rect b="b" l="l" r="r" t="t"/>
              <a:pathLst>
                <a:path extrusionOk="0" h="267" w="1308">
                  <a:moveTo>
                    <a:pt x="110" y="0"/>
                  </a:moveTo>
                  <a:lnTo>
                    <a:pt x="142" y="1"/>
                  </a:lnTo>
                  <a:lnTo>
                    <a:pt x="172" y="3"/>
                  </a:lnTo>
                  <a:lnTo>
                    <a:pt x="200" y="5"/>
                  </a:lnTo>
                  <a:lnTo>
                    <a:pt x="226" y="6"/>
                  </a:lnTo>
                  <a:lnTo>
                    <a:pt x="249" y="7"/>
                  </a:lnTo>
                  <a:lnTo>
                    <a:pt x="271" y="8"/>
                  </a:lnTo>
                  <a:lnTo>
                    <a:pt x="293" y="9"/>
                  </a:lnTo>
                  <a:lnTo>
                    <a:pt x="313" y="9"/>
                  </a:lnTo>
                  <a:lnTo>
                    <a:pt x="332" y="10"/>
                  </a:lnTo>
                  <a:lnTo>
                    <a:pt x="351" y="11"/>
                  </a:lnTo>
                  <a:lnTo>
                    <a:pt x="370" y="12"/>
                  </a:lnTo>
                  <a:lnTo>
                    <a:pt x="388" y="13"/>
                  </a:lnTo>
                  <a:lnTo>
                    <a:pt x="407" y="14"/>
                  </a:lnTo>
                  <a:lnTo>
                    <a:pt x="428" y="14"/>
                  </a:lnTo>
                  <a:lnTo>
                    <a:pt x="448" y="15"/>
                  </a:lnTo>
                  <a:lnTo>
                    <a:pt x="470" y="16"/>
                  </a:lnTo>
                  <a:lnTo>
                    <a:pt x="494" y="17"/>
                  </a:lnTo>
                  <a:lnTo>
                    <a:pt x="518" y="19"/>
                  </a:lnTo>
                  <a:lnTo>
                    <a:pt x="546" y="20"/>
                  </a:lnTo>
                  <a:lnTo>
                    <a:pt x="574" y="21"/>
                  </a:lnTo>
                  <a:lnTo>
                    <a:pt x="606" y="22"/>
                  </a:lnTo>
                  <a:lnTo>
                    <a:pt x="640" y="24"/>
                  </a:lnTo>
                  <a:lnTo>
                    <a:pt x="678" y="26"/>
                  </a:lnTo>
                  <a:lnTo>
                    <a:pt x="718" y="28"/>
                  </a:lnTo>
                  <a:lnTo>
                    <a:pt x="762" y="30"/>
                  </a:lnTo>
                  <a:lnTo>
                    <a:pt x="810" y="32"/>
                  </a:lnTo>
                  <a:lnTo>
                    <a:pt x="861" y="35"/>
                  </a:lnTo>
                  <a:lnTo>
                    <a:pt x="918" y="38"/>
                  </a:lnTo>
                  <a:lnTo>
                    <a:pt x="979" y="40"/>
                  </a:lnTo>
                  <a:lnTo>
                    <a:pt x="1044" y="43"/>
                  </a:lnTo>
                  <a:lnTo>
                    <a:pt x="1115" y="47"/>
                  </a:lnTo>
                  <a:lnTo>
                    <a:pt x="1191" y="50"/>
                  </a:lnTo>
                  <a:lnTo>
                    <a:pt x="1220" y="54"/>
                  </a:lnTo>
                  <a:lnTo>
                    <a:pt x="1243" y="62"/>
                  </a:lnTo>
                  <a:lnTo>
                    <a:pt x="1262" y="75"/>
                  </a:lnTo>
                  <a:lnTo>
                    <a:pt x="1278" y="89"/>
                  </a:lnTo>
                  <a:lnTo>
                    <a:pt x="1291" y="107"/>
                  </a:lnTo>
                  <a:lnTo>
                    <a:pt x="1300" y="126"/>
                  </a:lnTo>
                  <a:lnTo>
                    <a:pt x="1305" y="145"/>
                  </a:lnTo>
                  <a:lnTo>
                    <a:pt x="1308" y="166"/>
                  </a:lnTo>
                  <a:lnTo>
                    <a:pt x="1307" y="187"/>
                  </a:lnTo>
                  <a:lnTo>
                    <a:pt x="1302" y="205"/>
                  </a:lnTo>
                  <a:lnTo>
                    <a:pt x="1294" y="224"/>
                  </a:lnTo>
                  <a:lnTo>
                    <a:pt x="1282" y="240"/>
                  </a:lnTo>
                  <a:lnTo>
                    <a:pt x="1265" y="252"/>
                  </a:lnTo>
                  <a:lnTo>
                    <a:pt x="1246" y="261"/>
                  </a:lnTo>
                  <a:lnTo>
                    <a:pt x="1223" y="266"/>
                  </a:lnTo>
                  <a:lnTo>
                    <a:pt x="1196" y="267"/>
                  </a:lnTo>
                  <a:lnTo>
                    <a:pt x="1164" y="266"/>
                  </a:lnTo>
                  <a:lnTo>
                    <a:pt x="1133" y="264"/>
                  </a:lnTo>
                  <a:lnTo>
                    <a:pt x="1106" y="263"/>
                  </a:lnTo>
                  <a:lnTo>
                    <a:pt x="1080" y="262"/>
                  </a:lnTo>
                  <a:lnTo>
                    <a:pt x="1056" y="261"/>
                  </a:lnTo>
                  <a:lnTo>
                    <a:pt x="1034" y="260"/>
                  </a:lnTo>
                  <a:lnTo>
                    <a:pt x="1013" y="259"/>
                  </a:lnTo>
                  <a:lnTo>
                    <a:pt x="993" y="258"/>
                  </a:lnTo>
                  <a:lnTo>
                    <a:pt x="974" y="257"/>
                  </a:lnTo>
                  <a:lnTo>
                    <a:pt x="954" y="256"/>
                  </a:lnTo>
                  <a:lnTo>
                    <a:pt x="935" y="255"/>
                  </a:lnTo>
                  <a:lnTo>
                    <a:pt x="917" y="254"/>
                  </a:lnTo>
                  <a:lnTo>
                    <a:pt x="897" y="253"/>
                  </a:lnTo>
                  <a:lnTo>
                    <a:pt x="877" y="253"/>
                  </a:lnTo>
                  <a:lnTo>
                    <a:pt x="857" y="252"/>
                  </a:lnTo>
                  <a:lnTo>
                    <a:pt x="835" y="251"/>
                  </a:lnTo>
                  <a:lnTo>
                    <a:pt x="812" y="250"/>
                  </a:lnTo>
                  <a:lnTo>
                    <a:pt x="788" y="248"/>
                  </a:lnTo>
                  <a:lnTo>
                    <a:pt x="760" y="247"/>
                  </a:lnTo>
                  <a:lnTo>
                    <a:pt x="731" y="246"/>
                  </a:lnTo>
                  <a:lnTo>
                    <a:pt x="699" y="245"/>
                  </a:lnTo>
                  <a:lnTo>
                    <a:pt x="665" y="243"/>
                  </a:lnTo>
                  <a:lnTo>
                    <a:pt x="627" y="242"/>
                  </a:lnTo>
                  <a:lnTo>
                    <a:pt x="586" y="240"/>
                  </a:lnTo>
                  <a:lnTo>
                    <a:pt x="543" y="237"/>
                  </a:lnTo>
                  <a:lnTo>
                    <a:pt x="495" y="235"/>
                  </a:lnTo>
                  <a:lnTo>
                    <a:pt x="442" y="233"/>
                  </a:lnTo>
                  <a:lnTo>
                    <a:pt x="386" y="230"/>
                  </a:lnTo>
                  <a:lnTo>
                    <a:pt x="325" y="228"/>
                  </a:lnTo>
                  <a:lnTo>
                    <a:pt x="259" y="225"/>
                  </a:lnTo>
                  <a:lnTo>
                    <a:pt x="188" y="222"/>
                  </a:lnTo>
                  <a:lnTo>
                    <a:pt x="112" y="219"/>
                  </a:lnTo>
                  <a:lnTo>
                    <a:pt x="86" y="216"/>
                  </a:lnTo>
                  <a:lnTo>
                    <a:pt x="65" y="207"/>
                  </a:lnTo>
                  <a:lnTo>
                    <a:pt x="46" y="195"/>
                  </a:lnTo>
                  <a:lnTo>
                    <a:pt x="29" y="180"/>
                  </a:lnTo>
                  <a:lnTo>
                    <a:pt x="17" y="163"/>
                  </a:lnTo>
                  <a:lnTo>
                    <a:pt x="7" y="143"/>
                  </a:lnTo>
                  <a:lnTo>
                    <a:pt x="2" y="124"/>
                  </a:lnTo>
                  <a:lnTo>
                    <a:pt x="0" y="102"/>
                  </a:lnTo>
                  <a:lnTo>
                    <a:pt x="1" y="82"/>
                  </a:lnTo>
                  <a:lnTo>
                    <a:pt x="6" y="64"/>
                  </a:lnTo>
                  <a:lnTo>
                    <a:pt x="14" y="46"/>
                  </a:lnTo>
                  <a:lnTo>
                    <a:pt x="26" y="30"/>
                  </a:lnTo>
                  <a:lnTo>
                    <a:pt x="43" y="18"/>
                  </a:lnTo>
                  <a:lnTo>
                    <a:pt x="61" y="8"/>
                  </a:lnTo>
                  <a:lnTo>
                    <a:pt x="84" y="2"/>
                  </a:lnTo>
                  <a:lnTo>
                    <a:pt x="110"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9" name="Google Shape;1609;p49"/>
            <p:cNvSpPr/>
            <p:nvPr/>
          </p:nvSpPr>
          <p:spPr>
            <a:xfrm>
              <a:off x="3679" y="2385"/>
              <a:ext cx="130" cy="21"/>
            </a:xfrm>
            <a:custGeom>
              <a:rect b="b" l="l" r="r" t="t"/>
              <a:pathLst>
                <a:path extrusionOk="0" h="254" w="1298">
                  <a:moveTo>
                    <a:pt x="105" y="0"/>
                  </a:moveTo>
                  <a:lnTo>
                    <a:pt x="137" y="1"/>
                  </a:lnTo>
                  <a:lnTo>
                    <a:pt x="167" y="3"/>
                  </a:lnTo>
                  <a:lnTo>
                    <a:pt x="195" y="4"/>
                  </a:lnTo>
                  <a:lnTo>
                    <a:pt x="221" y="5"/>
                  </a:lnTo>
                  <a:lnTo>
                    <a:pt x="244" y="6"/>
                  </a:lnTo>
                  <a:lnTo>
                    <a:pt x="266" y="7"/>
                  </a:lnTo>
                  <a:lnTo>
                    <a:pt x="288" y="7"/>
                  </a:lnTo>
                  <a:lnTo>
                    <a:pt x="308" y="8"/>
                  </a:lnTo>
                  <a:lnTo>
                    <a:pt x="327" y="9"/>
                  </a:lnTo>
                  <a:lnTo>
                    <a:pt x="346" y="10"/>
                  </a:lnTo>
                  <a:lnTo>
                    <a:pt x="365" y="10"/>
                  </a:lnTo>
                  <a:lnTo>
                    <a:pt x="383" y="11"/>
                  </a:lnTo>
                  <a:lnTo>
                    <a:pt x="402" y="12"/>
                  </a:lnTo>
                  <a:lnTo>
                    <a:pt x="423" y="13"/>
                  </a:lnTo>
                  <a:lnTo>
                    <a:pt x="443" y="14"/>
                  </a:lnTo>
                  <a:lnTo>
                    <a:pt x="465" y="15"/>
                  </a:lnTo>
                  <a:lnTo>
                    <a:pt x="489" y="16"/>
                  </a:lnTo>
                  <a:lnTo>
                    <a:pt x="513" y="17"/>
                  </a:lnTo>
                  <a:lnTo>
                    <a:pt x="541" y="18"/>
                  </a:lnTo>
                  <a:lnTo>
                    <a:pt x="569" y="19"/>
                  </a:lnTo>
                  <a:lnTo>
                    <a:pt x="601" y="22"/>
                  </a:lnTo>
                  <a:lnTo>
                    <a:pt x="635" y="23"/>
                  </a:lnTo>
                  <a:lnTo>
                    <a:pt x="673" y="25"/>
                  </a:lnTo>
                  <a:lnTo>
                    <a:pt x="713" y="27"/>
                  </a:lnTo>
                  <a:lnTo>
                    <a:pt x="757" y="29"/>
                  </a:lnTo>
                  <a:lnTo>
                    <a:pt x="805" y="31"/>
                  </a:lnTo>
                  <a:lnTo>
                    <a:pt x="856" y="33"/>
                  </a:lnTo>
                  <a:lnTo>
                    <a:pt x="913" y="36"/>
                  </a:lnTo>
                  <a:lnTo>
                    <a:pt x="974" y="39"/>
                  </a:lnTo>
                  <a:lnTo>
                    <a:pt x="1039" y="42"/>
                  </a:lnTo>
                  <a:lnTo>
                    <a:pt x="1110" y="45"/>
                  </a:lnTo>
                  <a:lnTo>
                    <a:pt x="1186" y="49"/>
                  </a:lnTo>
                  <a:lnTo>
                    <a:pt x="1214" y="54"/>
                  </a:lnTo>
                  <a:lnTo>
                    <a:pt x="1237" y="61"/>
                  </a:lnTo>
                  <a:lnTo>
                    <a:pt x="1256" y="72"/>
                  </a:lnTo>
                  <a:lnTo>
                    <a:pt x="1271" y="87"/>
                  </a:lnTo>
                  <a:lnTo>
                    <a:pt x="1283" y="102"/>
                  </a:lnTo>
                  <a:lnTo>
                    <a:pt x="1291" y="120"/>
                  </a:lnTo>
                  <a:lnTo>
                    <a:pt x="1296" y="139"/>
                  </a:lnTo>
                  <a:lnTo>
                    <a:pt x="1298" y="158"/>
                  </a:lnTo>
                  <a:lnTo>
                    <a:pt x="1298" y="179"/>
                  </a:lnTo>
                  <a:lnTo>
                    <a:pt x="1293" y="198"/>
                  </a:lnTo>
                  <a:lnTo>
                    <a:pt x="1285" y="215"/>
                  </a:lnTo>
                  <a:lnTo>
                    <a:pt x="1272" y="230"/>
                  </a:lnTo>
                  <a:lnTo>
                    <a:pt x="1257" y="241"/>
                  </a:lnTo>
                  <a:lnTo>
                    <a:pt x="1238" y="249"/>
                  </a:lnTo>
                  <a:lnTo>
                    <a:pt x="1217" y="254"/>
                  </a:lnTo>
                  <a:lnTo>
                    <a:pt x="1191" y="254"/>
                  </a:lnTo>
                  <a:lnTo>
                    <a:pt x="1159" y="253"/>
                  </a:lnTo>
                  <a:lnTo>
                    <a:pt x="1128" y="251"/>
                  </a:lnTo>
                  <a:lnTo>
                    <a:pt x="1101" y="250"/>
                  </a:lnTo>
                  <a:lnTo>
                    <a:pt x="1075" y="249"/>
                  </a:lnTo>
                  <a:lnTo>
                    <a:pt x="1051" y="248"/>
                  </a:lnTo>
                  <a:lnTo>
                    <a:pt x="1029" y="247"/>
                  </a:lnTo>
                  <a:lnTo>
                    <a:pt x="1008" y="246"/>
                  </a:lnTo>
                  <a:lnTo>
                    <a:pt x="988" y="245"/>
                  </a:lnTo>
                  <a:lnTo>
                    <a:pt x="969" y="244"/>
                  </a:lnTo>
                  <a:lnTo>
                    <a:pt x="949" y="243"/>
                  </a:lnTo>
                  <a:lnTo>
                    <a:pt x="930" y="242"/>
                  </a:lnTo>
                  <a:lnTo>
                    <a:pt x="912" y="241"/>
                  </a:lnTo>
                  <a:lnTo>
                    <a:pt x="892" y="240"/>
                  </a:lnTo>
                  <a:lnTo>
                    <a:pt x="872" y="240"/>
                  </a:lnTo>
                  <a:lnTo>
                    <a:pt x="852" y="239"/>
                  </a:lnTo>
                  <a:lnTo>
                    <a:pt x="830" y="238"/>
                  </a:lnTo>
                  <a:lnTo>
                    <a:pt x="807" y="237"/>
                  </a:lnTo>
                  <a:lnTo>
                    <a:pt x="783" y="235"/>
                  </a:lnTo>
                  <a:lnTo>
                    <a:pt x="755" y="234"/>
                  </a:lnTo>
                  <a:lnTo>
                    <a:pt x="726" y="233"/>
                  </a:lnTo>
                  <a:lnTo>
                    <a:pt x="694" y="232"/>
                  </a:lnTo>
                  <a:lnTo>
                    <a:pt x="660" y="230"/>
                  </a:lnTo>
                  <a:lnTo>
                    <a:pt x="622" y="229"/>
                  </a:lnTo>
                  <a:lnTo>
                    <a:pt x="581" y="227"/>
                  </a:lnTo>
                  <a:lnTo>
                    <a:pt x="538" y="224"/>
                  </a:lnTo>
                  <a:lnTo>
                    <a:pt x="490" y="222"/>
                  </a:lnTo>
                  <a:lnTo>
                    <a:pt x="437" y="220"/>
                  </a:lnTo>
                  <a:lnTo>
                    <a:pt x="381" y="217"/>
                  </a:lnTo>
                  <a:lnTo>
                    <a:pt x="320" y="215"/>
                  </a:lnTo>
                  <a:lnTo>
                    <a:pt x="254" y="212"/>
                  </a:lnTo>
                  <a:lnTo>
                    <a:pt x="183" y="209"/>
                  </a:lnTo>
                  <a:lnTo>
                    <a:pt x="107" y="206"/>
                  </a:lnTo>
                  <a:lnTo>
                    <a:pt x="83" y="203"/>
                  </a:lnTo>
                  <a:lnTo>
                    <a:pt x="62" y="194"/>
                  </a:lnTo>
                  <a:lnTo>
                    <a:pt x="45" y="183"/>
                  </a:lnTo>
                  <a:lnTo>
                    <a:pt x="29" y="170"/>
                  </a:lnTo>
                  <a:lnTo>
                    <a:pt x="17" y="153"/>
                  </a:lnTo>
                  <a:lnTo>
                    <a:pt x="8" y="134"/>
                  </a:lnTo>
                  <a:lnTo>
                    <a:pt x="2" y="115"/>
                  </a:lnTo>
                  <a:lnTo>
                    <a:pt x="0" y="94"/>
                  </a:lnTo>
                  <a:lnTo>
                    <a:pt x="2" y="75"/>
                  </a:lnTo>
                  <a:lnTo>
                    <a:pt x="7" y="57"/>
                  </a:lnTo>
                  <a:lnTo>
                    <a:pt x="15" y="40"/>
                  </a:lnTo>
                  <a:lnTo>
                    <a:pt x="26" y="26"/>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0" name="Google Shape;1610;p49"/>
            <p:cNvSpPr/>
            <p:nvPr/>
          </p:nvSpPr>
          <p:spPr>
            <a:xfrm>
              <a:off x="3680" y="2386"/>
              <a:ext cx="128" cy="20"/>
            </a:xfrm>
            <a:custGeom>
              <a:rect b="b" l="l" r="r" t="t"/>
              <a:pathLst>
                <a:path extrusionOk="0" h="244" w="1286">
                  <a:moveTo>
                    <a:pt x="98" y="0"/>
                  </a:moveTo>
                  <a:lnTo>
                    <a:pt x="130" y="1"/>
                  </a:lnTo>
                  <a:lnTo>
                    <a:pt x="160" y="2"/>
                  </a:lnTo>
                  <a:lnTo>
                    <a:pt x="188" y="3"/>
                  </a:lnTo>
                  <a:lnTo>
                    <a:pt x="214" y="4"/>
                  </a:lnTo>
                  <a:lnTo>
                    <a:pt x="237" y="5"/>
                  </a:lnTo>
                  <a:lnTo>
                    <a:pt x="259" y="6"/>
                  </a:lnTo>
                  <a:lnTo>
                    <a:pt x="281" y="7"/>
                  </a:lnTo>
                  <a:lnTo>
                    <a:pt x="301" y="8"/>
                  </a:lnTo>
                  <a:lnTo>
                    <a:pt x="320" y="9"/>
                  </a:lnTo>
                  <a:lnTo>
                    <a:pt x="340" y="9"/>
                  </a:lnTo>
                  <a:lnTo>
                    <a:pt x="358" y="11"/>
                  </a:lnTo>
                  <a:lnTo>
                    <a:pt x="377" y="12"/>
                  </a:lnTo>
                  <a:lnTo>
                    <a:pt x="396" y="13"/>
                  </a:lnTo>
                  <a:lnTo>
                    <a:pt x="416" y="14"/>
                  </a:lnTo>
                  <a:lnTo>
                    <a:pt x="437" y="15"/>
                  </a:lnTo>
                  <a:lnTo>
                    <a:pt x="459" y="16"/>
                  </a:lnTo>
                  <a:lnTo>
                    <a:pt x="482" y="17"/>
                  </a:lnTo>
                  <a:lnTo>
                    <a:pt x="507" y="18"/>
                  </a:lnTo>
                  <a:lnTo>
                    <a:pt x="535" y="19"/>
                  </a:lnTo>
                  <a:lnTo>
                    <a:pt x="563" y="20"/>
                  </a:lnTo>
                  <a:lnTo>
                    <a:pt x="595" y="22"/>
                  </a:lnTo>
                  <a:lnTo>
                    <a:pt x="629" y="23"/>
                  </a:lnTo>
                  <a:lnTo>
                    <a:pt x="667" y="25"/>
                  </a:lnTo>
                  <a:lnTo>
                    <a:pt x="707" y="27"/>
                  </a:lnTo>
                  <a:lnTo>
                    <a:pt x="751" y="29"/>
                  </a:lnTo>
                  <a:lnTo>
                    <a:pt x="799" y="31"/>
                  </a:lnTo>
                  <a:lnTo>
                    <a:pt x="850" y="34"/>
                  </a:lnTo>
                  <a:lnTo>
                    <a:pt x="906" y="36"/>
                  </a:lnTo>
                  <a:lnTo>
                    <a:pt x="967" y="39"/>
                  </a:lnTo>
                  <a:lnTo>
                    <a:pt x="1033" y="43"/>
                  </a:lnTo>
                  <a:lnTo>
                    <a:pt x="1103" y="46"/>
                  </a:lnTo>
                  <a:lnTo>
                    <a:pt x="1179" y="50"/>
                  </a:lnTo>
                  <a:lnTo>
                    <a:pt x="1207" y="53"/>
                  </a:lnTo>
                  <a:lnTo>
                    <a:pt x="1229" y="61"/>
                  </a:lnTo>
                  <a:lnTo>
                    <a:pt x="1247" y="72"/>
                  </a:lnTo>
                  <a:lnTo>
                    <a:pt x="1261" y="84"/>
                  </a:lnTo>
                  <a:lnTo>
                    <a:pt x="1273" y="100"/>
                  </a:lnTo>
                  <a:lnTo>
                    <a:pt x="1280" y="117"/>
                  </a:lnTo>
                  <a:lnTo>
                    <a:pt x="1284" y="135"/>
                  </a:lnTo>
                  <a:lnTo>
                    <a:pt x="1286" y="153"/>
                  </a:lnTo>
                  <a:lnTo>
                    <a:pt x="1286" y="174"/>
                  </a:lnTo>
                  <a:lnTo>
                    <a:pt x="1281" y="193"/>
                  </a:lnTo>
                  <a:lnTo>
                    <a:pt x="1273" y="208"/>
                  </a:lnTo>
                  <a:lnTo>
                    <a:pt x="1261" y="222"/>
                  </a:lnTo>
                  <a:lnTo>
                    <a:pt x="1246" y="233"/>
                  </a:lnTo>
                  <a:lnTo>
                    <a:pt x="1228" y="240"/>
                  </a:lnTo>
                  <a:lnTo>
                    <a:pt x="1208" y="244"/>
                  </a:lnTo>
                  <a:lnTo>
                    <a:pt x="1184" y="244"/>
                  </a:lnTo>
                  <a:lnTo>
                    <a:pt x="1152" y="243"/>
                  </a:lnTo>
                  <a:lnTo>
                    <a:pt x="1121" y="241"/>
                  </a:lnTo>
                  <a:lnTo>
                    <a:pt x="1094" y="240"/>
                  </a:lnTo>
                  <a:lnTo>
                    <a:pt x="1068" y="239"/>
                  </a:lnTo>
                  <a:lnTo>
                    <a:pt x="1044" y="238"/>
                  </a:lnTo>
                  <a:lnTo>
                    <a:pt x="1022" y="237"/>
                  </a:lnTo>
                  <a:lnTo>
                    <a:pt x="1001" y="236"/>
                  </a:lnTo>
                  <a:lnTo>
                    <a:pt x="981" y="235"/>
                  </a:lnTo>
                  <a:lnTo>
                    <a:pt x="962" y="234"/>
                  </a:lnTo>
                  <a:lnTo>
                    <a:pt x="942" y="233"/>
                  </a:lnTo>
                  <a:lnTo>
                    <a:pt x="923" y="232"/>
                  </a:lnTo>
                  <a:lnTo>
                    <a:pt x="905" y="231"/>
                  </a:lnTo>
                  <a:lnTo>
                    <a:pt x="885" y="230"/>
                  </a:lnTo>
                  <a:lnTo>
                    <a:pt x="865" y="230"/>
                  </a:lnTo>
                  <a:lnTo>
                    <a:pt x="845" y="229"/>
                  </a:lnTo>
                  <a:lnTo>
                    <a:pt x="823" y="228"/>
                  </a:lnTo>
                  <a:lnTo>
                    <a:pt x="800" y="227"/>
                  </a:lnTo>
                  <a:lnTo>
                    <a:pt x="776" y="225"/>
                  </a:lnTo>
                  <a:lnTo>
                    <a:pt x="748" y="224"/>
                  </a:lnTo>
                  <a:lnTo>
                    <a:pt x="719" y="223"/>
                  </a:lnTo>
                  <a:lnTo>
                    <a:pt x="687" y="222"/>
                  </a:lnTo>
                  <a:lnTo>
                    <a:pt x="653" y="220"/>
                  </a:lnTo>
                  <a:lnTo>
                    <a:pt x="615" y="219"/>
                  </a:lnTo>
                  <a:lnTo>
                    <a:pt x="574" y="217"/>
                  </a:lnTo>
                  <a:lnTo>
                    <a:pt x="531" y="214"/>
                  </a:lnTo>
                  <a:lnTo>
                    <a:pt x="483" y="212"/>
                  </a:lnTo>
                  <a:lnTo>
                    <a:pt x="430" y="210"/>
                  </a:lnTo>
                  <a:lnTo>
                    <a:pt x="374" y="207"/>
                  </a:lnTo>
                  <a:lnTo>
                    <a:pt x="313" y="205"/>
                  </a:lnTo>
                  <a:lnTo>
                    <a:pt x="247" y="202"/>
                  </a:lnTo>
                  <a:lnTo>
                    <a:pt x="176" y="199"/>
                  </a:lnTo>
                  <a:lnTo>
                    <a:pt x="100" y="196"/>
                  </a:lnTo>
                  <a:lnTo>
                    <a:pt x="78" y="193"/>
                  </a:lnTo>
                  <a:lnTo>
                    <a:pt x="60" y="185"/>
                  </a:lnTo>
                  <a:lnTo>
                    <a:pt x="43" y="175"/>
                  </a:lnTo>
                  <a:lnTo>
                    <a:pt x="29" y="162"/>
                  </a:lnTo>
                  <a:lnTo>
                    <a:pt x="16" y="145"/>
                  </a:lnTo>
                  <a:lnTo>
                    <a:pt x="7" y="127"/>
                  </a:lnTo>
                  <a:lnTo>
                    <a:pt x="2" y="108"/>
                  </a:lnTo>
                  <a:lnTo>
                    <a:pt x="0" y="87"/>
                  </a:lnTo>
                  <a:lnTo>
                    <a:pt x="1" y="70"/>
                  </a:lnTo>
                  <a:lnTo>
                    <a:pt x="6" y="53"/>
                  </a:lnTo>
                  <a:lnTo>
                    <a:pt x="14" y="38"/>
                  </a:lnTo>
                  <a:lnTo>
                    <a:pt x="25" y="25"/>
                  </a:lnTo>
                  <a:lnTo>
                    <a:pt x="40" y="15"/>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1" name="Google Shape;1611;p49"/>
            <p:cNvSpPr/>
            <p:nvPr/>
          </p:nvSpPr>
          <p:spPr>
            <a:xfrm>
              <a:off x="3680" y="2387"/>
              <a:ext cx="128" cy="19"/>
            </a:xfrm>
            <a:custGeom>
              <a:rect b="b" l="l" r="r" t="t"/>
              <a:pathLst>
                <a:path extrusionOk="0" h="231" w="1276">
                  <a:moveTo>
                    <a:pt x="93" y="0"/>
                  </a:moveTo>
                  <a:lnTo>
                    <a:pt x="125" y="1"/>
                  </a:lnTo>
                  <a:lnTo>
                    <a:pt x="155" y="2"/>
                  </a:lnTo>
                  <a:lnTo>
                    <a:pt x="183" y="3"/>
                  </a:lnTo>
                  <a:lnTo>
                    <a:pt x="209" y="4"/>
                  </a:lnTo>
                  <a:lnTo>
                    <a:pt x="232" y="5"/>
                  </a:lnTo>
                  <a:lnTo>
                    <a:pt x="254" y="6"/>
                  </a:lnTo>
                  <a:lnTo>
                    <a:pt x="276" y="7"/>
                  </a:lnTo>
                  <a:lnTo>
                    <a:pt x="296" y="8"/>
                  </a:lnTo>
                  <a:lnTo>
                    <a:pt x="315" y="8"/>
                  </a:lnTo>
                  <a:lnTo>
                    <a:pt x="335" y="9"/>
                  </a:lnTo>
                  <a:lnTo>
                    <a:pt x="353" y="10"/>
                  </a:lnTo>
                  <a:lnTo>
                    <a:pt x="372" y="11"/>
                  </a:lnTo>
                  <a:lnTo>
                    <a:pt x="391" y="11"/>
                  </a:lnTo>
                  <a:lnTo>
                    <a:pt x="411" y="12"/>
                  </a:lnTo>
                  <a:lnTo>
                    <a:pt x="432" y="13"/>
                  </a:lnTo>
                  <a:lnTo>
                    <a:pt x="454" y="14"/>
                  </a:lnTo>
                  <a:lnTo>
                    <a:pt x="477" y="15"/>
                  </a:lnTo>
                  <a:lnTo>
                    <a:pt x="502" y="16"/>
                  </a:lnTo>
                  <a:lnTo>
                    <a:pt x="530" y="17"/>
                  </a:lnTo>
                  <a:lnTo>
                    <a:pt x="558" y="18"/>
                  </a:lnTo>
                  <a:lnTo>
                    <a:pt x="590" y="20"/>
                  </a:lnTo>
                  <a:lnTo>
                    <a:pt x="624" y="22"/>
                  </a:lnTo>
                  <a:lnTo>
                    <a:pt x="662" y="23"/>
                  </a:lnTo>
                  <a:lnTo>
                    <a:pt x="702" y="25"/>
                  </a:lnTo>
                  <a:lnTo>
                    <a:pt x="746" y="28"/>
                  </a:lnTo>
                  <a:lnTo>
                    <a:pt x="794" y="31"/>
                  </a:lnTo>
                  <a:lnTo>
                    <a:pt x="845" y="33"/>
                  </a:lnTo>
                  <a:lnTo>
                    <a:pt x="901" y="36"/>
                  </a:lnTo>
                  <a:lnTo>
                    <a:pt x="962" y="39"/>
                  </a:lnTo>
                  <a:lnTo>
                    <a:pt x="1028" y="42"/>
                  </a:lnTo>
                  <a:lnTo>
                    <a:pt x="1098" y="45"/>
                  </a:lnTo>
                  <a:lnTo>
                    <a:pt x="1174" y="49"/>
                  </a:lnTo>
                  <a:lnTo>
                    <a:pt x="1202" y="52"/>
                  </a:lnTo>
                  <a:lnTo>
                    <a:pt x="1224" y="60"/>
                  </a:lnTo>
                  <a:lnTo>
                    <a:pt x="1241" y="70"/>
                  </a:lnTo>
                  <a:lnTo>
                    <a:pt x="1254" y="82"/>
                  </a:lnTo>
                  <a:lnTo>
                    <a:pt x="1263" y="97"/>
                  </a:lnTo>
                  <a:lnTo>
                    <a:pt x="1271" y="112"/>
                  </a:lnTo>
                  <a:lnTo>
                    <a:pt x="1274" y="129"/>
                  </a:lnTo>
                  <a:lnTo>
                    <a:pt x="1276" y="146"/>
                  </a:lnTo>
                  <a:lnTo>
                    <a:pt x="1276" y="166"/>
                  </a:lnTo>
                  <a:lnTo>
                    <a:pt x="1273" y="184"/>
                  </a:lnTo>
                  <a:lnTo>
                    <a:pt x="1265" y="199"/>
                  </a:lnTo>
                  <a:lnTo>
                    <a:pt x="1253" y="212"/>
                  </a:lnTo>
                  <a:lnTo>
                    <a:pt x="1239" y="221"/>
                  </a:lnTo>
                  <a:lnTo>
                    <a:pt x="1222" y="228"/>
                  </a:lnTo>
                  <a:lnTo>
                    <a:pt x="1202" y="231"/>
                  </a:lnTo>
                  <a:lnTo>
                    <a:pt x="1179" y="231"/>
                  </a:lnTo>
                  <a:lnTo>
                    <a:pt x="1147" y="230"/>
                  </a:lnTo>
                  <a:lnTo>
                    <a:pt x="1116" y="228"/>
                  </a:lnTo>
                  <a:lnTo>
                    <a:pt x="1089" y="227"/>
                  </a:lnTo>
                  <a:lnTo>
                    <a:pt x="1063" y="226"/>
                  </a:lnTo>
                  <a:lnTo>
                    <a:pt x="1039" y="225"/>
                  </a:lnTo>
                  <a:lnTo>
                    <a:pt x="1017" y="224"/>
                  </a:lnTo>
                  <a:lnTo>
                    <a:pt x="996" y="223"/>
                  </a:lnTo>
                  <a:lnTo>
                    <a:pt x="976" y="222"/>
                  </a:lnTo>
                  <a:lnTo>
                    <a:pt x="957" y="221"/>
                  </a:lnTo>
                  <a:lnTo>
                    <a:pt x="937" y="220"/>
                  </a:lnTo>
                  <a:lnTo>
                    <a:pt x="918" y="219"/>
                  </a:lnTo>
                  <a:lnTo>
                    <a:pt x="900" y="218"/>
                  </a:lnTo>
                  <a:lnTo>
                    <a:pt x="880" y="217"/>
                  </a:lnTo>
                  <a:lnTo>
                    <a:pt x="860" y="217"/>
                  </a:lnTo>
                  <a:lnTo>
                    <a:pt x="840" y="216"/>
                  </a:lnTo>
                  <a:lnTo>
                    <a:pt x="818" y="215"/>
                  </a:lnTo>
                  <a:lnTo>
                    <a:pt x="795" y="214"/>
                  </a:lnTo>
                  <a:lnTo>
                    <a:pt x="771" y="212"/>
                  </a:lnTo>
                  <a:lnTo>
                    <a:pt x="743" y="211"/>
                  </a:lnTo>
                  <a:lnTo>
                    <a:pt x="714" y="210"/>
                  </a:lnTo>
                  <a:lnTo>
                    <a:pt x="682" y="209"/>
                  </a:lnTo>
                  <a:lnTo>
                    <a:pt x="648" y="207"/>
                  </a:lnTo>
                  <a:lnTo>
                    <a:pt x="610" y="206"/>
                  </a:lnTo>
                  <a:lnTo>
                    <a:pt x="569" y="204"/>
                  </a:lnTo>
                  <a:lnTo>
                    <a:pt x="526" y="201"/>
                  </a:lnTo>
                  <a:lnTo>
                    <a:pt x="478" y="199"/>
                  </a:lnTo>
                  <a:lnTo>
                    <a:pt x="425" y="197"/>
                  </a:lnTo>
                  <a:lnTo>
                    <a:pt x="369" y="194"/>
                  </a:lnTo>
                  <a:lnTo>
                    <a:pt x="308" y="192"/>
                  </a:lnTo>
                  <a:lnTo>
                    <a:pt x="242" y="189"/>
                  </a:lnTo>
                  <a:lnTo>
                    <a:pt x="171" y="186"/>
                  </a:lnTo>
                  <a:lnTo>
                    <a:pt x="95" y="183"/>
                  </a:lnTo>
                  <a:lnTo>
                    <a:pt x="75" y="180"/>
                  </a:lnTo>
                  <a:lnTo>
                    <a:pt x="57" y="173"/>
                  </a:lnTo>
                  <a:lnTo>
                    <a:pt x="42" y="163"/>
                  </a:lnTo>
                  <a:lnTo>
                    <a:pt x="28" y="151"/>
                  </a:lnTo>
                  <a:lnTo>
                    <a:pt x="16" y="135"/>
                  </a:lnTo>
                  <a:lnTo>
                    <a:pt x="8" y="119"/>
                  </a:lnTo>
                  <a:lnTo>
                    <a:pt x="2" y="99"/>
                  </a:lnTo>
                  <a:lnTo>
                    <a:pt x="0" y="78"/>
                  </a:lnTo>
                  <a:lnTo>
                    <a:pt x="2" y="62"/>
                  </a:lnTo>
                  <a:lnTo>
                    <a:pt x="6" y="47"/>
                  </a:lnTo>
                  <a:lnTo>
                    <a:pt x="14" y="33"/>
                  </a:lnTo>
                  <a:lnTo>
                    <a:pt x="26" y="21"/>
                  </a:lnTo>
                  <a:lnTo>
                    <a:pt x="39" y="11"/>
                  </a:lnTo>
                  <a:lnTo>
                    <a:pt x="55" y="5"/>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2" name="Google Shape;1612;p49"/>
            <p:cNvSpPr/>
            <p:nvPr/>
          </p:nvSpPr>
          <p:spPr>
            <a:xfrm>
              <a:off x="3681" y="2388"/>
              <a:ext cx="126" cy="18"/>
            </a:xfrm>
            <a:custGeom>
              <a:rect b="b" l="l" r="r" t="t"/>
              <a:pathLst>
                <a:path extrusionOk="0" h="222" w="1267">
                  <a:moveTo>
                    <a:pt x="86" y="0"/>
                  </a:moveTo>
                  <a:lnTo>
                    <a:pt x="118" y="1"/>
                  </a:lnTo>
                  <a:lnTo>
                    <a:pt x="148" y="3"/>
                  </a:lnTo>
                  <a:lnTo>
                    <a:pt x="176" y="4"/>
                  </a:lnTo>
                  <a:lnTo>
                    <a:pt x="202" y="5"/>
                  </a:lnTo>
                  <a:lnTo>
                    <a:pt x="225" y="6"/>
                  </a:lnTo>
                  <a:lnTo>
                    <a:pt x="247" y="7"/>
                  </a:lnTo>
                  <a:lnTo>
                    <a:pt x="269" y="8"/>
                  </a:lnTo>
                  <a:lnTo>
                    <a:pt x="289" y="8"/>
                  </a:lnTo>
                  <a:lnTo>
                    <a:pt x="308" y="9"/>
                  </a:lnTo>
                  <a:lnTo>
                    <a:pt x="328" y="10"/>
                  </a:lnTo>
                  <a:lnTo>
                    <a:pt x="346" y="11"/>
                  </a:lnTo>
                  <a:lnTo>
                    <a:pt x="365" y="12"/>
                  </a:lnTo>
                  <a:lnTo>
                    <a:pt x="384" y="13"/>
                  </a:lnTo>
                  <a:lnTo>
                    <a:pt x="405" y="13"/>
                  </a:lnTo>
                  <a:lnTo>
                    <a:pt x="425" y="14"/>
                  </a:lnTo>
                  <a:lnTo>
                    <a:pt x="447" y="15"/>
                  </a:lnTo>
                  <a:lnTo>
                    <a:pt x="471" y="16"/>
                  </a:lnTo>
                  <a:lnTo>
                    <a:pt x="495" y="19"/>
                  </a:lnTo>
                  <a:lnTo>
                    <a:pt x="523" y="20"/>
                  </a:lnTo>
                  <a:lnTo>
                    <a:pt x="552" y="21"/>
                  </a:lnTo>
                  <a:lnTo>
                    <a:pt x="584" y="22"/>
                  </a:lnTo>
                  <a:lnTo>
                    <a:pt x="618" y="24"/>
                  </a:lnTo>
                  <a:lnTo>
                    <a:pt x="655" y="26"/>
                  </a:lnTo>
                  <a:lnTo>
                    <a:pt x="695" y="28"/>
                  </a:lnTo>
                  <a:lnTo>
                    <a:pt x="740" y="30"/>
                  </a:lnTo>
                  <a:lnTo>
                    <a:pt x="788" y="32"/>
                  </a:lnTo>
                  <a:lnTo>
                    <a:pt x="839" y="34"/>
                  </a:lnTo>
                  <a:lnTo>
                    <a:pt x="896" y="37"/>
                  </a:lnTo>
                  <a:lnTo>
                    <a:pt x="957" y="39"/>
                  </a:lnTo>
                  <a:lnTo>
                    <a:pt x="1022" y="42"/>
                  </a:lnTo>
                  <a:lnTo>
                    <a:pt x="1093" y="46"/>
                  </a:lnTo>
                  <a:lnTo>
                    <a:pt x="1169" y="50"/>
                  </a:lnTo>
                  <a:lnTo>
                    <a:pt x="1196" y="54"/>
                  </a:lnTo>
                  <a:lnTo>
                    <a:pt x="1217" y="61"/>
                  </a:lnTo>
                  <a:lnTo>
                    <a:pt x="1233" y="70"/>
                  </a:lnTo>
                  <a:lnTo>
                    <a:pt x="1245" y="83"/>
                  </a:lnTo>
                  <a:lnTo>
                    <a:pt x="1254" y="97"/>
                  </a:lnTo>
                  <a:lnTo>
                    <a:pt x="1261" y="112"/>
                  </a:lnTo>
                  <a:lnTo>
                    <a:pt x="1265" y="128"/>
                  </a:lnTo>
                  <a:lnTo>
                    <a:pt x="1267" y="144"/>
                  </a:lnTo>
                  <a:lnTo>
                    <a:pt x="1267" y="163"/>
                  </a:lnTo>
                  <a:lnTo>
                    <a:pt x="1263" y="180"/>
                  </a:lnTo>
                  <a:lnTo>
                    <a:pt x="1255" y="195"/>
                  </a:lnTo>
                  <a:lnTo>
                    <a:pt x="1244" y="206"/>
                  </a:lnTo>
                  <a:lnTo>
                    <a:pt x="1229" y="214"/>
                  </a:lnTo>
                  <a:lnTo>
                    <a:pt x="1213" y="220"/>
                  </a:lnTo>
                  <a:lnTo>
                    <a:pt x="1193" y="222"/>
                  </a:lnTo>
                  <a:lnTo>
                    <a:pt x="1172" y="222"/>
                  </a:lnTo>
                  <a:lnTo>
                    <a:pt x="1140" y="221"/>
                  </a:lnTo>
                  <a:lnTo>
                    <a:pt x="1109" y="219"/>
                  </a:lnTo>
                  <a:lnTo>
                    <a:pt x="1082" y="218"/>
                  </a:lnTo>
                  <a:lnTo>
                    <a:pt x="1056" y="217"/>
                  </a:lnTo>
                  <a:lnTo>
                    <a:pt x="1032" y="216"/>
                  </a:lnTo>
                  <a:lnTo>
                    <a:pt x="1010" y="215"/>
                  </a:lnTo>
                  <a:lnTo>
                    <a:pt x="989" y="214"/>
                  </a:lnTo>
                  <a:lnTo>
                    <a:pt x="969" y="213"/>
                  </a:lnTo>
                  <a:lnTo>
                    <a:pt x="950" y="212"/>
                  </a:lnTo>
                  <a:lnTo>
                    <a:pt x="930" y="211"/>
                  </a:lnTo>
                  <a:lnTo>
                    <a:pt x="911" y="210"/>
                  </a:lnTo>
                  <a:lnTo>
                    <a:pt x="893" y="209"/>
                  </a:lnTo>
                  <a:lnTo>
                    <a:pt x="873" y="208"/>
                  </a:lnTo>
                  <a:lnTo>
                    <a:pt x="853" y="208"/>
                  </a:lnTo>
                  <a:lnTo>
                    <a:pt x="833" y="207"/>
                  </a:lnTo>
                  <a:lnTo>
                    <a:pt x="811" y="206"/>
                  </a:lnTo>
                  <a:lnTo>
                    <a:pt x="788" y="205"/>
                  </a:lnTo>
                  <a:lnTo>
                    <a:pt x="764" y="203"/>
                  </a:lnTo>
                  <a:lnTo>
                    <a:pt x="736" y="202"/>
                  </a:lnTo>
                  <a:lnTo>
                    <a:pt x="707" y="201"/>
                  </a:lnTo>
                  <a:lnTo>
                    <a:pt x="675" y="200"/>
                  </a:lnTo>
                  <a:lnTo>
                    <a:pt x="641" y="198"/>
                  </a:lnTo>
                  <a:lnTo>
                    <a:pt x="603" y="197"/>
                  </a:lnTo>
                  <a:lnTo>
                    <a:pt x="562" y="195"/>
                  </a:lnTo>
                  <a:lnTo>
                    <a:pt x="519" y="192"/>
                  </a:lnTo>
                  <a:lnTo>
                    <a:pt x="471" y="190"/>
                  </a:lnTo>
                  <a:lnTo>
                    <a:pt x="418" y="188"/>
                  </a:lnTo>
                  <a:lnTo>
                    <a:pt x="362" y="185"/>
                  </a:lnTo>
                  <a:lnTo>
                    <a:pt x="301" y="183"/>
                  </a:lnTo>
                  <a:lnTo>
                    <a:pt x="235" y="180"/>
                  </a:lnTo>
                  <a:lnTo>
                    <a:pt x="164" y="177"/>
                  </a:lnTo>
                  <a:lnTo>
                    <a:pt x="88" y="174"/>
                  </a:lnTo>
                  <a:lnTo>
                    <a:pt x="70" y="171"/>
                  </a:lnTo>
                  <a:lnTo>
                    <a:pt x="55" y="164"/>
                  </a:lnTo>
                  <a:lnTo>
                    <a:pt x="40" y="155"/>
                  </a:lnTo>
                  <a:lnTo>
                    <a:pt x="27" y="143"/>
                  </a:lnTo>
                  <a:lnTo>
                    <a:pt x="16" y="128"/>
                  </a:lnTo>
                  <a:lnTo>
                    <a:pt x="7" y="112"/>
                  </a:lnTo>
                  <a:lnTo>
                    <a:pt x="2" y="93"/>
                  </a:lnTo>
                  <a:lnTo>
                    <a:pt x="0" y="72"/>
                  </a:lnTo>
                  <a:lnTo>
                    <a:pt x="1" y="57"/>
                  </a:lnTo>
                  <a:lnTo>
                    <a:pt x="6" y="42"/>
                  </a:lnTo>
                  <a:lnTo>
                    <a:pt x="13" y="30"/>
                  </a:lnTo>
                  <a:lnTo>
                    <a:pt x="24" y="20"/>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3" name="Google Shape;1613;p49"/>
            <p:cNvSpPr/>
            <p:nvPr/>
          </p:nvSpPr>
          <p:spPr>
            <a:xfrm>
              <a:off x="3681" y="2389"/>
              <a:ext cx="126" cy="17"/>
            </a:xfrm>
            <a:custGeom>
              <a:rect b="b" l="l" r="r" t="t"/>
              <a:pathLst>
                <a:path extrusionOk="0" h="210" w="1258">
                  <a:moveTo>
                    <a:pt x="81" y="0"/>
                  </a:moveTo>
                  <a:lnTo>
                    <a:pt x="1164" y="50"/>
                  </a:lnTo>
                  <a:lnTo>
                    <a:pt x="1191" y="53"/>
                  </a:lnTo>
                  <a:lnTo>
                    <a:pt x="1211" y="60"/>
                  </a:lnTo>
                  <a:lnTo>
                    <a:pt x="1226" y="70"/>
                  </a:lnTo>
                  <a:lnTo>
                    <a:pt x="1237" y="80"/>
                  </a:lnTo>
                  <a:lnTo>
                    <a:pt x="1244" y="92"/>
                  </a:lnTo>
                  <a:lnTo>
                    <a:pt x="1250" y="106"/>
                  </a:lnTo>
                  <a:lnTo>
                    <a:pt x="1254" y="120"/>
                  </a:lnTo>
                  <a:lnTo>
                    <a:pt x="1257" y="134"/>
                  </a:lnTo>
                  <a:lnTo>
                    <a:pt x="1258" y="154"/>
                  </a:lnTo>
                  <a:lnTo>
                    <a:pt x="1255" y="170"/>
                  </a:lnTo>
                  <a:lnTo>
                    <a:pt x="1246" y="184"/>
                  </a:lnTo>
                  <a:lnTo>
                    <a:pt x="1235" y="195"/>
                  </a:lnTo>
                  <a:lnTo>
                    <a:pt x="1221" y="202"/>
                  </a:lnTo>
                  <a:lnTo>
                    <a:pt x="1205" y="207"/>
                  </a:lnTo>
                  <a:lnTo>
                    <a:pt x="1186" y="210"/>
                  </a:lnTo>
                  <a:lnTo>
                    <a:pt x="1167" y="210"/>
                  </a:lnTo>
                  <a:lnTo>
                    <a:pt x="83" y="162"/>
                  </a:lnTo>
                  <a:lnTo>
                    <a:pt x="68" y="159"/>
                  </a:lnTo>
                  <a:lnTo>
                    <a:pt x="54" y="152"/>
                  </a:lnTo>
                  <a:lnTo>
                    <a:pt x="40" y="144"/>
                  </a:lnTo>
                  <a:lnTo>
                    <a:pt x="28" y="132"/>
                  </a:lnTo>
                  <a:lnTo>
                    <a:pt x="17" y="118"/>
                  </a:lnTo>
                  <a:lnTo>
                    <a:pt x="8" y="102"/>
                  </a:lnTo>
                  <a:lnTo>
                    <a:pt x="2" y="83"/>
                  </a:lnTo>
                  <a:lnTo>
                    <a:pt x="0" y="62"/>
                  </a:lnTo>
                  <a:lnTo>
                    <a:pt x="2" y="49"/>
                  </a:lnTo>
                  <a:lnTo>
                    <a:pt x="6" y="37"/>
                  </a:lnTo>
                  <a:lnTo>
                    <a:pt x="15" y="26"/>
                  </a:lnTo>
                  <a:lnTo>
                    <a:pt x="24" y="17"/>
                  </a:lnTo>
                  <a:lnTo>
                    <a:pt x="36" y="10"/>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4" name="Google Shape;1614;p49"/>
            <p:cNvSpPr/>
            <p:nvPr/>
          </p:nvSpPr>
          <p:spPr>
            <a:xfrm>
              <a:off x="3682" y="2386"/>
              <a:ext cx="38" cy="15"/>
            </a:xfrm>
            <a:custGeom>
              <a:rect b="b" l="l" r="r" t="t"/>
              <a:pathLst>
                <a:path extrusionOk="0" h="178" w="377">
                  <a:moveTo>
                    <a:pt x="357" y="178"/>
                  </a:moveTo>
                  <a:lnTo>
                    <a:pt x="364" y="177"/>
                  </a:lnTo>
                  <a:lnTo>
                    <a:pt x="370" y="173"/>
                  </a:lnTo>
                  <a:lnTo>
                    <a:pt x="374" y="167"/>
                  </a:lnTo>
                  <a:lnTo>
                    <a:pt x="377" y="159"/>
                  </a:lnTo>
                  <a:lnTo>
                    <a:pt x="374" y="34"/>
                  </a:lnTo>
                  <a:lnTo>
                    <a:pt x="372" y="26"/>
                  </a:lnTo>
                  <a:lnTo>
                    <a:pt x="368" y="20"/>
                  </a:lnTo>
                  <a:lnTo>
                    <a:pt x="361" y="16"/>
                  </a:lnTo>
                  <a:lnTo>
                    <a:pt x="352" y="15"/>
                  </a:lnTo>
                  <a:lnTo>
                    <a:pt x="193" y="4"/>
                  </a:lnTo>
                  <a:lnTo>
                    <a:pt x="74" y="0"/>
                  </a:lnTo>
                  <a:lnTo>
                    <a:pt x="58" y="0"/>
                  </a:lnTo>
                  <a:lnTo>
                    <a:pt x="44" y="3"/>
                  </a:lnTo>
                  <a:lnTo>
                    <a:pt x="32" y="10"/>
                  </a:lnTo>
                  <a:lnTo>
                    <a:pt x="22" y="18"/>
                  </a:lnTo>
                  <a:lnTo>
                    <a:pt x="13" y="27"/>
                  </a:lnTo>
                  <a:lnTo>
                    <a:pt x="6" y="40"/>
                  </a:lnTo>
                  <a:lnTo>
                    <a:pt x="1" y="52"/>
                  </a:lnTo>
                  <a:lnTo>
                    <a:pt x="0" y="67"/>
                  </a:lnTo>
                  <a:lnTo>
                    <a:pt x="0" y="89"/>
                  </a:lnTo>
                  <a:lnTo>
                    <a:pt x="3" y="104"/>
                  </a:lnTo>
                  <a:lnTo>
                    <a:pt x="8" y="117"/>
                  </a:lnTo>
                  <a:lnTo>
                    <a:pt x="15" y="130"/>
                  </a:lnTo>
                  <a:lnTo>
                    <a:pt x="25" y="140"/>
                  </a:lnTo>
                  <a:lnTo>
                    <a:pt x="35" y="149"/>
                  </a:lnTo>
                  <a:lnTo>
                    <a:pt x="48" y="156"/>
                  </a:lnTo>
                  <a:lnTo>
                    <a:pt x="61" y="161"/>
                  </a:lnTo>
                  <a:lnTo>
                    <a:pt x="76" y="163"/>
                  </a:lnTo>
                  <a:lnTo>
                    <a:pt x="357" y="178"/>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5" name="Google Shape;1615;p49"/>
            <p:cNvSpPr/>
            <p:nvPr/>
          </p:nvSpPr>
          <p:spPr>
            <a:xfrm>
              <a:off x="3769" y="2390"/>
              <a:ext cx="37" cy="14"/>
            </a:xfrm>
            <a:custGeom>
              <a:rect b="b" l="l" r="r" t="t"/>
              <a:pathLst>
                <a:path extrusionOk="0" h="176" w="376">
                  <a:moveTo>
                    <a:pt x="25" y="163"/>
                  </a:moveTo>
                  <a:lnTo>
                    <a:pt x="18" y="162"/>
                  </a:lnTo>
                  <a:lnTo>
                    <a:pt x="11" y="157"/>
                  </a:lnTo>
                  <a:lnTo>
                    <a:pt x="5" y="151"/>
                  </a:lnTo>
                  <a:lnTo>
                    <a:pt x="2" y="143"/>
                  </a:lnTo>
                  <a:lnTo>
                    <a:pt x="0" y="19"/>
                  </a:lnTo>
                  <a:lnTo>
                    <a:pt x="2" y="11"/>
                  </a:lnTo>
                  <a:lnTo>
                    <a:pt x="7" y="5"/>
                  </a:lnTo>
                  <a:lnTo>
                    <a:pt x="14" y="1"/>
                  </a:lnTo>
                  <a:lnTo>
                    <a:pt x="22" y="0"/>
                  </a:lnTo>
                  <a:lnTo>
                    <a:pt x="182" y="7"/>
                  </a:lnTo>
                  <a:lnTo>
                    <a:pt x="301" y="12"/>
                  </a:lnTo>
                  <a:lnTo>
                    <a:pt x="317" y="14"/>
                  </a:lnTo>
                  <a:lnTo>
                    <a:pt x="331" y="19"/>
                  </a:lnTo>
                  <a:lnTo>
                    <a:pt x="343" y="26"/>
                  </a:lnTo>
                  <a:lnTo>
                    <a:pt x="354" y="35"/>
                  </a:lnTo>
                  <a:lnTo>
                    <a:pt x="363" y="46"/>
                  </a:lnTo>
                  <a:lnTo>
                    <a:pt x="370" y="59"/>
                  </a:lnTo>
                  <a:lnTo>
                    <a:pt x="375" y="72"/>
                  </a:lnTo>
                  <a:lnTo>
                    <a:pt x="376" y="87"/>
                  </a:lnTo>
                  <a:lnTo>
                    <a:pt x="376" y="108"/>
                  </a:lnTo>
                  <a:lnTo>
                    <a:pt x="375" y="123"/>
                  </a:lnTo>
                  <a:lnTo>
                    <a:pt x="371" y="135"/>
                  </a:lnTo>
                  <a:lnTo>
                    <a:pt x="365" y="148"/>
                  </a:lnTo>
                  <a:lnTo>
                    <a:pt x="357" y="157"/>
                  </a:lnTo>
                  <a:lnTo>
                    <a:pt x="346" y="165"/>
                  </a:lnTo>
                  <a:lnTo>
                    <a:pt x="334" y="172"/>
                  </a:lnTo>
                  <a:lnTo>
                    <a:pt x="321" y="175"/>
                  </a:lnTo>
                  <a:lnTo>
                    <a:pt x="306" y="176"/>
                  </a:lnTo>
                  <a:lnTo>
                    <a:pt x="25" y="163"/>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6" name="Google Shape;1616;p49"/>
            <p:cNvSpPr/>
            <p:nvPr/>
          </p:nvSpPr>
          <p:spPr>
            <a:xfrm>
              <a:off x="3725" y="2388"/>
              <a:ext cx="38" cy="15"/>
            </a:xfrm>
            <a:custGeom>
              <a:rect b="b" l="l" r="r" t="t"/>
              <a:pathLst>
                <a:path extrusionOk="0" h="179" w="378">
                  <a:moveTo>
                    <a:pt x="21" y="0"/>
                  </a:moveTo>
                  <a:lnTo>
                    <a:pt x="354" y="15"/>
                  </a:lnTo>
                  <a:lnTo>
                    <a:pt x="362" y="18"/>
                  </a:lnTo>
                  <a:lnTo>
                    <a:pt x="368" y="23"/>
                  </a:lnTo>
                  <a:lnTo>
                    <a:pt x="373" y="29"/>
                  </a:lnTo>
                  <a:lnTo>
                    <a:pt x="375" y="36"/>
                  </a:lnTo>
                  <a:lnTo>
                    <a:pt x="378" y="160"/>
                  </a:lnTo>
                  <a:lnTo>
                    <a:pt x="377" y="169"/>
                  </a:lnTo>
                  <a:lnTo>
                    <a:pt x="372" y="174"/>
                  </a:lnTo>
                  <a:lnTo>
                    <a:pt x="366" y="178"/>
                  </a:lnTo>
                  <a:lnTo>
                    <a:pt x="358" y="179"/>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7" name="Google Shape;1617;p49"/>
            <p:cNvSpPr/>
            <p:nvPr/>
          </p:nvSpPr>
          <p:spPr>
            <a:xfrm>
              <a:off x="3684" y="2385"/>
              <a:ext cx="38" cy="15"/>
            </a:xfrm>
            <a:custGeom>
              <a:rect b="b" l="l" r="r" t="t"/>
              <a:pathLst>
                <a:path extrusionOk="0" h="178" w="377">
                  <a:moveTo>
                    <a:pt x="355" y="178"/>
                  </a:moveTo>
                  <a:lnTo>
                    <a:pt x="363" y="177"/>
                  </a:lnTo>
                  <a:lnTo>
                    <a:pt x="370" y="173"/>
                  </a:lnTo>
                  <a:lnTo>
                    <a:pt x="375" y="166"/>
                  </a:lnTo>
                  <a:lnTo>
                    <a:pt x="377" y="158"/>
                  </a:lnTo>
                  <a:lnTo>
                    <a:pt x="374" y="34"/>
                  </a:lnTo>
                  <a:lnTo>
                    <a:pt x="371" y="26"/>
                  </a:lnTo>
                  <a:lnTo>
                    <a:pt x="366" y="19"/>
                  </a:lnTo>
                  <a:lnTo>
                    <a:pt x="360" y="15"/>
                  </a:lnTo>
                  <a:lnTo>
                    <a:pt x="352" y="14"/>
                  </a:lnTo>
                  <a:lnTo>
                    <a:pt x="190" y="5"/>
                  </a:lnTo>
                  <a:lnTo>
                    <a:pt x="71" y="0"/>
                  </a:lnTo>
                  <a:lnTo>
                    <a:pt x="56" y="1"/>
                  </a:lnTo>
                  <a:lnTo>
                    <a:pt x="41" y="4"/>
                  </a:lnTo>
                  <a:lnTo>
                    <a:pt x="29" y="9"/>
                  </a:lnTo>
                  <a:lnTo>
                    <a:pt x="19" y="17"/>
                  </a:lnTo>
                  <a:lnTo>
                    <a:pt x="10" y="28"/>
                  </a:lnTo>
                  <a:lnTo>
                    <a:pt x="4" y="39"/>
                  </a:lnTo>
                  <a:lnTo>
                    <a:pt x="1" y="51"/>
                  </a:lnTo>
                  <a:lnTo>
                    <a:pt x="0" y="66"/>
                  </a:lnTo>
                  <a:lnTo>
                    <a:pt x="0" y="89"/>
                  </a:lnTo>
                  <a:lnTo>
                    <a:pt x="2" y="103"/>
                  </a:lnTo>
                  <a:lnTo>
                    <a:pt x="6" y="117"/>
                  </a:lnTo>
                  <a:lnTo>
                    <a:pt x="13" y="129"/>
                  </a:lnTo>
                  <a:lnTo>
                    <a:pt x="22" y="139"/>
                  </a:lnTo>
                  <a:lnTo>
                    <a:pt x="33" y="149"/>
                  </a:lnTo>
                  <a:lnTo>
                    <a:pt x="47" y="156"/>
                  </a:lnTo>
                  <a:lnTo>
                    <a:pt x="60" y="161"/>
                  </a:lnTo>
                  <a:lnTo>
                    <a:pt x="75" y="163"/>
                  </a:lnTo>
                  <a:lnTo>
                    <a:pt x="35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8" name="Google Shape;1618;p49"/>
            <p:cNvSpPr/>
            <p:nvPr/>
          </p:nvSpPr>
          <p:spPr>
            <a:xfrm>
              <a:off x="3771" y="2388"/>
              <a:ext cx="37" cy="15"/>
            </a:xfrm>
            <a:custGeom>
              <a:rect b="b" l="l" r="r" t="t"/>
              <a:pathLst>
                <a:path extrusionOk="0" h="176" w="376">
                  <a:moveTo>
                    <a:pt x="24" y="164"/>
                  </a:moveTo>
                  <a:lnTo>
                    <a:pt x="16" y="163"/>
                  </a:lnTo>
                  <a:lnTo>
                    <a:pt x="9" y="158"/>
                  </a:lnTo>
                  <a:lnTo>
                    <a:pt x="5" y="152"/>
                  </a:lnTo>
                  <a:lnTo>
                    <a:pt x="3" y="144"/>
                  </a:lnTo>
                  <a:lnTo>
                    <a:pt x="0" y="20"/>
                  </a:lnTo>
                  <a:lnTo>
                    <a:pt x="1" y="11"/>
                  </a:lnTo>
                  <a:lnTo>
                    <a:pt x="5" y="5"/>
                  </a:lnTo>
                  <a:lnTo>
                    <a:pt x="11" y="1"/>
                  </a:lnTo>
                  <a:lnTo>
                    <a:pt x="19" y="0"/>
                  </a:lnTo>
                  <a:lnTo>
                    <a:pt x="182" y="7"/>
                  </a:lnTo>
                  <a:lnTo>
                    <a:pt x="301" y="12"/>
                  </a:lnTo>
                  <a:lnTo>
                    <a:pt x="316" y="15"/>
                  </a:lnTo>
                  <a:lnTo>
                    <a:pt x="330" y="20"/>
                  </a:lnTo>
                  <a:lnTo>
                    <a:pt x="342" y="27"/>
                  </a:lnTo>
                  <a:lnTo>
                    <a:pt x="353" y="36"/>
                  </a:lnTo>
                  <a:lnTo>
                    <a:pt x="363" y="47"/>
                  </a:lnTo>
                  <a:lnTo>
                    <a:pt x="369" y="59"/>
                  </a:lnTo>
                  <a:lnTo>
                    <a:pt x="374" y="73"/>
                  </a:lnTo>
                  <a:lnTo>
                    <a:pt x="376" y="87"/>
                  </a:lnTo>
                  <a:lnTo>
                    <a:pt x="376" y="109"/>
                  </a:lnTo>
                  <a:lnTo>
                    <a:pt x="375" y="123"/>
                  </a:lnTo>
                  <a:lnTo>
                    <a:pt x="371" y="137"/>
                  </a:lnTo>
                  <a:lnTo>
                    <a:pt x="364" y="148"/>
                  </a:lnTo>
                  <a:lnTo>
                    <a:pt x="355" y="158"/>
                  </a:lnTo>
                  <a:lnTo>
                    <a:pt x="344" y="167"/>
                  </a:lnTo>
                  <a:lnTo>
                    <a:pt x="332" y="172"/>
                  </a:lnTo>
                  <a:lnTo>
                    <a:pt x="319" y="175"/>
                  </a:lnTo>
                  <a:lnTo>
                    <a:pt x="304" y="176"/>
                  </a:lnTo>
                  <a:lnTo>
                    <a:pt x="24" y="164"/>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9" name="Google Shape;1619;p49"/>
            <p:cNvSpPr/>
            <p:nvPr/>
          </p:nvSpPr>
          <p:spPr>
            <a:xfrm>
              <a:off x="3727" y="2386"/>
              <a:ext cx="38" cy="15"/>
            </a:xfrm>
            <a:custGeom>
              <a:rect b="b" l="l" r="r" t="t"/>
              <a:pathLst>
                <a:path extrusionOk="0" h="179" w="376">
                  <a:moveTo>
                    <a:pt x="20" y="0"/>
                  </a:moveTo>
                  <a:lnTo>
                    <a:pt x="353" y="16"/>
                  </a:lnTo>
                  <a:lnTo>
                    <a:pt x="361" y="18"/>
                  </a:lnTo>
                  <a:lnTo>
                    <a:pt x="367" y="23"/>
                  </a:lnTo>
                  <a:lnTo>
                    <a:pt x="372" y="29"/>
                  </a:lnTo>
                  <a:lnTo>
                    <a:pt x="374" y="37"/>
                  </a:lnTo>
                  <a:lnTo>
                    <a:pt x="376" y="161"/>
                  </a:lnTo>
                  <a:lnTo>
                    <a:pt x="375" y="169"/>
                  </a:lnTo>
                  <a:lnTo>
                    <a:pt x="371" y="174"/>
                  </a:lnTo>
                  <a:lnTo>
                    <a:pt x="365" y="178"/>
                  </a:lnTo>
                  <a:lnTo>
                    <a:pt x="358" y="179"/>
                  </a:lnTo>
                  <a:lnTo>
                    <a:pt x="24" y="164"/>
                  </a:lnTo>
                  <a:lnTo>
                    <a:pt x="16" y="162"/>
                  </a:lnTo>
                  <a:lnTo>
                    <a:pt x="9" y="157"/>
                  </a:lnTo>
                  <a:lnTo>
                    <a:pt x="5" y="150"/>
                  </a:lnTo>
                  <a:lnTo>
                    <a:pt x="3" y="143"/>
                  </a:lnTo>
                  <a:lnTo>
                    <a:pt x="0" y="19"/>
                  </a:lnTo>
                  <a:lnTo>
                    <a:pt x="2" y="11"/>
                  </a:lnTo>
                  <a:lnTo>
                    <a:pt x="6" y="5"/>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0" name="Google Shape;1620;p49"/>
            <p:cNvSpPr/>
            <p:nvPr/>
          </p:nvSpPr>
          <p:spPr>
            <a:xfrm>
              <a:off x="3678" y="2356"/>
              <a:ext cx="132" cy="24"/>
            </a:xfrm>
            <a:custGeom>
              <a:rect b="b" l="l" r="r" t="t"/>
              <a:pathLst>
                <a:path extrusionOk="0" h="287" w="1317">
                  <a:moveTo>
                    <a:pt x="114" y="0"/>
                  </a:moveTo>
                  <a:lnTo>
                    <a:pt x="1198" y="60"/>
                  </a:lnTo>
                  <a:lnTo>
                    <a:pt x="1226" y="63"/>
                  </a:lnTo>
                  <a:lnTo>
                    <a:pt x="1249" y="72"/>
                  </a:lnTo>
                  <a:lnTo>
                    <a:pt x="1269" y="83"/>
                  </a:lnTo>
                  <a:lnTo>
                    <a:pt x="1287" y="98"/>
                  </a:lnTo>
                  <a:lnTo>
                    <a:pt x="1300" y="116"/>
                  </a:lnTo>
                  <a:lnTo>
                    <a:pt x="1309" y="136"/>
                  </a:lnTo>
                  <a:lnTo>
                    <a:pt x="1315" y="156"/>
                  </a:lnTo>
                  <a:lnTo>
                    <a:pt x="1317" y="178"/>
                  </a:lnTo>
                  <a:lnTo>
                    <a:pt x="1316" y="200"/>
                  </a:lnTo>
                  <a:lnTo>
                    <a:pt x="1311" y="220"/>
                  </a:lnTo>
                  <a:lnTo>
                    <a:pt x="1302" y="239"/>
                  </a:lnTo>
                  <a:lnTo>
                    <a:pt x="1290" y="256"/>
                  </a:lnTo>
                  <a:lnTo>
                    <a:pt x="1273" y="269"/>
                  </a:lnTo>
                  <a:lnTo>
                    <a:pt x="1254" y="280"/>
                  </a:lnTo>
                  <a:lnTo>
                    <a:pt x="1231" y="286"/>
                  </a:lnTo>
                  <a:lnTo>
                    <a:pt x="1203" y="287"/>
                  </a:lnTo>
                  <a:lnTo>
                    <a:pt x="119" y="230"/>
                  </a:lnTo>
                  <a:lnTo>
                    <a:pt x="91" y="226"/>
                  </a:lnTo>
                  <a:lnTo>
                    <a:pt x="67" y="218"/>
                  </a:lnTo>
                  <a:lnTo>
                    <a:pt x="47" y="205"/>
                  </a:lnTo>
                  <a:lnTo>
                    <a:pt x="30" y="190"/>
                  </a:lnTo>
                  <a:lnTo>
                    <a:pt x="17" y="171"/>
                  </a:lnTo>
                  <a:lnTo>
                    <a:pt x="7" y="151"/>
                  </a:lnTo>
                  <a:lnTo>
                    <a:pt x="2" y="131"/>
                  </a:lnTo>
                  <a:lnTo>
                    <a:pt x="0" y="109"/>
                  </a:lnTo>
                  <a:lnTo>
                    <a:pt x="1" y="88"/>
                  </a:lnTo>
                  <a:lnTo>
                    <a:pt x="6" y="67"/>
                  </a:lnTo>
                  <a:lnTo>
                    <a:pt x="14" y="49"/>
                  </a:lnTo>
                  <a:lnTo>
                    <a:pt x="26" y="32"/>
                  </a:lnTo>
                  <a:lnTo>
                    <a:pt x="43"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49"/>
            <p:cNvSpPr/>
            <p:nvPr/>
          </p:nvSpPr>
          <p:spPr>
            <a:xfrm>
              <a:off x="3678" y="2356"/>
              <a:ext cx="132" cy="24"/>
            </a:xfrm>
            <a:custGeom>
              <a:rect b="b" l="l" r="r" t="t"/>
              <a:pathLst>
                <a:path extrusionOk="0" h="287" w="1319">
                  <a:moveTo>
                    <a:pt x="114" y="0"/>
                  </a:moveTo>
                  <a:lnTo>
                    <a:pt x="1198" y="57"/>
                  </a:lnTo>
                  <a:lnTo>
                    <a:pt x="1226" y="61"/>
                  </a:lnTo>
                  <a:lnTo>
                    <a:pt x="1249" y="70"/>
                  </a:lnTo>
                  <a:lnTo>
                    <a:pt x="1270" y="83"/>
                  </a:lnTo>
                  <a:lnTo>
                    <a:pt x="1286" y="98"/>
                  </a:lnTo>
                  <a:lnTo>
                    <a:pt x="1301" y="116"/>
                  </a:lnTo>
                  <a:lnTo>
                    <a:pt x="1310" y="136"/>
                  </a:lnTo>
                  <a:lnTo>
                    <a:pt x="1316" y="156"/>
                  </a:lnTo>
                  <a:lnTo>
                    <a:pt x="1319" y="178"/>
                  </a:lnTo>
                  <a:lnTo>
                    <a:pt x="1317" y="199"/>
                  </a:lnTo>
                  <a:lnTo>
                    <a:pt x="1312" y="219"/>
                  </a:lnTo>
                  <a:lnTo>
                    <a:pt x="1304" y="238"/>
                  </a:lnTo>
                  <a:lnTo>
                    <a:pt x="1292" y="255"/>
                  </a:lnTo>
                  <a:lnTo>
                    <a:pt x="1275" y="269"/>
                  </a:lnTo>
                  <a:lnTo>
                    <a:pt x="1255" y="279"/>
                  </a:lnTo>
                  <a:lnTo>
                    <a:pt x="1232" y="286"/>
                  </a:lnTo>
                  <a:lnTo>
                    <a:pt x="1203" y="287"/>
                  </a:lnTo>
                  <a:lnTo>
                    <a:pt x="119" y="228"/>
                  </a:lnTo>
                  <a:lnTo>
                    <a:pt x="91" y="223"/>
                  </a:lnTo>
                  <a:lnTo>
                    <a:pt x="68" y="214"/>
                  </a:lnTo>
                  <a:lnTo>
                    <a:pt x="48" y="202"/>
                  </a:lnTo>
                  <a:lnTo>
                    <a:pt x="30" y="186"/>
                  </a:lnTo>
                  <a:lnTo>
                    <a:pt x="17" y="169"/>
                  </a:lnTo>
                  <a:lnTo>
                    <a:pt x="8" y="149"/>
                  </a:lnTo>
                  <a:lnTo>
                    <a:pt x="2" y="128"/>
                  </a:lnTo>
                  <a:lnTo>
                    <a:pt x="0" y="107"/>
                  </a:lnTo>
                  <a:lnTo>
                    <a:pt x="1" y="86"/>
                  </a:lnTo>
                  <a:lnTo>
                    <a:pt x="6" y="66"/>
                  </a:lnTo>
                  <a:lnTo>
                    <a:pt x="15" y="48"/>
                  </a:lnTo>
                  <a:lnTo>
                    <a:pt x="27" y="31"/>
                  </a:lnTo>
                  <a:lnTo>
                    <a:pt x="43" y="16"/>
                  </a:lnTo>
                  <a:lnTo>
                    <a:pt x="63" y="7"/>
                  </a:lnTo>
                  <a:lnTo>
                    <a:pt x="86" y="1"/>
                  </a:lnTo>
                  <a:lnTo>
                    <a:pt x="114"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2" name="Google Shape;1622;p49"/>
            <p:cNvSpPr/>
            <p:nvPr/>
          </p:nvSpPr>
          <p:spPr>
            <a:xfrm>
              <a:off x="3678" y="2357"/>
              <a:ext cx="131" cy="23"/>
            </a:xfrm>
            <a:custGeom>
              <a:rect b="b" l="l" r="r" t="t"/>
              <a:pathLst>
                <a:path extrusionOk="0" h="277" w="1308">
                  <a:moveTo>
                    <a:pt x="107" y="0"/>
                  </a:moveTo>
                  <a:lnTo>
                    <a:pt x="139" y="1"/>
                  </a:lnTo>
                  <a:lnTo>
                    <a:pt x="170" y="3"/>
                  </a:lnTo>
                  <a:lnTo>
                    <a:pt x="197" y="4"/>
                  </a:lnTo>
                  <a:lnTo>
                    <a:pt x="223" y="5"/>
                  </a:lnTo>
                  <a:lnTo>
                    <a:pt x="247" y="6"/>
                  </a:lnTo>
                  <a:lnTo>
                    <a:pt x="269" y="8"/>
                  </a:lnTo>
                  <a:lnTo>
                    <a:pt x="291" y="9"/>
                  </a:lnTo>
                  <a:lnTo>
                    <a:pt x="311" y="10"/>
                  </a:lnTo>
                  <a:lnTo>
                    <a:pt x="331" y="11"/>
                  </a:lnTo>
                  <a:lnTo>
                    <a:pt x="350" y="12"/>
                  </a:lnTo>
                  <a:lnTo>
                    <a:pt x="369" y="12"/>
                  </a:lnTo>
                  <a:lnTo>
                    <a:pt x="388" y="13"/>
                  </a:lnTo>
                  <a:lnTo>
                    <a:pt x="407" y="14"/>
                  </a:lnTo>
                  <a:lnTo>
                    <a:pt x="427" y="15"/>
                  </a:lnTo>
                  <a:lnTo>
                    <a:pt x="448" y="16"/>
                  </a:lnTo>
                  <a:lnTo>
                    <a:pt x="469" y="17"/>
                  </a:lnTo>
                  <a:lnTo>
                    <a:pt x="493" y="18"/>
                  </a:lnTo>
                  <a:lnTo>
                    <a:pt x="518" y="20"/>
                  </a:lnTo>
                  <a:lnTo>
                    <a:pt x="545" y="21"/>
                  </a:lnTo>
                  <a:lnTo>
                    <a:pt x="574" y="23"/>
                  </a:lnTo>
                  <a:lnTo>
                    <a:pt x="606" y="24"/>
                  </a:lnTo>
                  <a:lnTo>
                    <a:pt x="640" y="26"/>
                  </a:lnTo>
                  <a:lnTo>
                    <a:pt x="678" y="28"/>
                  </a:lnTo>
                  <a:lnTo>
                    <a:pt x="718" y="30"/>
                  </a:lnTo>
                  <a:lnTo>
                    <a:pt x="762" y="33"/>
                  </a:lnTo>
                  <a:lnTo>
                    <a:pt x="810" y="35"/>
                  </a:lnTo>
                  <a:lnTo>
                    <a:pt x="861" y="39"/>
                  </a:lnTo>
                  <a:lnTo>
                    <a:pt x="918" y="42"/>
                  </a:lnTo>
                  <a:lnTo>
                    <a:pt x="979" y="45"/>
                  </a:lnTo>
                  <a:lnTo>
                    <a:pt x="1044" y="49"/>
                  </a:lnTo>
                  <a:lnTo>
                    <a:pt x="1115" y="53"/>
                  </a:lnTo>
                  <a:lnTo>
                    <a:pt x="1191" y="57"/>
                  </a:lnTo>
                  <a:lnTo>
                    <a:pt x="1220" y="61"/>
                  </a:lnTo>
                  <a:lnTo>
                    <a:pt x="1243" y="70"/>
                  </a:lnTo>
                  <a:lnTo>
                    <a:pt x="1262" y="82"/>
                  </a:lnTo>
                  <a:lnTo>
                    <a:pt x="1278" y="98"/>
                  </a:lnTo>
                  <a:lnTo>
                    <a:pt x="1291" y="115"/>
                  </a:lnTo>
                  <a:lnTo>
                    <a:pt x="1300" y="134"/>
                  </a:lnTo>
                  <a:lnTo>
                    <a:pt x="1305" y="153"/>
                  </a:lnTo>
                  <a:lnTo>
                    <a:pt x="1308" y="173"/>
                  </a:lnTo>
                  <a:lnTo>
                    <a:pt x="1307" y="194"/>
                  </a:lnTo>
                  <a:lnTo>
                    <a:pt x="1302" y="213"/>
                  </a:lnTo>
                  <a:lnTo>
                    <a:pt x="1294" y="232"/>
                  </a:lnTo>
                  <a:lnTo>
                    <a:pt x="1282" y="248"/>
                  </a:lnTo>
                  <a:lnTo>
                    <a:pt x="1265" y="260"/>
                  </a:lnTo>
                  <a:lnTo>
                    <a:pt x="1246" y="269"/>
                  </a:lnTo>
                  <a:lnTo>
                    <a:pt x="1223" y="276"/>
                  </a:lnTo>
                  <a:lnTo>
                    <a:pt x="1196" y="277"/>
                  </a:lnTo>
                  <a:lnTo>
                    <a:pt x="1164" y="275"/>
                  </a:lnTo>
                  <a:lnTo>
                    <a:pt x="1133" y="272"/>
                  </a:lnTo>
                  <a:lnTo>
                    <a:pt x="1106" y="271"/>
                  </a:lnTo>
                  <a:lnTo>
                    <a:pt x="1080" y="269"/>
                  </a:lnTo>
                  <a:lnTo>
                    <a:pt x="1056" y="268"/>
                  </a:lnTo>
                  <a:lnTo>
                    <a:pt x="1034" y="266"/>
                  </a:lnTo>
                  <a:lnTo>
                    <a:pt x="1013" y="265"/>
                  </a:lnTo>
                  <a:lnTo>
                    <a:pt x="993" y="264"/>
                  </a:lnTo>
                  <a:lnTo>
                    <a:pt x="974" y="263"/>
                  </a:lnTo>
                  <a:lnTo>
                    <a:pt x="954" y="262"/>
                  </a:lnTo>
                  <a:lnTo>
                    <a:pt x="935" y="261"/>
                  </a:lnTo>
                  <a:lnTo>
                    <a:pt x="917" y="260"/>
                  </a:lnTo>
                  <a:lnTo>
                    <a:pt x="897" y="258"/>
                  </a:lnTo>
                  <a:lnTo>
                    <a:pt x="877" y="257"/>
                  </a:lnTo>
                  <a:lnTo>
                    <a:pt x="857" y="256"/>
                  </a:lnTo>
                  <a:lnTo>
                    <a:pt x="835" y="255"/>
                  </a:lnTo>
                  <a:lnTo>
                    <a:pt x="812" y="254"/>
                  </a:lnTo>
                  <a:lnTo>
                    <a:pt x="788" y="252"/>
                  </a:lnTo>
                  <a:lnTo>
                    <a:pt x="760" y="251"/>
                  </a:lnTo>
                  <a:lnTo>
                    <a:pt x="731" y="250"/>
                  </a:lnTo>
                  <a:lnTo>
                    <a:pt x="699" y="248"/>
                  </a:lnTo>
                  <a:lnTo>
                    <a:pt x="665" y="246"/>
                  </a:lnTo>
                  <a:lnTo>
                    <a:pt x="627" y="244"/>
                  </a:lnTo>
                  <a:lnTo>
                    <a:pt x="586" y="241"/>
                  </a:lnTo>
                  <a:lnTo>
                    <a:pt x="543" y="239"/>
                  </a:lnTo>
                  <a:lnTo>
                    <a:pt x="495" y="237"/>
                  </a:lnTo>
                  <a:lnTo>
                    <a:pt x="442" y="234"/>
                  </a:lnTo>
                  <a:lnTo>
                    <a:pt x="386" y="231"/>
                  </a:lnTo>
                  <a:lnTo>
                    <a:pt x="325" y="228"/>
                  </a:lnTo>
                  <a:lnTo>
                    <a:pt x="259" y="225"/>
                  </a:lnTo>
                  <a:lnTo>
                    <a:pt x="188" y="222"/>
                  </a:lnTo>
                  <a:lnTo>
                    <a:pt x="112" y="218"/>
                  </a:lnTo>
                  <a:lnTo>
                    <a:pt x="86" y="215"/>
                  </a:lnTo>
                  <a:lnTo>
                    <a:pt x="65" y="206"/>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0" y="8"/>
                  </a:lnTo>
                  <a:lnTo>
                    <a:pt x="82" y="1"/>
                  </a:lnTo>
                  <a:lnTo>
                    <a:pt x="107"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3" name="Google Shape;1623;p49"/>
            <p:cNvSpPr/>
            <p:nvPr/>
          </p:nvSpPr>
          <p:spPr>
            <a:xfrm>
              <a:off x="3679" y="2358"/>
              <a:ext cx="130" cy="22"/>
            </a:xfrm>
            <a:custGeom>
              <a:rect b="b" l="l" r="r" t="t"/>
              <a:pathLst>
                <a:path extrusionOk="0" h="264" w="1298">
                  <a:moveTo>
                    <a:pt x="105" y="0"/>
                  </a:moveTo>
                  <a:lnTo>
                    <a:pt x="137" y="1"/>
                  </a:lnTo>
                  <a:lnTo>
                    <a:pt x="167" y="3"/>
                  </a:lnTo>
                  <a:lnTo>
                    <a:pt x="195" y="4"/>
                  </a:lnTo>
                  <a:lnTo>
                    <a:pt x="221" y="5"/>
                  </a:lnTo>
                  <a:lnTo>
                    <a:pt x="244" y="6"/>
                  </a:lnTo>
                  <a:lnTo>
                    <a:pt x="266" y="7"/>
                  </a:lnTo>
                  <a:lnTo>
                    <a:pt x="288" y="8"/>
                  </a:lnTo>
                  <a:lnTo>
                    <a:pt x="308" y="9"/>
                  </a:lnTo>
                  <a:lnTo>
                    <a:pt x="327" y="10"/>
                  </a:lnTo>
                  <a:lnTo>
                    <a:pt x="346" y="11"/>
                  </a:lnTo>
                  <a:lnTo>
                    <a:pt x="365" y="11"/>
                  </a:lnTo>
                  <a:lnTo>
                    <a:pt x="383" y="12"/>
                  </a:lnTo>
                  <a:lnTo>
                    <a:pt x="402" y="13"/>
                  </a:lnTo>
                  <a:lnTo>
                    <a:pt x="423" y="14"/>
                  </a:lnTo>
                  <a:lnTo>
                    <a:pt x="443" y="15"/>
                  </a:lnTo>
                  <a:lnTo>
                    <a:pt x="465" y="16"/>
                  </a:lnTo>
                  <a:lnTo>
                    <a:pt x="489" y="17"/>
                  </a:lnTo>
                  <a:lnTo>
                    <a:pt x="513" y="19"/>
                  </a:lnTo>
                  <a:lnTo>
                    <a:pt x="541" y="20"/>
                  </a:lnTo>
                  <a:lnTo>
                    <a:pt x="569" y="22"/>
                  </a:lnTo>
                  <a:lnTo>
                    <a:pt x="601" y="23"/>
                  </a:lnTo>
                  <a:lnTo>
                    <a:pt x="635" y="26"/>
                  </a:lnTo>
                  <a:lnTo>
                    <a:pt x="673" y="28"/>
                  </a:lnTo>
                  <a:lnTo>
                    <a:pt x="713" y="30"/>
                  </a:lnTo>
                  <a:lnTo>
                    <a:pt x="757" y="33"/>
                  </a:lnTo>
                  <a:lnTo>
                    <a:pt x="805" y="35"/>
                  </a:lnTo>
                  <a:lnTo>
                    <a:pt x="856" y="38"/>
                  </a:lnTo>
                  <a:lnTo>
                    <a:pt x="913" y="41"/>
                  </a:lnTo>
                  <a:lnTo>
                    <a:pt x="974" y="44"/>
                  </a:lnTo>
                  <a:lnTo>
                    <a:pt x="1039" y="48"/>
                  </a:lnTo>
                  <a:lnTo>
                    <a:pt x="1110" y="52"/>
                  </a:lnTo>
                  <a:lnTo>
                    <a:pt x="1186" y="57"/>
                  </a:lnTo>
                  <a:lnTo>
                    <a:pt x="1214" y="61"/>
                  </a:lnTo>
                  <a:lnTo>
                    <a:pt x="1237" y="68"/>
                  </a:lnTo>
                  <a:lnTo>
                    <a:pt x="1256" y="79"/>
                  </a:lnTo>
                  <a:lnTo>
                    <a:pt x="1271" y="94"/>
                  </a:lnTo>
                  <a:lnTo>
                    <a:pt x="1283" y="110"/>
                  </a:lnTo>
                  <a:lnTo>
                    <a:pt x="1291" y="129"/>
                  </a:lnTo>
                  <a:lnTo>
                    <a:pt x="1296" y="148"/>
                  </a:lnTo>
                  <a:lnTo>
                    <a:pt x="1298" y="167"/>
                  </a:lnTo>
                  <a:lnTo>
                    <a:pt x="1298" y="187"/>
                  </a:lnTo>
                  <a:lnTo>
                    <a:pt x="1293" y="206"/>
                  </a:lnTo>
                  <a:lnTo>
                    <a:pt x="1285" y="223"/>
                  </a:lnTo>
                  <a:lnTo>
                    <a:pt x="1272" y="237"/>
                  </a:lnTo>
                  <a:lnTo>
                    <a:pt x="1257" y="249"/>
                  </a:lnTo>
                  <a:lnTo>
                    <a:pt x="1238" y="257"/>
                  </a:lnTo>
                  <a:lnTo>
                    <a:pt x="1217" y="263"/>
                  </a:lnTo>
                  <a:lnTo>
                    <a:pt x="1191" y="264"/>
                  </a:lnTo>
                  <a:lnTo>
                    <a:pt x="1159" y="262"/>
                  </a:lnTo>
                  <a:lnTo>
                    <a:pt x="1128" y="259"/>
                  </a:lnTo>
                  <a:lnTo>
                    <a:pt x="1101" y="258"/>
                  </a:lnTo>
                  <a:lnTo>
                    <a:pt x="1075" y="256"/>
                  </a:lnTo>
                  <a:lnTo>
                    <a:pt x="1051" y="255"/>
                  </a:lnTo>
                  <a:lnTo>
                    <a:pt x="1029" y="253"/>
                  </a:lnTo>
                  <a:lnTo>
                    <a:pt x="1008" y="252"/>
                  </a:lnTo>
                  <a:lnTo>
                    <a:pt x="988" y="251"/>
                  </a:lnTo>
                  <a:lnTo>
                    <a:pt x="969" y="250"/>
                  </a:lnTo>
                  <a:lnTo>
                    <a:pt x="949" y="249"/>
                  </a:lnTo>
                  <a:lnTo>
                    <a:pt x="930" y="248"/>
                  </a:lnTo>
                  <a:lnTo>
                    <a:pt x="912" y="247"/>
                  </a:lnTo>
                  <a:lnTo>
                    <a:pt x="892" y="245"/>
                  </a:lnTo>
                  <a:lnTo>
                    <a:pt x="872" y="244"/>
                  </a:lnTo>
                  <a:lnTo>
                    <a:pt x="852" y="243"/>
                  </a:lnTo>
                  <a:lnTo>
                    <a:pt x="830" y="242"/>
                  </a:lnTo>
                  <a:lnTo>
                    <a:pt x="807" y="241"/>
                  </a:lnTo>
                  <a:lnTo>
                    <a:pt x="783" y="239"/>
                  </a:lnTo>
                  <a:lnTo>
                    <a:pt x="755" y="238"/>
                  </a:lnTo>
                  <a:lnTo>
                    <a:pt x="726" y="237"/>
                  </a:lnTo>
                  <a:lnTo>
                    <a:pt x="694" y="235"/>
                  </a:lnTo>
                  <a:lnTo>
                    <a:pt x="660" y="233"/>
                  </a:lnTo>
                  <a:lnTo>
                    <a:pt x="622" y="231"/>
                  </a:lnTo>
                  <a:lnTo>
                    <a:pt x="581" y="228"/>
                  </a:lnTo>
                  <a:lnTo>
                    <a:pt x="538" y="226"/>
                  </a:lnTo>
                  <a:lnTo>
                    <a:pt x="490" y="224"/>
                  </a:lnTo>
                  <a:lnTo>
                    <a:pt x="437" y="221"/>
                  </a:lnTo>
                  <a:lnTo>
                    <a:pt x="381" y="218"/>
                  </a:lnTo>
                  <a:lnTo>
                    <a:pt x="320" y="215"/>
                  </a:lnTo>
                  <a:lnTo>
                    <a:pt x="254" y="212"/>
                  </a:lnTo>
                  <a:lnTo>
                    <a:pt x="183" y="209"/>
                  </a:lnTo>
                  <a:lnTo>
                    <a:pt x="107" y="205"/>
                  </a:lnTo>
                  <a:lnTo>
                    <a:pt x="83" y="202"/>
                  </a:lnTo>
                  <a:lnTo>
                    <a:pt x="62" y="194"/>
                  </a:lnTo>
                  <a:lnTo>
                    <a:pt x="45" y="183"/>
                  </a:lnTo>
                  <a:lnTo>
                    <a:pt x="29" y="168"/>
                  </a:lnTo>
                  <a:lnTo>
                    <a:pt x="17" y="151"/>
                  </a:lnTo>
                  <a:lnTo>
                    <a:pt x="8" y="132"/>
                  </a:lnTo>
                  <a:lnTo>
                    <a:pt x="2" y="111"/>
                  </a:lnTo>
                  <a:lnTo>
                    <a:pt x="0" y="91"/>
                  </a:lnTo>
                  <a:lnTo>
                    <a:pt x="2" y="72"/>
                  </a:lnTo>
                  <a:lnTo>
                    <a:pt x="7" y="55"/>
                  </a:lnTo>
                  <a:lnTo>
                    <a:pt x="15" y="39"/>
                  </a:lnTo>
                  <a:lnTo>
                    <a:pt x="26" y="25"/>
                  </a:lnTo>
                  <a:lnTo>
                    <a:pt x="42" y="13"/>
                  </a:lnTo>
                  <a:lnTo>
                    <a:pt x="60" y="5"/>
                  </a:lnTo>
                  <a:lnTo>
                    <a:pt x="80" y="0"/>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4" name="Google Shape;1624;p49"/>
            <p:cNvSpPr/>
            <p:nvPr/>
          </p:nvSpPr>
          <p:spPr>
            <a:xfrm>
              <a:off x="3680" y="2358"/>
              <a:ext cx="128" cy="22"/>
            </a:xfrm>
            <a:custGeom>
              <a:rect b="b" l="l" r="r" t="t"/>
              <a:pathLst>
                <a:path extrusionOk="0" h="255" w="1288">
                  <a:moveTo>
                    <a:pt x="98" y="0"/>
                  </a:moveTo>
                  <a:lnTo>
                    <a:pt x="130" y="2"/>
                  </a:lnTo>
                  <a:lnTo>
                    <a:pt x="160" y="3"/>
                  </a:lnTo>
                  <a:lnTo>
                    <a:pt x="188" y="5"/>
                  </a:lnTo>
                  <a:lnTo>
                    <a:pt x="214" y="6"/>
                  </a:lnTo>
                  <a:lnTo>
                    <a:pt x="237" y="7"/>
                  </a:lnTo>
                  <a:lnTo>
                    <a:pt x="259" y="8"/>
                  </a:lnTo>
                  <a:lnTo>
                    <a:pt x="281" y="9"/>
                  </a:lnTo>
                  <a:lnTo>
                    <a:pt x="301" y="10"/>
                  </a:lnTo>
                  <a:lnTo>
                    <a:pt x="320" y="11"/>
                  </a:lnTo>
                  <a:lnTo>
                    <a:pt x="340" y="12"/>
                  </a:lnTo>
                  <a:lnTo>
                    <a:pt x="358" y="13"/>
                  </a:lnTo>
                  <a:lnTo>
                    <a:pt x="377" y="14"/>
                  </a:lnTo>
                  <a:lnTo>
                    <a:pt x="396" y="16"/>
                  </a:lnTo>
                  <a:lnTo>
                    <a:pt x="416" y="17"/>
                  </a:lnTo>
                  <a:lnTo>
                    <a:pt x="437" y="18"/>
                  </a:lnTo>
                  <a:lnTo>
                    <a:pt x="459" y="19"/>
                  </a:lnTo>
                  <a:lnTo>
                    <a:pt x="482" y="20"/>
                  </a:lnTo>
                  <a:lnTo>
                    <a:pt x="507" y="22"/>
                  </a:lnTo>
                  <a:lnTo>
                    <a:pt x="535" y="23"/>
                  </a:lnTo>
                  <a:lnTo>
                    <a:pt x="563" y="25"/>
                  </a:lnTo>
                  <a:lnTo>
                    <a:pt x="595" y="26"/>
                  </a:lnTo>
                  <a:lnTo>
                    <a:pt x="629" y="28"/>
                  </a:lnTo>
                  <a:lnTo>
                    <a:pt x="667" y="30"/>
                  </a:lnTo>
                  <a:lnTo>
                    <a:pt x="707" y="32"/>
                  </a:lnTo>
                  <a:lnTo>
                    <a:pt x="751" y="35"/>
                  </a:lnTo>
                  <a:lnTo>
                    <a:pt x="799" y="37"/>
                  </a:lnTo>
                  <a:lnTo>
                    <a:pt x="850" y="40"/>
                  </a:lnTo>
                  <a:lnTo>
                    <a:pt x="906" y="45"/>
                  </a:lnTo>
                  <a:lnTo>
                    <a:pt x="967" y="48"/>
                  </a:lnTo>
                  <a:lnTo>
                    <a:pt x="1033" y="52"/>
                  </a:lnTo>
                  <a:lnTo>
                    <a:pt x="1103" y="56"/>
                  </a:lnTo>
                  <a:lnTo>
                    <a:pt x="1179" y="60"/>
                  </a:lnTo>
                  <a:lnTo>
                    <a:pt x="1207" y="63"/>
                  </a:lnTo>
                  <a:lnTo>
                    <a:pt x="1229" y="70"/>
                  </a:lnTo>
                  <a:lnTo>
                    <a:pt x="1248" y="81"/>
                  </a:lnTo>
                  <a:lnTo>
                    <a:pt x="1262" y="93"/>
                  </a:lnTo>
                  <a:lnTo>
                    <a:pt x="1273" y="109"/>
                  </a:lnTo>
                  <a:lnTo>
                    <a:pt x="1281" y="125"/>
                  </a:lnTo>
                  <a:lnTo>
                    <a:pt x="1285" y="143"/>
                  </a:lnTo>
                  <a:lnTo>
                    <a:pt x="1288" y="160"/>
                  </a:lnTo>
                  <a:lnTo>
                    <a:pt x="1287" y="181"/>
                  </a:lnTo>
                  <a:lnTo>
                    <a:pt x="1282" y="200"/>
                  </a:lnTo>
                  <a:lnTo>
                    <a:pt x="1274" y="216"/>
                  </a:lnTo>
                  <a:lnTo>
                    <a:pt x="1261" y="230"/>
                  </a:lnTo>
                  <a:lnTo>
                    <a:pt x="1246" y="241"/>
                  </a:lnTo>
                  <a:lnTo>
                    <a:pt x="1228" y="249"/>
                  </a:lnTo>
                  <a:lnTo>
                    <a:pt x="1208" y="254"/>
                  </a:lnTo>
                  <a:lnTo>
                    <a:pt x="1184" y="255"/>
                  </a:lnTo>
                  <a:lnTo>
                    <a:pt x="1152" y="253"/>
                  </a:lnTo>
                  <a:lnTo>
                    <a:pt x="1121" y="250"/>
                  </a:lnTo>
                  <a:lnTo>
                    <a:pt x="1094" y="249"/>
                  </a:lnTo>
                  <a:lnTo>
                    <a:pt x="1068" y="247"/>
                  </a:lnTo>
                  <a:lnTo>
                    <a:pt x="1044" y="246"/>
                  </a:lnTo>
                  <a:lnTo>
                    <a:pt x="1022" y="244"/>
                  </a:lnTo>
                  <a:lnTo>
                    <a:pt x="1001" y="243"/>
                  </a:lnTo>
                  <a:lnTo>
                    <a:pt x="981" y="242"/>
                  </a:lnTo>
                  <a:lnTo>
                    <a:pt x="962" y="241"/>
                  </a:lnTo>
                  <a:lnTo>
                    <a:pt x="942" y="240"/>
                  </a:lnTo>
                  <a:lnTo>
                    <a:pt x="923" y="239"/>
                  </a:lnTo>
                  <a:lnTo>
                    <a:pt x="905" y="238"/>
                  </a:lnTo>
                  <a:lnTo>
                    <a:pt x="885" y="236"/>
                  </a:lnTo>
                  <a:lnTo>
                    <a:pt x="865" y="235"/>
                  </a:lnTo>
                  <a:lnTo>
                    <a:pt x="845" y="234"/>
                  </a:lnTo>
                  <a:lnTo>
                    <a:pt x="823" y="233"/>
                  </a:lnTo>
                  <a:lnTo>
                    <a:pt x="800" y="232"/>
                  </a:lnTo>
                  <a:lnTo>
                    <a:pt x="776" y="230"/>
                  </a:lnTo>
                  <a:lnTo>
                    <a:pt x="748" y="229"/>
                  </a:lnTo>
                  <a:lnTo>
                    <a:pt x="719" y="228"/>
                  </a:lnTo>
                  <a:lnTo>
                    <a:pt x="687" y="226"/>
                  </a:lnTo>
                  <a:lnTo>
                    <a:pt x="653" y="224"/>
                  </a:lnTo>
                  <a:lnTo>
                    <a:pt x="615" y="222"/>
                  </a:lnTo>
                  <a:lnTo>
                    <a:pt x="574" y="219"/>
                  </a:lnTo>
                  <a:lnTo>
                    <a:pt x="531" y="217"/>
                  </a:lnTo>
                  <a:lnTo>
                    <a:pt x="483" y="215"/>
                  </a:lnTo>
                  <a:lnTo>
                    <a:pt x="430" y="212"/>
                  </a:lnTo>
                  <a:lnTo>
                    <a:pt x="374" y="209"/>
                  </a:lnTo>
                  <a:lnTo>
                    <a:pt x="313" y="206"/>
                  </a:lnTo>
                  <a:lnTo>
                    <a:pt x="247" y="203"/>
                  </a:lnTo>
                  <a:lnTo>
                    <a:pt x="176" y="200"/>
                  </a:lnTo>
                  <a:lnTo>
                    <a:pt x="100" y="196"/>
                  </a:lnTo>
                  <a:lnTo>
                    <a:pt x="78" y="193"/>
                  </a:lnTo>
                  <a:lnTo>
                    <a:pt x="60" y="185"/>
                  </a:lnTo>
                  <a:lnTo>
                    <a:pt x="43" y="175"/>
                  </a:lnTo>
                  <a:lnTo>
                    <a:pt x="29" y="161"/>
                  </a:lnTo>
                  <a:lnTo>
                    <a:pt x="16" y="146"/>
                  </a:lnTo>
                  <a:lnTo>
                    <a:pt x="7" y="127"/>
                  </a:lnTo>
                  <a:lnTo>
                    <a:pt x="2" y="108"/>
                  </a:lnTo>
                  <a:lnTo>
                    <a:pt x="0" y="87"/>
                  </a:lnTo>
                  <a:lnTo>
                    <a:pt x="1" y="69"/>
                  </a:lnTo>
                  <a:lnTo>
                    <a:pt x="6" y="53"/>
                  </a:lnTo>
                  <a:lnTo>
                    <a:pt x="14" y="38"/>
                  </a:lnTo>
                  <a:lnTo>
                    <a:pt x="25"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5" name="Google Shape;1625;p49"/>
            <p:cNvSpPr/>
            <p:nvPr/>
          </p:nvSpPr>
          <p:spPr>
            <a:xfrm>
              <a:off x="3680" y="2359"/>
              <a:ext cx="128" cy="21"/>
            </a:xfrm>
            <a:custGeom>
              <a:rect b="b" l="l" r="r" t="t"/>
              <a:pathLst>
                <a:path extrusionOk="0" h="243" w="1276">
                  <a:moveTo>
                    <a:pt x="93" y="0"/>
                  </a:moveTo>
                  <a:lnTo>
                    <a:pt x="125" y="2"/>
                  </a:lnTo>
                  <a:lnTo>
                    <a:pt x="155" y="4"/>
                  </a:lnTo>
                  <a:lnTo>
                    <a:pt x="183" y="5"/>
                  </a:lnTo>
                  <a:lnTo>
                    <a:pt x="209" y="6"/>
                  </a:lnTo>
                  <a:lnTo>
                    <a:pt x="232" y="8"/>
                  </a:lnTo>
                  <a:lnTo>
                    <a:pt x="254" y="9"/>
                  </a:lnTo>
                  <a:lnTo>
                    <a:pt x="276" y="10"/>
                  </a:lnTo>
                  <a:lnTo>
                    <a:pt x="296" y="10"/>
                  </a:lnTo>
                  <a:lnTo>
                    <a:pt x="315" y="11"/>
                  </a:lnTo>
                  <a:lnTo>
                    <a:pt x="335" y="12"/>
                  </a:lnTo>
                  <a:lnTo>
                    <a:pt x="353" y="13"/>
                  </a:lnTo>
                  <a:lnTo>
                    <a:pt x="372" y="14"/>
                  </a:lnTo>
                  <a:lnTo>
                    <a:pt x="391" y="15"/>
                  </a:lnTo>
                  <a:lnTo>
                    <a:pt x="411" y="16"/>
                  </a:lnTo>
                  <a:lnTo>
                    <a:pt x="432" y="17"/>
                  </a:lnTo>
                  <a:lnTo>
                    <a:pt x="454" y="18"/>
                  </a:lnTo>
                  <a:lnTo>
                    <a:pt x="477" y="19"/>
                  </a:lnTo>
                  <a:lnTo>
                    <a:pt x="502" y="20"/>
                  </a:lnTo>
                  <a:lnTo>
                    <a:pt x="530" y="22"/>
                  </a:lnTo>
                  <a:lnTo>
                    <a:pt x="558" y="23"/>
                  </a:lnTo>
                  <a:lnTo>
                    <a:pt x="590" y="25"/>
                  </a:lnTo>
                  <a:lnTo>
                    <a:pt x="624" y="27"/>
                  </a:lnTo>
                  <a:lnTo>
                    <a:pt x="662" y="29"/>
                  </a:lnTo>
                  <a:lnTo>
                    <a:pt x="702" y="31"/>
                  </a:lnTo>
                  <a:lnTo>
                    <a:pt x="746" y="34"/>
                  </a:lnTo>
                  <a:lnTo>
                    <a:pt x="794" y="37"/>
                  </a:lnTo>
                  <a:lnTo>
                    <a:pt x="845" y="39"/>
                  </a:lnTo>
                  <a:lnTo>
                    <a:pt x="901" y="42"/>
                  </a:lnTo>
                  <a:lnTo>
                    <a:pt x="962" y="46"/>
                  </a:lnTo>
                  <a:lnTo>
                    <a:pt x="1028" y="49"/>
                  </a:lnTo>
                  <a:lnTo>
                    <a:pt x="1098" y="53"/>
                  </a:lnTo>
                  <a:lnTo>
                    <a:pt x="1174" y="57"/>
                  </a:lnTo>
                  <a:lnTo>
                    <a:pt x="1202" y="61"/>
                  </a:lnTo>
                  <a:lnTo>
                    <a:pt x="1224" y="69"/>
                  </a:lnTo>
                  <a:lnTo>
                    <a:pt x="1241" y="79"/>
                  </a:lnTo>
                  <a:lnTo>
                    <a:pt x="1254" y="93"/>
                  </a:lnTo>
                  <a:lnTo>
                    <a:pt x="1263" y="107"/>
                  </a:lnTo>
                  <a:lnTo>
                    <a:pt x="1271" y="124"/>
                  </a:lnTo>
                  <a:lnTo>
                    <a:pt x="1274" y="140"/>
                  </a:lnTo>
                  <a:lnTo>
                    <a:pt x="1276" y="157"/>
                  </a:lnTo>
                  <a:lnTo>
                    <a:pt x="1276" y="176"/>
                  </a:lnTo>
                  <a:lnTo>
                    <a:pt x="1273" y="193"/>
                  </a:lnTo>
                  <a:lnTo>
                    <a:pt x="1265" y="208"/>
                  </a:lnTo>
                  <a:lnTo>
                    <a:pt x="1253" y="221"/>
                  </a:lnTo>
                  <a:lnTo>
                    <a:pt x="1239" y="231"/>
                  </a:lnTo>
                  <a:lnTo>
                    <a:pt x="1222" y="238"/>
                  </a:lnTo>
                  <a:lnTo>
                    <a:pt x="1202" y="242"/>
                  </a:lnTo>
                  <a:lnTo>
                    <a:pt x="1179" y="243"/>
                  </a:lnTo>
                  <a:lnTo>
                    <a:pt x="1147" y="241"/>
                  </a:lnTo>
                  <a:lnTo>
                    <a:pt x="1116" y="238"/>
                  </a:lnTo>
                  <a:lnTo>
                    <a:pt x="1089" y="237"/>
                  </a:lnTo>
                  <a:lnTo>
                    <a:pt x="1063" y="235"/>
                  </a:lnTo>
                  <a:lnTo>
                    <a:pt x="1039" y="234"/>
                  </a:lnTo>
                  <a:lnTo>
                    <a:pt x="1017" y="232"/>
                  </a:lnTo>
                  <a:lnTo>
                    <a:pt x="996" y="231"/>
                  </a:lnTo>
                  <a:lnTo>
                    <a:pt x="976" y="230"/>
                  </a:lnTo>
                  <a:lnTo>
                    <a:pt x="957" y="229"/>
                  </a:lnTo>
                  <a:lnTo>
                    <a:pt x="937" y="228"/>
                  </a:lnTo>
                  <a:lnTo>
                    <a:pt x="918" y="227"/>
                  </a:lnTo>
                  <a:lnTo>
                    <a:pt x="900" y="226"/>
                  </a:lnTo>
                  <a:lnTo>
                    <a:pt x="880" y="224"/>
                  </a:lnTo>
                  <a:lnTo>
                    <a:pt x="860" y="223"/>
                  </a:lnTo>
                  <a:lnTo>
                    <a:pt x="840" y="222"/>
                  </a:lnTo>
                  <a:lnTo>
                    <a:pt x="818" y="221"/>
                  </a:lnTo>
                  <a:lnTo>
                    <a:pt x="795" y="220"/>
                  </a:lnTo>
                  <a:lnTo>
                    <a:pt x="771" y="218"/>
                  </a:lnTo>
                  <a:lnTo>
                    <a:pt x="743" y="217"/>
                  </a:lnTo>
                  <a:lnTo>
                    <a:pt x="714" y="216"/>
                  </a:lnTo>
                  <a:lnTo>
                    <a:pt x="682" y="214"/>
                  </a:lnTo>
                  <a:lnTo>
                    <a:pt x="648" y="212"/>
                  </a:lnTo>
                  <a:lnTo>
                    <a:pt x="610" y="210"/>
                  </a:lnTo>
                  <a:lnTo>
                    <a:pt x="569" y="207"/>
                  </a:lnTo>
                  <a:lnTo>
                    <a:pt x="526" y="205"/>
                  </a:lnTo>
                  <a:lnTo>
                    <a:pt x="478" y="203"/>
                  </a:lnTo>
                  <a:lnTo>
                    <a:pt x="425" y="200"/>
                  </a:lnTo>
                  <a:lnTo>
                    <a:pt x="369" y="197"/>
                  </a:lnTo>
                  <a:lnTo>
                    <a:pt x="308" y="194"/>
                  </a:lnTo>
                  <a:lnTo>
                    <a:pt x="242" y="191"/>
                  </a:lnTo>
                  <a:lnTo>
                    <a:pt x="171" y="188"/>
                  </a:lnTo>
                  <a:lnTo>
                    <a:pt x="95" y="184"/>
                  </a:lnTo>
                  <a:lnTo>
                    <a:pt x="75" y="181"/>
                  </a:lnTo>
                  <a:lnTo>
                    <a:pt x="57" y="174"/>
                  </a:lnTo>
                  <a:lnTo>
                    <a:pt x="42" y="165"/>
                  </a:lnTo>
                  <a:lnTo>
                    <a:pt x="28" y="153"/>
                  </a:lnTo>
                  <a:lnTo>
                    <a:pt x="16" y="137"/>
                  </a:lnTo>
                  <a:lnTo>
                    <a:pt x="8" y="120"/>
                  </a:lnTo>
                  <a:lnTo>
                    <a:pt x="2" y="101"/>
                  </a:lnTo>
                  <a:lnTo>
                    <a:pt x="0" y="80"/>
                  </a:lnTo>
                  <a:lnTo>
                    <a:pt x="2" y="64"/>
                  </a:lnTo>
                  <a:lnTo>
                    <a:pt x="6" y="49"/>
                  </a:lnTo>
                  <a:lnTo>
                    <a:pt x="14" y="35"/>
                  </a:lnTo>
                  <a:lnTo>
                    <a:pt x="26" y="23"/>
                  </a:lnTo>
                  <a:lnTo>
                    <a:pt x="39" y="13"/>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6" name="Google Shape;1626;p49"/>
            <p:cNvSpPr/>
            <p:nvPr/>
          </p:nvSpPr>
          <p:spPr>
            <a:xfrm>
              <a:off x="3681" y="2360"/>
              <a:ext cx="126" cy="20"/>
            </a:xfrm>
            <a:custGeom>
              <a:rect b="b" l="l" r="r" t="t"/>
              <a:pathLst>
                <a:path extrusionOk="0" h="232" w="1267">
                  <a:moveTo>
                    <a:pt x="86" y="0"/>
                  </a:moveTo>
                  <a:lnTo>
                    <a:pt x="118" y="2"/>
                  </a:lnTo>
                  <a:lnTo>
                    <a:pt x="148" y="3"/>
                  </a:lnTo>
                  <a:lnTo>
                    <a:pt x="176" y="5"/>
                  </a:lnTo>
                  <a:lnTo>
                    <a:pt x="202" y="6"/>
                  </a:lnTo>
                  <a:lnTo>
                    <a:pt x="225" y="7"/>
                  </a:lnTo>
                  <a:lnTo>
                    <a:pt x="247" y="8"/>
                  </a:lnTo>
                  <a:lnTo>
                    <a:pt x="269" y="10"/>
                  </a:lnTo>
                  <a:lnTo>
                    <a:pt x="289" y="11"/>
                  </a:lnTo>
                  <a:lnTo>
                    <a:pt x="308" y="12"/>
                  </a:lnTo>
                  <a:lnTo>
                    <a:pt x="328" y="13"/>
                  </a:lnTo>
                  <a:lnTo>
                    <a:pt x="346" y="14"/>
                  </a:lnTo>
                  <a:lnTo>
                    <a:pt x="365" y="15"/>
                  </a:lnTo>
                  <a:lnTo>
                    <a:pt x="384" y="16"/>
                  </a:lnTo>
                  <a:lnTo>
                    <a:pt x="405" y="17"/>
                  </a:lnTo>
                  <a:lnTo>
                    <a:pt x="425" y="18"/>
                  </a:lnTo>
                  <a:lnTo>
                    <a:pt x="447" y="19"/>
                  </a:lnTo>
                  <a:lnTo>
                    <a:pt x="471" y="20"/>
                  </a:lnTo>
                  <a:lnTo>
                    <a:pt x="495" y="22"/>
                  </a:lnTo>
                  <a:lnTo>
                    <a:pt x="523" y="24"/>
                  </a:lnTo>
                  <a:lnTo>
                    <a:pt x="552" y="25"/>
                  </a:lnTo>
                  <a:lnTo>
                    <a:pt x="584" y="27"/>
                  </a:lnTo>
                  <a:lnTo>
                    <a:pt x="618" y="29"/>
                  </a:lnTo>
                  <a:lnTo>
                    <a:pt x="655" y="31"/>
                  </a:lnTo>
                  <a:lnTo>
                    <a:pt x="695" y="33"/>
                  </a:lnTo>
                  <a:lnTo>
                    <a:pt x="740" y="35"/>
                  </a:lnTo>
                  <a:lnTo>
                    <a:pt x="788" y="38"/>
                  </a:lnTo>
                  <a:lnTo>
                    <a:pt x="839" y="40"/>
                  </a:lnTo>
                  <a:lnTo>
                    <a:pt x="896" y="43"/>
                  </a:lnTo>
                  <a:lnTo>
                    <a:pt x="957" y="47"/>
                  </a:lnTo>
                  <a:lnTo>
                    <a:pt x="1022" y="50"/>
                  </a:lnTo>
                  <a:lnTo>
                    <a:pt x="1093" y="55"/>
                  </a:lnTo>
                  <a:lnTo>
                    <a:pt x="1169" y="59"/>
                  </a:lnTo>
                  <a:lnTo>
                    <a:pt x="1196" y="62"/>
                  </a:lnTo>
                  <a:lnTo>
                    <a:pt x="1217" y="68"/>
                  </a:lnTo>
                  <a:lnTo>
                    <a:pt x="1233" y="77"/>
                  </a:lnTo>
                  <a:lnTo>
                    <a:pt x="1245" y="90"/>
                  </a:lnTo>
                  <a:lnTo>
                    <a:pt x="1254" y="103"/>
                  </a:lnTo>
                  <a:lnTo>
                    <a:pt x="1261" y="119"/>
                  </a:lnTo>
                  <a:lnTo>
                    <a:pt x="1265" y="134"/>
                  </a:lnTo>
                  <a:lnTo>
                    <a:pt x="1267" y="150"/>
                  </a:lnTo>
                  <a:lnTo>
                    <a:pt x="1267" y="170"/>
                  </a:lnTo>
                  <a:lnTo>
                    <a:pt x="1263" y="187"/>
                  </a:lnTo>
                  <a:lnTo>
                    <a:pt x="1255" y="202"/>
                  </a:lnTo>
                  <a:lnTo>
                    <a:pt x="1244" y="213"/>
                  </a:lnTo>
                  <a:lnTo>
                    <a:pt x="1229" y="222"/>
                  </a:lnTo>
                  <a:lnTo>
                    <a:pt x="1213" y="229"/>
                  </a:lnTo>
                  <a:lnTo>
                    <a:pt x="1193" y="232"/>
                  </a:lnTo>
                  <a:lnTo>
                    <a:pt x="1172" y="232"/>
                  </a:lnTo>
                  <a:lnTo>
                    <a:pt x="1140" y="230"/>
                  </a:lnTo>
                  <a:lnTo>
                    <a:pt x="1109" y="227"/>
                  </a:lnTo>
                  <a:lnTo>
                    <a:pt x="1082" y="226"/>
                  </a:lnTo>
                  <a:lnTo>
                    <a:pt x="1056" y="224"/>
                  </a:lnTo>
                  <a:lnTo>
                    <a:pt x="1032" y="223"/>
                  </a:lnTo>
                  <a:lnTo>
                    <a:pt x="1010" y="221"/>
                  </a:lnTo>
                  <a:lnTo>
                    <a:pt x="989" y="220"/>
                  </a:lnTo>
                  <a:lnTo>
                    <a:pt x="969" y="219"/>
                  </a:lnTo>
                  <a:lnTo>
                    <a:pt x="950" y="218"/>
                  </a:lnTo>
                  <a:lnTo>
                    <a:pt x="930" y="217"/>
                  </a:lnTo>
                  <a:lnTo>
                    <a:pt x="911" y="216"/>
                  </a:lnTo>
                  <a:lnTo>
                    <a:pt x="893" y="215"/>
                  </a:lnTo>
                  <a:lnTo>
                    <a:pt x="873" y="213"/>
                  </a:lnTo>
                  <a:lnTo>
                    <a:pt x="853" y="212"/>
                  </a:lnTo>
                  <a:lnTo>
                    <a:pt x="833" y="211"/>
                  </a:lnTo>
                  <a:lnTo>
                    <a:pt x="811" y="210"/>
                  </a:lnTo>
                  <a:lnTo>
                    <a:pt x="788" y="209"/>
                  </a:lnTo>
                  <a:lnTo>
                    <a:pt x="764" y="207"/>
                  </a:lnTo>
                  <a:lnTo>
                    <a:pt x="736" y="206"/>
                  </a:lnTo>
                  <a:lnTo>
                    <a:pt x="707" y="205"/>
                  </a:lnTo>
                  <a:lnTo>
                    <a:pt x="675" y="203"/>
                  </a:lnTo>
                  <a:lnTo>
                    <a:pt x="641" y="201"/>
                  </a:lnTo>
                  <a:lnTo>
                    <a:pt x="603" y="199"/>
                  </a:lnTo>
                  <a:lnTo>
                    <a:pt x="562" y="196"/>
                  </a:lnTo>
                  <a:lnTo>
                    <a:pt x="519" y="194"/>
                  </a:lnTo>
                  <a:lnTo>
                    <a:pt x="471" y="192"/>
                  </a:lnTo>
                  <a:lnTo>
                    <a:pt x="418" y="189"/>
                  </a:lnTo>
                  <a:lnTo>
                    <a:pt x="362" y="186"/>
                  </a:lnTo>
                  <a:lnTo>
                    <a:pt x="301" y="183"/>
                  </a:lnTo>
                  <a:lnTo>
                    <a:pt x="235" y="180"/>
                  </a:lnTo>
                  <a:lnTo>
                    <a:pt x="164" y="177"/>
                  </a:lnTo>
                  <a:lnTo>
                    <a:pt x="88" y="173"/>
                  </a:lnTo>
                  <a:lnTo>
                    <a:pt x="70" y="170"/>
                  </a:lnTo>
                  <a:lnTo>
                    <a:pt x="55" y="164"/>
                  </a:lnTo>
                  <a:lnTo>
                    <a:pt x="40" y="155"/>
                  </a:lnTo>
                  <a:lnTo>
                    <a:pt x="27" y="143"/>
                  </a:lnTo>
                  <a:lnTo>
                    <a:pt x="16" y="128"/>
                  </a:lnTo>
                  <a:lnTo>
                    <a:pt x="7" y="111"/>
                  </a:lnTo>
                  <a:lnTo>
                    <a:pt x="2" y="92"/>
                  </a:lnTo>
                  <a:lnTo>
                    <a:pt x="0" y="71"/>
                  </a:lnTo>
                  <a:lnTo>
                    <a:pt x="1" y="56"/>
                  </a:lnTo>
                  <a:lnTo>
                    <a:pt x="6" y="41"/>
                  </a:lnTo>
                  <a:lnTo>
                    <a:pt x="13" y="29"/>
                  </a:lnTo>
                  <a:lnTo>
                    <a:pt x="24" y="18"/>
                  </a:lnTo>
                  <a:lnTo>
                    <a:pt x="37" y="10"/>
                  </a:lnTo>
                  <a:lnTo>
                    <a:pt x="51" y="4"/>
                  </a:lnTo>
                  <a:lnTo>
                    <a:pt x="68" y="0"/>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7" name="Google Shape;1627;p49"/>
            <p:cNvSpPr/>
            <p:nvPr/>
          </p:nvSpPr>
          <p:spPr>
            <a:xfrm>
              <a:off x="3681" y="2361"/>
              <a:ext cx="126" cy="19"/>
            </a:xfrm>
            <a:custGeom>
              <a:rect b="b" l="l" r="r" t="t"/>
              <a:pathLst>
                <a:path extrusionOk="0" h="220" w="1258">
                  <a:moveTo>
                    <a:pt x="81" y="0"/>
                  </a:moveTo>
                  <a:lnTo>
                    <a:pt x="1164" y="57"/>
                  </a:lnTo>
                  <a:lnTo>
                    <a:pt x="1191" y="60"/>
                  </a:lnTo>
                  <a:lnTo>
                    <a:pt x="1211" y="66"/>
                  </a:lnTo>
                  <a:lnTo>
                    <a:pt x="1226" y="76"/>
                  </a:lnTo>
                  <a:lnTo>
                    <a:pt x="1238" y="87"/>
                  </a:lnTo>
                  <a:lnTo>
                    <a:pt x="1245" y="100"/>
                  </a:lnTo>
                  <a:lnTo>
                    <a:pt x="1251" y="114"/>
                  </a:lnTo>
                  <a:lnTo>
                    <a:pt x="1255" y="129"/>
                  </a:lnTo>
                  <a:lnTo>
                    <a:pt x="1257" y="143"/>
                  </a:lnTo>
                  <a:lnTo>
                    <a:pt x="1258" y="163"/>
                  </a:lnTo>
                  <a:lnTo>
                    <a:pt x="1255" y="179"/>
                  </a:lnTo>
                  <a:lnTo>
                    <a:pt x="1246" y="193"/>
                  </a:lnTo>
                  <a:lnTo>
                    <a:pt x="1235" y="204"/>
                  </a:lnTo>
                  <a:lnTo>
                    <a:pt x="1221" y="211"/>
                  </a:lnTo>
                  <a:lnTo>
                    <a:pt x="1205" y="217"/>
                  </a:lnTo>
                  <a:lnTo>
                    <a:pt x="1186" y="220"/>
                  </a:lnTo>
                  <a:lnTo>
                    <a:pt x="1167" y="220"/>
                  </a:lnTo>
                  <a:lnTo>
                    <a:pt x="83" y="161"/>
                  </a:lnTo>
                  <a:lnTo>
                    <a:pt x="68" y="159"/>
                  </a:lnTo>
                  <a:lnTo>
                    <a:pt x="54" y="152"/>
                  </a:lnTo>
                  <a:lnTo>
                    <a:pt x="40" y="143"/>
                  </a:lnTo>
                  <a:lnTo>
                    <a:pt x="28" y="132"/>
                  </a:lnTo>
                  <a:lnTo>
                    <a:pt x="17" y="117"/>
                  </a:lnTo>
                  <a:lnTo>
                    <a:pt x="8" y="101"/>
                  </a:lnTo>
                  <a:lnTo>
                    <a:pt x="2" y="82"/>
                  </a:lnTo>
                  <a:lnTo>
                    <a:pt x="0" y="61"/>
                  </a:lnTo>
                  <a:lnTo>
                    <a:pt x="2" y="48"/>
                  </a:lnTo>
                  <a:lnTo>
                    <a:pt x="6" y="36"/>
                  </a:lnTo>
                  <a:lnTo>
                    <a:pt x="15" y="25"/>
                  </a:lnTo>
                  <a:lnTo>
                    <a:pt x="24" y="16"/>
                  </a:lnTo>
                  <a:lnTo>
                    <a:pt x="36" y="8"/>
                  </a:lnTo>
                  <a:lnTo>
                    <a:pt x="50" y="3"/>
                  </a:lnTo>
                  <a:lnTo>
                    <a:pt x="64" y="0"/>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8" name="Google Shape;1628;p49"/>
            <p:cNvSpPr/>
            <p:nvPr/>
          </p:nvSpPr>
          <p:spPr>
            <a:xfrm>
              <a:off x="3682" y="2359"/>
              <a:ext cx="38" cy="15"/>
            </a:xfrm>
            <a:custGeom>
              <a:rect b="b" l="l" r="r" t="t"/>
              <a:pathLst>
                <a:path extrusionOk="0" h="180" w="377">
                  <a:moveTo>
                    <a:pt x="357" y="180"/>
                  </a:moveTo>
                  <a:lnTo>
                    <a:pt x="364" y="179"/>
                  </a:lnTo>
                  <a:lnTo>
                    <a:pt x="370" y="175"/>
                  </a:lnTo>
                  <a:lnTo>
                    <a:pt x="374" y="169"/>
                  </a:lnTo>
                  <a:lnTo>
                    <a:pt x="377" y="161"/>
                  </a:lnTo>
                  <a:lnTo>
                    <a:pt x="374" y="37"/>
                  </a:lnTo>
                  <a:lnTo>
                    <a:pt x="372" y="29"/>
                  </a:lnTo>
                  <a:lnTo>
                    <a:pt x="368" y="23"/>
                  </a:lnTo>
                  <a:lnTo>
                    <a:pt x="361" y="19"/>
                  </a:lnTo>
                  <a:lnTo>
                    <a:pt x="352" y="18"/>
                  </a:lnTo>
                  <a:lnTo>
                    <a:pt x="193" y="7"/>
                  </a:lnTo>
                  <a:lnTo>
                    <a:pt x="74" y="0"/>
                  </a:lnTo>
                  <a:lnTo>
                    <a:pt x="58" y="1"/>
                  </a:lnTo>
                  <a:lnTo>
                    <a:pt x="44" y="4"/>
                  </a:lnTo>
                  <a:lnTo>
                    <a:pt x="32" y="9"/>
                  </a:lnTo>
                  <a:lnTo>
                    <a:pt x="22" y="18"/>
                  </a:lnTo>
                  <a:lnTo>
                    <a:pt x="13" y="28"/>
                  </a:lnTo>
                  <a:lnTo>
                    <a:pt x="6" y="40"/>
                  </a:lnTo>
                  <a:lnTo>
                    <a:pt x="1" y="53"/>
                  </a:lnTo>
                  <a:lnTo>
                    <a:pt x="0" y="67"/>
                  </a:lnTo>
                  <a:lnTo>
                    <a:pt x="0" y="89"/>
                  </a:lnTo>
                  <a:lnTo>
                    <a:pt x="3" y="104"/>
                  </a:lnTo>
                  <a:lnTo>
                    <a:pt x="8" y="117"/>
                  </a:lnTo>
                  <a:lnTo>
                    <a:pt x="15" y="130"/>
                  </a:lnTo>
                  <a:lnTo>
                    <a:pt x="25" y="140"/>
                  </a:lnTo>
                  <a:lnTo>
                    <a:pt x="35" y="149"/>
                  </a:lnTo>
                  <a:lnTo>
                    <a:pt x="48" y="156"/>
                  </a:lnTo>
                  <a:lnTo>
                    <a:pt x="61" y="162"/>
                  </a:lnTo>
                  <a:lnTo>
                    <a:pt x="76" y="164"/>
                  </a:lnTo>
                  <a:lnTo>
                    <a:pt x="357"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9" name="Google Shape;1629;p49"/>
            <p:cNvSpPr/>
            <p:nvPr/>
          </p:nvSpPr>
          <p:spPr>
            <a:xfrm>
              <a:off x="3769" y="2363"/>
              <a:ext cx="37" cy="15"/>
            </a:xfrm>
            <a:custGeom>
              <a:rect b="b" l="l" r="r" t="t"/>
              <a:pathLst>
                <a:path extrusionOk="0" h="178" w="376">
                  <a:moveTo>
                    <a:pt x="25" y="161"/>
                  </a:moveTo>
                  <a:lnTo>
                    <a:pt x="18" y="160"/>
                  </a:lnTo>
                  <a:lnTo>
                    <a:pt x="11" y="157"/>
                  </a:lnTo>
                  <a:lnTo>
                    <a:pt x="5" y="151"/>
                  </a:lnTo>
                  <a:lnTo>
                    <a:pt x="2" y="142"/>
                  </a:lnTo>
                  <a:lnTo>
                    <a:pt x="0" y="17"/>
                  </a:lnTo>
                  <a:lnTo>
                    <a:pt x="2" y="10"/>
                  </a:lnTo>
                  <a:lnTo>
                    <a:pt x="7" y="4"/>
                  </a:lnTo>
                  <a:lnTo>
                    <a:pt x="14" y="1"/>
                  </a:lnTo>
                  <a:lnTo>
                    <a:pt x="22" y="0"/>
                  </a:lnTo>
                  <a:lnTo>
                    <a:pt x="182" y="8"/>
                  </a:lnTo>
                  <a:lnTo>
                    <a:pt x="301" y="12"/>
                  </a:lnTo>
                  <a:lnTo>
                    <a:pt x="317" y="15"/>
                  </a:lnTo>
                  <a:lnTo>
                    <a:pt x="331" y="20"/>
                  </a:lnTo>
                  <a:lnTo>
                    <a:pt x="343" y="29"/>
                  </a:lnTo>
                  <a:lnTo>
                    <a:pt x="354" y="38"/>
                  </a:lnTo>
                  <a:lnTo>
                    <a:pt x="363" y="48"/>
                  </a:lnTo>
                  <a:lnTo>
                    <a:pt x="370" y="61"/>
                  </a:lnTo>
                  <a:lnTo>
                    <a:pt x="375" y="74"/>
                  </a:lnTo>
                  <a:lnTo>
                    <a:pt x="376" y="89"/>
                  </a:lnTo>
                  <a:lnTo>
                    <a:pt x="376" y="112"/>
                  </a:lnTo>
                  <a:lnTo>
                    <a:pt x="375" y="125"/>
                  </a:lnTo>
                  <a:lnTo>
                    <a:pt x="371" y="138"/>
                  </a:lnTo>
                  <a:lnTo>
                    <a:pt x="365" y="150"/>
                  </a:lnTo>
                  <a:lnTo>
                    <a:pt x="357" y="160"/>
                  </a:lnTo>
                  <a:lnTo>
                    <a:pt x="346" y="168"/>
                  </a:lnTo>
                  <a:lnTo>
                    <a:pt x="334" y="174"/>
                  </a:lnTo>
                  <a:lnTo>
                    <a:pt x="321" y="178"/>
                  </a:lnTo>
                  <a:lnTo>
                    <a:pt x="306" y="178"/>
                  </a:lnTo>
                  <a:lnTo>
                    <a:pt x="25" y="161"/>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0" name="Google Shape;1630;p49"/>
            <p:cNvSpPr/>
            <p:nvPr/>
          </p:nvSpPr>
          <p:spPr>
            <a:xfrm>
              <a:off x="3725" y="2361"/>
              <a:ext cx="38" cy="15"/>
            </a:xfrm>
            <a:custGeom>
              <a:rect b="b" l="l" r="r" t="t"/>
              <a:pathLst>
                <a:path extrusionOk="0" h="182" w="378">
                  <a:moveTo>
                    <a:pt x="21" y="0"/>
                  </a:moveTo>
                  <a:lnTo>
                    <a:pt x="354" y="19"/>
                  </a:lnTo>
                  <a:lnTo>
                    <a:pt x="362" y="21"/>
                  </a:lnTo>
                  <a:lnTo>
                    <a:pt x="369" y="25"/>
                  </a:lnTo>
                  <a:lnTo>
                    <a:pt x="373" y="31"/>
                  </a:lnTo>
                  <a:lnTo>
                    <a:pt x="375" y="39"/>
                  </a:lnTo>
                  <a:lnTo>
                    <a:pt x="378" y="163"/>
                  </a:lnTo>
                  <a:lnTo>
                    <a:pt x="377" y="171"/>
                  </a:lnTo>
                  <a:lnTo>
                    <a:pt x="372" y="177"/>
                  </a:lnTo>
                  <a:lnTo>
                    <a:pt x="366" y="181"/>
                  </a:lnTo>
                  <a:lnTo>
                    <a:pt x="358" y="182"/>
                  </a:lnTo>
                  <a:lnTo>
                    <a:pt x="25" y="163"/>
                  </a:lnTo>
                  <a:lnTo>
                    <a:pt x="17" y="161"/>
                  </a:lnTo>
                  <a:lnTo>
                    <a:pt x="10" y="156"/>
                  </a:lnTo>
                  <a:lnTo>
                    <a:pt x="6" y="150"/>
                  </a:lnTo>
                  <a:lnTo>
                    <a:pt x="4" y="143"/>
                  </a:lnTo>
                  <a:lnTo>
                    <a:pt x="0" y="19"/>
                  </a:lnTo>
                  <a:lnTo>
                    <a:pt x="2" y="10"/>
                  </a:lnTo>
                  <a:lnTo>
                    <a:pt x="7" y="4"/>
                  </a:lnTo>
                  <a:lnTo>
                    <a:pt x="13" y="1"/>
                  </a:lnTo>
                  <a:lnTo>
                    <a:pt x="21"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1" name="Google Shape;1631;p49"/>
            <p:cNvSpPr/>
            <p:nvPr/>
          </p:nvSpPr>
          <p:spPr>
            <a:xfrm>
              <a:off x="3684" y="2357"/>
              <a:ext cx="38" cy="15"/>
            </a:xfrm>
            <a:custGeom>
              <a:rect b="b" l="l" r="r" t="t"/>
              <a:pathLst>
                <a:path extrusionOk="0" h="181" w="377">
                  <a:moveTo>
                    <a:pt x="355" y="181"/>
                  </a:moveTo>
                  <a:lnTo>
                    <a:pt x="363" y="180"/>
                  </a:lnTo>
                  <a:lnTo>
                    <a:pt x="370" y="177"/>
                  </a:lnTo>
                  <a:lnTo>
                    <a:pt x="375" y="170"/>
                  </a:lnTo>
                  <a:lnTo>
                    <a:pt x="377" y="161"/>
                  </a:lnTo>
                  <a:lnTo>
                    <a:pt x="372" y="37"/>
                  </a:lnTo>
                  <a:lnTo>
                    <a:pt x="370" y="30"/>
                  </a:lnTo>
                  <a:lnTo>
                    <a:pt x="366" y="23"/>
                  </a:lnTo>
                  <a:lnTo>
                    <a:pt x="360" y="19"/>
                  </a:lnTo>
                  <a:lnTo>
                    <a:pt x="352" y="17"/>
                  </a:lnTo>
                  <a:lnTo>
                    <a:pt x="190" y="7"/>
                  </a:lnTo>
                  <a:lnTo>
                    <a:pt x="71" y="0"/>
                  </a:lnTo>
                  <a:lnTo>
                    <a:pt x="56" y="1"/>
                  </a:lnTo>
                  <a:lnTo>
                    <a:pt x="41" y="4"/>
                  </a:lnTo>
                  <a:lnTo>
                    <a:pt x="29" y="10"/>
                  </a:lnTo>
                  <a:lnTo>
                    <a:pt x="19" y="17"/>
                  </a:lnTo>
                  <a:lnTo>
                    <a:pt x="10" y="28"/>
                  </a:lnTo>
                  <a:lnTo>
                    <a:pt x="4" y="40"/>
                  </a:lnTo>
                  <a:lnTo>
                    <a:pt x="1" y="52"/>
                  </a:lnTo>
                  <a:lnTo>
                    <a:pt x="0" y="67"/>
                  </a:lnTo>
                  <a:lnTo>
                    <a:pt x="0" y="89"/>
                  </a:lnTo>
                  <a:lnTo>
                    <a:pt x="2" y="103"/>
                  </a:lnTo>
                  <a:lnTo>
                    <a:pt x="6" y="117"/>
                  </a:lnTo>
                  <a:lnTo>
                    <a:pt x="13" y="129"/>
                  </a:lnTo>
                  <a:lnTo>
                    <a:pt x="22" y="140"/>
                  </a:lnTo>
                  <a:lnTo>
                    <a:pt x="33" y="150"/>
                  </a:lnTo>
                  <a:lnTo>
                    <a:pt x="47" y="156"/>
                  </a:lnTo>
                  <a:lnTo>
                    <a:pt x="60" y="161"/>
                  </a:lnTo>
                  <a:lnTo>
                    <a:pt x="75" y="163"/>
                  </a:lnTo>
                  <a:lnTo>
                    <a:pt x="355" y="18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2" name="Google Shape;1632;p49"/>
            <p:cNvSpPr/>
            <p:nvPr/>
          </p:nvSpPr>
          <p:spPr>
            <a:xfrm>
              <a:off x="3771" y="2361"/>
              <a:ext cx="37" cy="15"/>
            </a:xfrm>
            <a:custGeom>
              <a:rect b="b" l="l" r="r" t="t"/>
              <a:pathLst>
                <a:path extrusionOk="0" h="178" w="376">
                  <a:moveTo>
                    <a:pt x="24" y="161"/>
                  </a:moveTo>
                  <a:lnTo>
                    <a:pt x="16" y="160"/>
                  </a:lnTo>
                  <a:lnTo>
                    <a:pt x="9" y="156"/>
                  </a:lnTo>
                  <a:lnTo>
                    <a:pt x="5" y="150"/>
                  </a:lnTo>
                  <a:lnTo>
                    <a:pt x="3" y="141"/>
                  </a:lnTo>
                  <a:lnTo>
                    <a:pt x="0" y="17"/>
                  </a:lnTo>
                  <a:lnTo>
                    <a:pt x="1" y="10"/>
                  </a:lnTo>
                  <a:lnTo>
                    <a:pt x="5" y="3"/>
                  </a:lnTo>
                  <a:lnTo>
                    <a:pt x="11" y="0"/>
                  </a:lnTo>
                  <a:lnTo>
                    <a:pt x="19" y="0"/>
                  </a:lnTo>
                  <a:lnTo>
                    <a:pt x="182" y="7"/>
                  </a:lnTo>
                  <a:lnTo>
                    <a:pt x="301" y="15"/>
                  </a:lnTo>
                  <a:lnTo>
                    <a:pt x="316" y="17"/>
                  </a:lnTo>
                  <a:lnTo>
                    <a:pt x="330" y="22"/>
                  </a:lnTo>
                  <a:lnTo>
                    <a:pt x="342" y="28"/>
                  </a:lnTo>
                  <a:lnTo>
                    <a:pt x="353" y="37"/>
                  </a:lnTo>
                  <a:lnTo>
                    <a:pt x="363" y="49"/>
                  </a:lnTo>
                  <a:lnTo>
                    <a:pt x="369" y="61"/>
                  </a:lnTo>
                  <a:lnTo>
                    <a:pt x="374" y="75"/>
                  </a:lnTo>
                  <a:lnTo>
                    <a:pt x="376" y="89"/>
                  </a:lnTo>
                  <a:lnTo>
                    <a:pt x="376" y="111"/>
                  </a:lnTo>
                  <a:lnTo>
                    <a:pt x="375" y="124"/>
                  </a:lnTo>
                  <a:lnTo>
                    <a:pt x="371" y="138"/>
                  </a:lnTo>
                  <a:lnTo>
                    <a:pt x="364" y="149"/>
                  </a:lnTo>
                  <a:lnTo>
                    <a:pt x="355" y="160"/>
                  </a:lnTo>
                  <a:lnTo>
                    <a:pt x="344" y="168"/>
                  </a:lnTo>
                  <a:lnTo>
                    <a:pt x="332" y="174"/>
                  </a:lnTo>
                  <a:lnTo>
                    <a:pt x="319" y="177"/>
                  </a:lnTo>
                  <a:lnTo>
                    <a:pt x="304" y="178"/>
                  </a:lnTo>
                  <a:lnTo>
                    <a:pt x="24" y="161"/>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3" name="Google Shape;1633;p49"/>
            <p:cNvSpPr/>
            <p:nvPr/>
          </p:nvSpPr>
          <p:spPr>
            <a:xfrm>
              <a:off x="3727" y="2359"/>
              <a:ext cx="38" cy="15"/>
            </a:xfrm>
            <a:custGeom>
              <a:rect b="b" l="l" r="r" t="t"/>
              <a:pathLst>
                <a:path extrusionOk="0" h="182" w="376">
                  <a:moveTo>
                    <a:pt x="20" y="0"/>
                  </a:moveTo>
                  <a:lnTo>
                    <a:pt x="353"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4" name="Google Shape;1634;p49"/>
            <p:cNvSpPr/>
            <p:nvPr/>
          </p:nvSpPr>
          <p:spPr>
            <a:xfrm>
              <a:off x="3678" y="2329"/>
              <a:ext cx="132" cy="24"/>
            </a:xfrm>
            <a:custGeom>
              <a:rect b="b" l="l" r="r" t="t"/>
              <a:pathLst>
                <a:path extrusionOk="0" h="287" w="1317">
                  <a:moveTo>
                    <a:pt x="114" y="0"/>
                  </a:moveTo>
                  <a:lnTo>
                    <a:pt x="1198" y="59"/>
                  </a:lnTo>
                  <a:lnTo>
                    <a:pt x="1226" y="63"/>
                  </a:lnTo>
                  <a:lnTo>
                    <a:pt x="1250" y="70"/>
                  </a:lnTo>
                  <a:lnTo>
                    <a:pt x="1270" y="83"/>
                  </a:lnTo>
                  <a:lnTo>
                    <a:pt x="1287" y="98"/>
                  </a:lnTo>
                  <a:lnTo>
                    <a:pt x="1300" y="116"/>
                  </a:lnTo>
                  <a:lnTo>
                    <a:pt x="1310" y="136"/>
                  </a:lnTo>
                  <a:lnTo>
                    <a:pt x="1315" y="156"/>
                  </a:lnTo>
                  <a:lnTo>
                    <a:pt x="1317" y="178"/>
                  </a:lnTo>
                  <a:lnTo>
                    <a:pt x="1316" y="200"/>
                  </a:lnTo>
                  <a:lnTo>
                    <a:pt x="1311" y="220"/>
                  </a:lnTo>
                  <a:lnTo>
                    <a:pt x="1303" y="239"/>
                  </a:lnTo>
                  <a:lnTo>
                    <a:pt x="1291" y="256"/>
                  </a:lnTo>
                  <a:lnTo>
                    <a:pt x="1274" y="269"/>
                  </a:lnTo>
                  <a:lnTo>
                    <a:pt x="1254" y="280"/>
                  </a:lnTo>
                  <a:lnTo>
                    <a:pt x="1231" y="286"/>
                  </a:lnTo>
                  <a:lnTo>
                    <a:pt x="1203" y="287"/>
                  </a:lnTo>
                  <a:lnTo>
                    <a:pt x="119" y="230"/>
                  </a:lnTo>
                  <a:lnTo>
                    <a:pt x="91" y="226"/>
                  </a:lnTo>
                  <a:lnTo>
                    <a:pt x="68" y="216"/>
                  </a:lnTo>
                  <a:lnTo>
                    <a:pt x="48" y="204"/>
                  </a:lnTo>
                  <a:lnTo>
                    <a:pt x="30" y="188"/>
                  </a:lnTo>
                  <a:lnTo>
                    <a:pt x="17" y="171"/>
                  </a:lnTo>
                  <a:lnTo>
                    <a:pt x="8" y="151"/>
                  </a:lnTo>
                  <a:lnTo>
                    <a:pt x="2" y="131"/>
                  </a:lnTo>
                  <a:lnTo>
                    <a:pt x="0" y="109"/>
                  </a:lnTo>
                  <a:lnTo>
                    <a:pt x="1" y="87"/>
                  </a:lnTo>
                  <a:lnTo>
                    <a:pt x="6" y="67"/>
                  </a:lnTo>
                  <a:lnTo>
                    <a:pt x="15" y="48"/>
                  </a:lnTo>
                  <a:lnTo>
                    <a:pt x="27" y="31"/>
                  </a:lnTo>
                  <a:lnTo>
                    <a:pt x="44" y="18"/>
                  </a:lnTo>
                  <a:lnTo>
                    <a:pt x="63" y="7"/>
                  </a:lnTo>
                  <a:lnTo>
                    <a:pt x="86" y="1"/>
                  </a:lnTo>
                  <a:lnTo>
                    <a:pt x="114" y="0"/>
                  </a:lnTo>
                  <a:close/>
                </a:path>
              </a:pathLst>
            </a:custGeom>
            <a:solidFill>
              <a:srgbClr val="E0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49"/>
            <p:cNvSpPr/>
            <p:nvPr/>
          </p:nvSpPr>
          <p:spPr>
            <a:xfrm>
              <a:off x="3678" y="2329"/>
              <a:ext cx="132" cy="23"/>
            </a:xfrm>
            <a:custGeom>
              <a:rect b="b" l="l" r="r" t="t"/>
              <a:pathLst>
                <a:path extrusionOk="0" h="287" w="1320">
                  <a:moveTo>
                    <a:pt x="115" y="0"/>
                  </a:moveTo>
                  <a:lnTo>
                    <a:pt x="1198" y="57"/>
                  </a:lnTo>
                  <a:lnTo>
                    <a:pt x="1226" y="61"/>
                  </a:lnTo>
                  <a:lnTo>
                    <a:pt x="1250" y="70"/>
                  </a:lnTo>
                  <a:lnTo>
                    <a:pt x="1270" y="83"/>
                  </a:lnTo>
                  <a:lnTo>
                    <a:pt x="1288" y="98"/>
                  </a:lnTo>
                  <a:lnTo>
                    <a:pt x="1301" y="116"/>
                  </a:lnTo>
                  <a:lnTo>
                    <a:pt x="1311" y="135"/>
                  </a:lnTo>
                  <a:lnTo>
                    <a:pt x="1317" y="156"/>
                  </a:lnTo>
                  <a:lnTo>
                    <a:pt x="1320" y="178"/>
                  </a:lnTo>
                  <a:lnTo>
                    <a:pt x="1318" y="199"/>
                  </a:lnTo>
                  <a:lnTo>
                    <a:pt x="1313" y="219"/>
                  </a:lnTo>
                  <a:lnTo>
                    <a:pt x="1304" y="238"/>
                  </a:lnTo>
                  <a:lnTo>
                    <a:pt x="1292" y="254"/>
                  </a:lnTo>
                  <a:lnTo>
                    <a:pt x="1275" y="268"/>
                  </a:lnTo>
                  <a:lnTo>
                    <a:pt x="1255" y="278"/>
                  </a:lnTo>
                  <a:lnTo>
                    <a:pt x="1232" y="285"/>
                  </a:lnTo>
                  <a:lnTo>
                    <a:pt x="1203" y="287"/>
                  </a:lnTo>
                  <a:lnTo>
                    <a:pt x="119" y="228"/>
                  </a:lnTo>
                  <a:lnTo>
                    <a:pt x="91" y="223"/>
                  </a:lnTo>
                  <a:lnTo>
                    <a:pt x="68" y="214"/>
                  </a:lnTo>
                  <a:lnTo>
                    <a:pt x="48" y="202"/>
                  </a:lnTo>
                  <a:lnTo>
                    <a:pt x="30" y="186"/>
                  </a:lnTo>
                  <a:lnTo>
                    <a:pt x="17" y="169"/>
                  </a:lnTo>
                  <a:lnTo>
                    <a:pt x="8" y="149"/>
                  </a:lnTo>
                  <a:lnTo>
                    <a:pt x="2" y="128"/>
                  </a:lnTo>
                  <a:lnTo>
                    <a:pt x="0" y="106"/>
                  </a:lnTo>
                  <a:lnTo>
                    <a:pt x="1" y="86"/>
                  </a:lnTo>
                  <a:lnTo>
                    <a:pt x="6" y="66"/>
                  </a:lnTo>
                  <a:lnTo>
                    <a:pt x="15" y="47"/>
                  </a:lnTo>
                  <a:lnTo>
                    <a:pt x="27" y="31"/>
                  </a:lnTo>
                  <a:lnTo>
                    <a:pt x="44" y="16"/>
                  </a:lnTo>
                  <a:lnTo>
                    <a:pt x="64" y="7"/>
                  </a:lnTo>
                  <a:lnTo>
                    <a:pt x="87" y="1"/>
                  </a:lnTo>
                  <a:lnTo>
                    <a:pt x="115" y="0"/>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6" name="Google Shape;1636;p49"/>
            <p:cNvSpPr/>
            <p:nvPr/>
          </p:nvSpPr>
          <p:spPr>
            <a:xfrm>
              <a:off x="3679" y="2329"/>
              <a:ext cx="130" cy="23"/>
            </a:xfrm>
            <a:custGeom>
              <a:rect b="b" l="l" r="r" t="t"/>
              <a:pathLst>
                <a:path extrusionOk="0" h="278" w="1308">
                  <a:moveTo>
                    <a:pt x="108" y="0"/>
                  </a:moveTo>
                  <a:lnTo>
                    <a:pt x="140" y="2"/>
                  </a:lnTo>
                  <a:lnTo>
                    <a:pt x="171" y="3"/>
                  </a:lnTo>
                  <a:lnTo>
                    <a:pt x="198" y="4"/>
                  </a:lnTo>
                  <a:lnTo>
                    <a:pt x="225" y="5"/>
                  </a:lnTo>
                  <a:lnTo>
                    <a:pt x="248" y="7"/>
                  </a:lnTo>
                  <a:lnTo>
                    <a:pt x="270" y="8"/>
                  </a:lnTo>
                  <a:lnTo>
                    <a:pt x="292" y="9"/>
                  </a:lnTo>
                  <a:lnTo>
                    <a:pt x="312" y="9"/>
                  </a:lnTo>
                  <a:lnTo>
                    <a:pt x="331" y="11"/>
                  </a:lnTo>
                  <a:lnTo>
                    <a:pt x="351" y="12"/>
                  </a:lnTo>
                  <a:lnTo>
                    <a:pt x="370" y="13"/>
                  </a:lnTo>
                  <a:lnTo>
                    <a:pt x="388" y="14"/>
                  </a:lnTo>
                  <a:lnTo>
                    <a:pt x="407" y="15"/>
                  </a:lnTo>
                  <a:lnTo>
                    <a:pt x="428" y="16"/>
                  </a:lnTo>
                  <a:lnTo>
                    <a:pt x="448" y="17"/>
                  </a:lnTo>
                  <a:lnTo>
                    <a:pt x="470" y="18"/>
                  </a:lnTo>
                  <a:lnTo>
                    <a:pt x="494" y="19"/>
                  </a:lnTo>
                  <a:lnTo>
                    <a:pt x="518" y="20"/>
                  </a:lnTo>
                  <a:lnTo>
                    <a:pt x="546" y="22"/>
                  </a:lnTo>
                  <a:lnTo>
                    <a:pt x="574" y="23"/>
                  </a:lnTo>
                  <a:lnTo>
                    <a:pt x="607" y="25"/>
                  </a:lnTo>
                  <a:lnTo>
                    <a:pt x="640" y="27"/>
                  </a:lnTo>
                  <a:lnTo>
                    <a:pt x="678" y="29"/>
                  </a:lnTo>
                  <a:lnTo>
                    <a:pt x="718" y="31"/>
                  </a:lnTo>
                  <a:lnTo>
                    <a:pt x="762" y="33"/>
                  </a:lnTo>
                  <a:lnTo>
                    <a:pt x="810" y="36"/>
                  </a:lnTo>
                  <a:lnTo>
                    <a:pt x="861" y="38"/>
                  </a:lnTo>
                  <a:lnTo>
                    <a:pt x="918" y="42"/>
                  </a:lnTo>
                  <a:lnTo>
                    <a:pt x="979" y="46"/>
                  </a:lnTo>
                  <a:lnTo>
                    <a:pt x="1044" y="49"/>
                  </a:lnTo>
                  <a:lnTo>
                    <a:pt x="1115" y="53"/>
                  </a:lnTo>
                  <a:lnTo>
                    <a:pt x="1191" y="57"/>
                  </a:lnTo>
                  <a:lnTo>
                    <a:pt x="1220" y="61"/>
                  </a:lnTo>
                  <a:lnTo>
                    <a:pt x="1243" y="71"/>
                  </a:lnTo>
                  <a:lnTo>
                    <a:pt x="1263" y="83"/>
                  </a:lnTo>
                  <a:lnTo>
                    <a:pt x="1278" y="97"/>
                  </a:lnTo>
                  <a:lnTo>
                    <a:pt x="1292" y="115"/>
                  </a:lnTo>
                  <a:lnTo>
                    <a:pt x="1300" y="135"/>
                  </a:lnTo>
                  <a:lnTo>
                    <a:pt x="1306" y="154"/>
                  </a:lnTo>
                  <a:lnTo>
                    <a:pt x="1308" y="174"/>
                  </a:lnTo>
                  <a:lnTo>
                    <a:pt x="1307" y="195"/>
                  </a:lnTo>
                  <a:lnTo>
                    <a:pt x="1302" y="214"/>
                  </a:lnTo>
                  <a:lnTo>
                    <a:pt x="1294" y="232"/>
                  </a:lnTo>
                  <a:lnTo>
                    <a:pt x="1282" y="248"/>
                  </a:lnTo>
                  <a:lnTo>
                    <a:pt x="1265" y="261"/>
                  </a:lnTo>
                  <a:lnTo>
                    <a:pt x="1246" y="270"/>
                  </a:lnTo>
                  <a:lnTo>
                    <a:pt x="1223" y="277"/>
                  </a:lnTo>
                  <a:lnTo>
                    <a:pt x="1196" y="278"/>
                  </a:lnTo>
                  <a:lnTo>
                    <a:pt x="1164" y="276"/>
                  </a:lnTo>
                  <a:lnTo>
                    <a:pt x="1133" y="273"/>
                  </a:lnTo>
                  <a:lnTo>
                    <a:pt x="1106" y="271"/>
                  </a:lnTo>
                  <a:lnTo>
                    <a:pt x="1080" y="270"/>
                  </a:lnTo>
                  <a:lnTo>
                    <a:pt x="1057" y="268"/>
                  </a:lnTo>
                  <a:lnTo>
                    <a:pt x="1035" y="267"/>
                  </a:lnTo>
                  <a:lnTo>
                    <a:pt x="1013" y="266"/>
                  </a:lnTo>
                  <a:lnTo>
                    <a:pt x="993" y="264"/>
                  </a:lnTo>
                  <a:lnTo>
                    <a:pt x="974" y="263"/>
                  </a:lnTo>
                  <a:lnTo>
                    <a:pt x="954" y="262"/>
                  </a:lnTo>
                  <a:lnTo>
                    <a:pt x="936" y="261"/>
                  </a:lnTo>
                  <a:lnTo>
                    <a:pt x="917" y="260"/>
                  </a:lnTo>
                  <a:lnTo>
                    <a:pt x="897" y="259"/>
                  </a:lnTo>
                  <a:lnTo>
                    <a:pt x="877" y="258"/>
                  </a:lnTo>
                  <a:lnTo>
                    <a:pt x="857" y="256"/>
                  </a:lnTo>
                  <a:lnTo>
                    <a:pt x="836" y="255"/>
                  </a:lnTo>
                  <a:lnTo>
                    <a:pt x="813" y="254"/>
                  </a:lnTo>
                  <a:lnTo>
                    <a:pt x="788" y="253"/>
                  </a:lnTo>
                  <a:lnTo>
                    <a:pt x="760" y="251"/>
                  </a:lnTo>
                  <a:lnTo>
                    <a:pt x="732" y="250"/>
                  </a:lnTo>
                  <a:lnTo>
                    <a:pt x="700" y="248"/>
                  </a:lnTo>
                  <a:lnTo>
                    <a:pt x="666" y="247"/>
                  </a:lnTo>
                  <a:lnTo>
                    <a:pt x="628" y="244"/>
                  </a:lnTo>
                  <a:lnTo>
                    <a:pt x="587" y="242"/>
                  </a:lnTo>
                  <a:lnTo>
                    <a:pt x="543" y="240"/>
                  </a:lnTo>
                  <a:lnTo>
                    <a:pt x="495" y="237"/>
                  </a:lnTo>
                  <a:lnTo>
                    <a:pt x="443" y="235"/>
                  </a:lnTo>
                  <a:lnTo>
                    <a:pt x="386" y="232"/>
                  </a:lnTo>
                  <a:lnTo>
                    <a:pt x="325" y="229"/>
                  </a:lnTo>
                  <a:lnTo>
                    <a:pt x="259" y="226"/>
                  </a:lnTo>
                  <a:lnTo>
                    <a:pt x="188" y="223"/>
                  </a:lnTo>
                  <a:lnTo>
                    <a:pt x="112" y="219"/>
                  </a:lnTo>
                  <a:lnTo>
                    <a:pt x="86" y="215"/>
                  </a:lnTo>
                  <a:lnTo>
                    <a:pt x="65" y="207"/>
                  </a:lnTo>
                  <a:lnTo>
                    <a:pt x="46" y="195"/>
                  </a:lnTo>
                  <a:lnTo>
                    <a:pt x="29" y="180"/>
                  </a:lnTo>
                  <a:lnTo>
                    <a:pt x="17" y="163"/>
                  </a:lnTo>
                  <a:lnTo>
                    <a:pt x="7" y="143"/>
                  </a:lnTo>
                  <a:lnTo>
                    <a:pt x="2" y="123"/>
                  </a:lnTo>
                  <a:lnTo>
                    <a:pt x="0" y="102"/>
                  </a:lnTo>
                  <a:lnTo>
                    <a:pt x="1" y="82"/>
                  </a:lnTo>
                  <a:lnTo>
                    <a:pt x="6" y="63"/>
                  </a:lnTo>
                  <a:lnTo>
                    <a:pt x="14" y="46"/>
                  </a:lnTo>
                  <a:lnTo>
                    <a:pt x="26" y="30"/>
                  </a:lnTo>
                  <a:lnTo>
                    <a:pt x="42" y="18"/>
                  </a:lnTo>
                  <a:lnTo>
                    <a:pt x="61" y="7"/>
                  </a:lnTo>
                  <a:lnTo>
                    <a:pt x="82" y="2"/>
                  </a:lnTo>
                  <a:lnTo>
                    <a:pt x="108" y="0"/>
                  </a:lnTo>
                  <a:close/>
                </a:path>
              </a:pathLst>
            </a:custGeom>
            <a:solidFill>
              <a:srgbClr val="3D45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7" name="Google Shape;1637;p49"/>
            <p:cNvSpPr/>
            <p:nvPr/>
          </p:nvSpPr>
          <p:spPr>
            <a:xfrm>
              <a:off x="3679" y="2330"/>
              <a:ext cx="130" cy="22"/>
            </a:xfrm>
            <a:custGeom>
              <a:rect b="b" l="l" r="r" t="t"/>
              <a:pathLst>
                <a:path extrusionOk="0" h="265" w="1298">
                  <a:moveTo>
                    <a:pt x="105" y="0"/>
                  </a:moveTo>
                  <a:lnTo>
                    <a:pt x="137" y="2"/>
                  </a:lnTo>
                  <a:lnTo>
                    <a:pt x="168" y="3"/>
                  </a:lnTo>
                  <a:lnTo>
                    <a:pt x="195" y="4"/>
                  </a:lnTo>
                  <a:lnTo>
                    <a:pt x="221" y="5"/>
                  </a:lnTo>
                  <a:lnTo>
                    <a:pt x="244" y="7"/>
                  </a:lnTo>
                  <a:lnTo>
                    <a:pt x="266" y="8"/>
                  </a:lnTo>
                  <a:lnTo>
                    <a:pt x="288" y="9"/>
                  </a:lnTo>
                  <a:lnTo>
                    <a:pt x="308" y="9"/>
                  </a:lnTo>
                  <a:lnTo>
                    <a:pt x="327" y="10"/>
                  </a:lnTo>
                  <a:lnTo>
                    <a:pt x="347" y="11"/>
                  </a:lnTo>
                  <a:lnTo>
                    <a:pt x="365" y="12"/>
                  </a:lnTo>
                  <a:lnTo>
                    <a:pt x="384" y="13"/>
                  </a:lnTo>
                  <a:lnTo>
                    <a:pt x="403" y="14"/>
                  </a:lnTo>
                  <a:lnTo>
                    <a:pt x="423" y="15"/>
                  </a:lnTo>
                  <a:lnTo>
                    <a:pt x="444" y="16"/>
                  </a:lnTo>
                  <a:lnTo>
                    <a:pt x="465" y="17"/>
                  </a:lnTo>
                  <a:lnTo>
                    <a:pt x="489" y="18"/>
                  </a:lnTo>
                  <a:lnTo>
                    <a:pt x="514" y="19"/>
                  </a:lnTo>
                  <a:lnTo>
                    <a:pt x="541" y="21"/>
                  </a:lnTo>
                  <a:lnTo>
                    <a:pt x="570" y="22"/>
                  </a:lnTo>
                  <a:lnTo>
                    <a:pt x="602" y="24"/>
                  </a:lnTo>
                  <a:lnTo>
                    <a:pt x="635" y="26"/>
                  </a:lnTo>
                  <a:lnTo>
                    <a:pt x="673" y="29"/>
                  </a:lnTo>
                  <a:lnTo>
                    <a:pt x="713" y="31"/>
                  </a:lnTo>
                  <a:lnTo>
                    <a:pt x="757" y="33"/>
                  </a:lnTo>
                  <a:lnTo>
                    <a:pt x="805" y="36"/>
                  </a:lnTo>
                  <a:lnTo>
                    <a:pt x="856" y="38"/>
                  </a:lnTo>
                  <a:lnTo>
                    <a:pt x="913" y="41"/>
                  </a:lnTo>
                  <a:lnTo>
                    <a:pt x="974" y="45"/>
                  </a:lnTo>
                  <a:lnTo>
                    <a:pt x="1039" y="48"/>
                  </a:lnTo>
                  <a:lnTo>
                    <a:pt x="1110" y="52"/>
                  </a:lnTo>
                  <a:lnTo>
                    <a:pt x="1186" y="57"/>
                  </a:lnTo>
                  <a:lnTo>
                    <a:pt x="1214" y="61"/>
                  </a:lnTo>
                  <a:lnTo>
                    <a:pt x="1237" y="69"/>
                  </a:lnTo>
                  <a:lnTo>
                    <a:pt x="1256" y="80"/>
                  </a:lnTo>
                  <a:lnTo>
                    <a:pt x="1271" y="95"/>
                  </a:lnTo>
                  <a:lnTo>
                    <a:pt x="1283" y="111"/>
                  </a:lnTo>
                  <a:lnTo>
                    <a:pt x="1291" y="130"/>
                  </a:lnTo>
                  <a:lnTo>
                    <a:pt x="1296" y="149"/>
                  </a:lnTo>
                  <a:lnTo>
                    <a:pt x="1298" y="168"/>
                  </a:lnTo>
                  <a:lnTo>
                    <a:pt x="1298" y="188"/>
                  </a:lnTo>
                  <a:lnTo>
                    <a:pt x="1293" y="207"/>
                  </a:lnTo>
                  <a:lnTo>
                    <a:pt x="1285" y="223"/>
                  </a:lnTo>
                  <a:lnTo>
                    <a:pt x="1272" y="238"/>
                  </a:lnTo>
                  <a:lnTo>
                    <a:pt x="1257" y="249"/>
                  </a:lnTo>
                  <a:lnTo>
                    <a:pt x="1238" y="258"/>
                  </a:lnTo>
                  <a:lnTo>
                    <a:pt x="1217" y="264"/>
                  </a:lnTo>
                  <a:lnTo>
                    <a:pt x="1191" y="265"/>
                  </a:lnTo>
                  <a:lnTo>
                    <a:pt x="1159" y="263"/>
                  </a:lnTo>
                  <a:lnTo>
                    <a:pt x="1128" y="260"/>
                  </a:lnTo>
                  <a:lnTo>
                    <a:pt x="1101" y="258"/>
                  </a:lnTo>
                  <a:lnTo>
                    <a:pt x="1075" y="257"/>
                  </a:lnTo>
                  <a:lnTo>
                    <a:pt x="1052" y="255"/>
                  </a:lnTo>
                  <a:lnTo>
                    <a:pt x="1030" y="254"/>
                  </a:lnTo>
                  <a:lnTo>
                    <a:pt x="1008" y="253"/>
                  </a:lnTo>
                  <a:lnTo>
                    <a:pt x="988" y="251"/>
                  </a:lnTo>
                  <a:lnTo>
                    <a:pt x="969" y="250"/>
                  </a:lnTo>
                  <a:lnTo>
                    <a:pt x="949" y="249"/>
                  </a:lnTo>
                  <a:lnTo>
                    <a:pt x="931" y="248"/>
                  </a:lnTo>
                  <a:lnTo>
                    <a:pt x="912" y="247"/>
                  </a:lnTo>
                  <a:lnTo>
                    <a:pt x="892" y="246"/>
                  </a:lnTo>
                  <a:lnTo>
                    <a:pt x="872" y="245"/>
                  </a:lnTo>
                  <a:lnTo>
                    <a:pt x="852" y="243"/>
                  </a:lnTo>
                  <a:lnTo>
                    <a:pt x="831" y="242"/>
                  </a:lnTo>
                  <a:lnTo>
                    <a:pt x="808" y="241"/>
                  </a:lnTo>
                  <a:lnTo>
                    <a:pt x="783" y="240"/>
                  </a:lnTo>
                  <a:lnTo>
                    <a:pt x="755" y="238"/>
                  </a:lnTo>
                  <a:lnTo>
                    <a:pt x="727" y="237"/>
                  </a:lnTo>
                  <a:lnTo>
                    <a:pt x="695" y="235"/>
                  </a:lnTo>
                  <a:lnTo>
                    <a:pt x="661" y="234"/>
                  </a:lnTo>
                  <a:lnTo>
                    <a:pt x="623" y="231"/>
                  </a:lnTo>
                  <a:lnTo>
                    <a:pt x="582" y="229"/>
                  </a:lnTo>
                  <a:lnTo>
                    <a:pt x="538" y="227"/>
                  </a:lnTo>
                  <a:lnTo>
                    <a:pt x="490" y="224"/>
                  </a:lnTo>
                  <a:lnTo>
                    <a:pt x="438" y="222"/>
                  </a:lnTo>
                  <a:lnTo>
                    <a:pt x="381" y="219"/>
                  </a:lnTo>
                  <a:lnTo>
                    <a:pt x="320" y="216"/>
                  </a:lnTo>
                  <a:lnTo>
                    <a:pt x="254" y="213"/>
                  </a:lnTo>
                  <a:lnTo>
                    <a:pt x="183" y="210"/>
                  </a:lnTo>
                  <a:lnTo>
                    <a:pt x="107" y="206"/>
                  </a:lnTo>
                  <a:lnTo>
                    <a:pt x="83" y="202"/>
                  </a:lnTo>
                  <a:lnTo>
                    <a:pt x="63" y="194"/>
                  </a:lnTo>
                  <a:lnTo>
                    <a:pt x="45" y="183"/>
                  </a:lnTo>
                  <a:lnTo>
                    <a:pt x="30" y="168"/>
                  </a:lnTo>
                  <a:lnTo>
                    <a:pt x="18" y="152"/>
                  </a:lnTo>
                  <a:lnTo>
                    <a:pt x="9" y="133"/>
                  </a:lnTo>
                  <a:lnTo>
                    <a:pt x="3" y="112"/>
                  </a:lnTo>
                  <a:lnTo>
                    <a:pt x="0" y="92"/>
                  </a:lnTo>
                  <a:lnTo>
                    <a:pt x="2" y="73"/>
                  </a:lnTo>
                  <a:lnTo>
                    <a:pt x="7" y="55"/>
                  </a:lnTo>
                  <a:lnTo>
                    <a:pt x="15" y="40"/>
                  </a:lnTo>
                  <a:lnTo>
                    <a:pt x="26" y="25"/>
                  </a:lnTo>
                  <a:lnTo>
                    <a:pt x="42" y="14"/>
                  </a:lnTo>
                  <a:lnTo>
                    <a:pt x="60" y="5"/>
                  </a:lnTo>
                  <a:lnTo>
                    <a:pt x="80" y="1"/>
                  </a:lnTo>
                  <a:lnTo>
                    <a:pt x="105" y="0"/>
                  </a:lnTo>
                  <a:close/>
                </a:path>
              </a:pathLst>
            </a:custGeom>
            <a:solidFill>
              <a:srgbClr val="4D525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8" name="Google Shape;1638;p49"/>
            <p:cNvSpPr/>
            <p:nvPr/>
          </p:nvSpPr>
          <p:spPr>
            <a:xfrm>
              <a:off x="3680" y="2331"/>
              <a:ext cx="129" cy="21"/>
            </a:xfrm>
            <a:custGeom>
              <a:rect b="b" l="l" r="r" t="t"/>
              <a:pathLst>
                <a:path extrusionOk="0" h="255" w="1289">
                  <a:moveTo>
                    <a:pt x="98" y="0"/>
                  </a:moveTo>
                  <a:lnTo>
                    <a:pt x="130" y="2"/>
                  </a:lnTo>
                  <a:lnTo>
                    <a:pt x="161" y="3"/>
                  </a:lnTo>
                  <a:lnTo>
                    <a:pt x="188" y="5"/>
                  </a:lnTo>
                  <a:lnTo>
                    <a:pt x="214" y="6"/>
                  </a:lnTo>
                  <a:lnTo>
                    <a:pt x="238" y="7"/>
                  </a:lnTo>
                  <a:lnTo>
                    <a:pt x="260" y="8"/>
                  </a:lnTo>
                  <a:lnTo>
                    <a:pt x="282" y="9"/>
                  </a:lnTo>
                  <a:lnTo>
                    <a:pt x="301" y="10"/>
                  </a:lnTo>
                  <a:lnTo>
                    <a:pt x="321" y="11"/>
                  </a:lnTo>
                  <a:lnTo>
                    <a:pt x="340" y="12"/>
                  </a:lnTo>
                  <a:lnTo>
                    <a:pt x="359" y="13"/>
                  </a:lnTo>
                  <a:lnTo>
                    <a:pt x="378" y="14"/>
                  </a:lnTo>
                  <a:lnTo>
                    <a:pt x="398" y="15"/>
                  </a:lnTo>
                  <a:lnTo>
                    <a:pt x="417" y="16"/>
                  </a:lnTo>
                  <a:lnTo>
                    <a:pt x="438" y="18"/>
                  </a:lnTo>
                  <a:lnTo>
                    <a:pt x="460" y="19"/>
                  </a:lnTo>
                  <a:lnTo>
                    <a:pt x="483" y="20"/>
                  </a:lnTo>
                  <a:lnTo>
                    <a:pt x="508" y="21"/>
                  </a:lnTo>
                  <a:lnTo>
                    <a:pt x="535" y="22"/>
                  </a:lnTo>
                  <a:lnTo>
                    <a:pt x="564" y="24"/>
                  </a:lnTo>
                  <a:lnTo>
                    <a:pt x="596" y="26"/>
                  </a:lnTo>
                  <a:lnTo>
                    <a:pt x="630" y="27"/>
                  </a:lnTo>
                  <a:lnTo>
                    <a:pt x="667" y="29"/>
                  </a:lnTo>
                  <a:lnTo>
                    <a:pt x="708" y="32"/>
                  </a:lnTo>
                  <a:lnTo>
                    <a:pt x="751" y="34"/>
                  </a:lnTo>
                  <a:lnTo>
                    <a:pt x="799" y="37"/>
                  </a:lnTo>
                  <a:lnTo>
                    <a:pt x="850" y="39"/>
                  </a:lnTo>
                  <a:lnTo>
                    <a:pt x="907" y="43"/>
                  </a:lnTo>
                  <a:lnTo>
                    <a:pt x="967" y="47"/>
                  </a:lnTo>
                  <a:lnTo>
                    <a:pt x="1033" y="51"/>
                  </a:lnTo>
                  <a:lnTo>
                    <a:pt x="1103" y="55"/>
                  </a:lnTo>
                  <a:lnTo>
                    <a:pt x="1179" y="59"/>
                  </a:lnTo>
                  <a:lnTo>
                    <a:pt x="1207" y="62"/>
                  </a:lnTo>
                  <a:lnTo>
                    <a:pt x="1230" y="69"/>
                  </a:lnTo>
                  <a:lnTo>
                    <a:pt x="1248" y="80"/>
                  </a:lnTo>
                  <a:lnTo>
                    <a:pt x="1262" y="93"/>
                  </a:lnTo>
                  <a:lnTo>
                    <a:pt x="1273" y="109"/>
                  </a:lnTo>
                  <a:lnTo>
                    <a:pt x="1281" y="125"/>
                  </a:lnTo>
                  <a:lnTo>
                    <a:pt x="1286" y="143"/>
                  </a:lnTo>
                  <a:lnTo>
                    <a:pt x="1289" y="160"/>
                  </a:lnTo>
                  <a:lnTo>
                    <a:pt x="1288" y="181"/>
                  </a:lnTo>
                  <a:lnTo>
                    <a:pt x="1283" y="200"/>
                  </a:lnTo>
                  <a:lnTo>
                    <a:pt x="1274" y="215"/>
                  </a:lnTo>
                  <a:lnTo>
                    <a:pt x="1262" y="230"/>
                  </a:lnTo>
                  <a:lnTo>
                    <a:pt x="1247" y="241"/>
                  </a:lnTo>
                  <a:lnTo>
                    <a:pt x="1229" y="248"/>
                  </a:lnTo>
                  <a:lnTo>
                    <a:pt x="1208" y="254"/>
                  </a:lnTo>
                  <a:lnTo>
                    <a:pt x="1184" y="255"/>
                  </a:lnTo>
                  <a:lnTo>
                    <a:pt x="1152" y="253"/>
                  </a:lnTo>
                  <a:lnTo>
                    <a:pt x="1121" y="250"/>
                  </a:lnTo>
                  <a:lnTo>
                    <a:pt x="1094" y="248"/>
                  </a:lnTo>
                  <a:lnTo>
                    <a:pt x="1068" y="247"/>
                  </a:lnTo>
                  <a:lnTo>
                    <a:pt x="1045" y="245"/>
                  </a:lnTo>
                  <a:lnTo>
                    <a:pt x="1023" y="244"/>
                  </a:lnTo>
                  <a:lnTo>
                    <a:pt x="1001" y="243"/>
                  </a:lnTo>
                  <a:lnTo>
                    <a:pt x="981" y="241"/>
                  </a:lnTo>
                  <a:lnTo>
                    <a:pt x="962" y="240"/>
                  </a:lnTo>
                  <a:lnTo>
                    <a:pt x="942" y="239"/>
                  </a:lnTo>
                  <a:lnTo>
                    <a:pt x="924" y="238"/>
                  </a:lnTo>
                  <a:lnTo>
                    <a:pt x="905" y="237"/>
                  </a:lnTo>
                  <a:lnTo>
                    <a:pt x="885" y="236"/>
                  </a:lnTo>
                  <a:lnTo>
                    <a:pt x="865" y="235"/>
                  </a:lnTo>
                  <a:lnTo>
                    <a:pt x="845" y="233"/>
                  </a:lnTo>
                  <a:lnTo>
                    <a:pt x="824" y="232"/>
                  </a:lnTo>
                  <a:lnTo>
                    <a:pt x="801" y="231"/>
                  </a:lnTo>
                  <a:lnTo>
                    <a:pt x="776" y="230"/>
                  </a:lnTo>
                  <a:lnTo>
                    <a:pt x="748" y="228"/>
                  </a:lnTo>
                  <a:lnTo>
                    <a:pt x="720" y="227"/>
                  </a:lnTo>
                  <a:lnTo>
                    <a:pt x="688" y="225"/>
                  </a:lnTo>
                  <a:lnTo>
                    <a:pt x="654" y="224"/>
                  </a:lnTo>
                  <a:lnTo>
                    <a:pt x="616" y="221"/>
                  </a:lnTo>
                  <a:lnTo>
                    <a:pt x="575" y="219"/>
                  </a:lnTo>
                  <a:lnTo>
                    <a:pt x="531" y="217"/>
                  </a:lnTo>
                  <a:lnTo>
                    <a:pt x="483" y="214"/>
                  </a:lnTo>
                  <a:lnTo>
                    <a:pt x="431" y="212"/>
                  </a:lnTo>
                  <a:lnTo>
                    <a:pt x="374" y="209"/>
                  </a:lnTo>
                  <a:lnTo>
                    <a:pt x="313" y="206"/>
                  </a:lnTo>
                  <a:lnTo>
                    <a:pt x="247" y="203"/>
                  </a:lnTo>
                  <a:lnTo>
                    <a:pt x="176" y="200"/>
                  </a:lnTo>
                  <a:lnTo>
                    <a:pt x="100" y="196"/>
                  </a:lnTo>
                  <a:lnTo>
                    <a:pt x="78" y="192"/>
                  </a:lnTo>
                  <a:lnTo>
                    <a:pt x="60" y="185"/>
                  </a:lnTo>
                  <a:lnTo>
                    <a:pt x="43" y="175"/>
                  </a:lnTo>
                  <a:lnTo>
                    <a:pt x="29" y="161"/>
                  </a:lnTo>
                  <a:lnTo>
                    <a:pt x="16" y="145"/>
                  </a:lnTo>
                  <a:lnTo>
                    <a:pt x="7" y="127"/>
                  </a:lnTo>
                  <a:lnTo>
                    <a:pt x="2" y="108"/>
                  </a:lnTo>
                  <a:lnTo>
                    <a:pt x="0" y="87"/>
                  </a:lnTo>
                  <a:lnTo>
                    <a:pt x="1" y="69"/>
                  </a:lnTo>
                  <a:lnTo>
                    <a:pt x="6" y="53"/>
                  </a:lnTo>
                  <a:lnTo>
                    <a:pt x="14" y="38"/>
                  </a:lnTo>
                  <a:lnTo>
                    <a:pt x="26" y="25"/>
                  </a:lnTo>
                  <a:lnTo>
                    <a:pt x="40" y="14"/>
                  </a:lnTo>
                  <a:lnTo>
                    <a:pt x="56" y="6"/>
                  </a:lnTo>
                  <a:lnTo>
                    <a:pt x="76" y="1"/>
                  </a:lnTo>
                  <a:lnTo>
                    <a:pt x="98" y="0"/>
                  </a:lnTo>
                  <a:close/>
                </a:path>
              </a:pathLst>
            </a:custGeom>
            <a:solidFill>
              <a:srgbClr val="59616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9" name="Google Shape;1639;p49"/>
            <p:cNvSpPr/>
            <p:nvPr/>
          </p:nvSpPr>
          <p:spPr>
            <a:xfrm>
              <a:off x="3680" y="2332"/>
              <a:ext cx="128" cy="20"/>
            </a:xfrm>
            <a:custGeom>
              <a:rect b="b" l="l" r="r" t="t"/>
              <a:pathLst>
                <a:path extrusionOk="0" h="243" w="1277">
                  <a:moveTo>
                    <a:pt x="93" y="0"/>
                  </a:moveTo>
                  <a:lnTo>
                    <a:pt x="125" y="2"/>
                  </a:lnTo>
                  <a:lnTo>
                    <a:pt x="156" y="3"/>
                  </a:lnTo>
                  <a:lnTo>
                    <a:pt x="183" y="4"/>
                  </a:lnTo>
                  <a:lnTo>
                    <a:pt x="209" y="6"/>
                  </a:lnTo>
                  <a:lnTo>
                    <a:pt x="233" y="7"/>
                  </a:lnTo>
                  <a:lnTo>
                    <a:pt x="255" y="8"/>
                  </a:lnTo>
                  <a:lnTo>
                    <a:pt x="277" y="9"/>
                  </a:lnTo>
                  <a:lnTo>
                    <a:pt x="296" y="10"/>
                  </a:lnTo>
                  <a:lnTo>
                    <a:pt x="316" y="11"/>
                  </a:lnTo>
                  <a:lnTo>
                    <a:pt x="335" y="12"/>
                  </a:lnTo>
                  <a:lnTo>
                    <a:pt x="354" y="13"/>
                  </a:lnTo>
                  <a:lnTo>
                    <a:pt x="373" y="14"/>
                  </a:lnTo>
                  <a:lnTo>
                    <a:pt x="393" y="15"/>
                  </a:lnTo>
                  <a:lnTo>
                    <a:pt x="412" y="16"/>
                  </a:lnTo>
                  <a:lnTo>
                    <a:pt x="433" y="17"/>
                  </a:lnTo>
                  <a:lnTo>
                    <a:pt x="455" y="18"/>
                  </a:lnTo>
                  <a:lnTo>
                    <a:pt x="478" y="19"/>
                  </a:lnTo>
                  <a:lnTo>
                    <a:pt x="503" y="20"/>
                  </a:lnTo>
                  <a:lnTo>
                    <a:pt x="530" y="21"/>
                  </a:lnTo>
                  <a:lnTo>
                    <a:pt x="559" y="23"/>
                  </a:lnTo>
                  <a:lnTo>
                    <a:pt x="591" y="24"/>
                  </a:lnTo>
                  <a:lnTo>
                    <a:pt x="625" y="26"/>
                  </a:lnTo>
                  <a:lnTo>
                    <a:pt x="662" y="28"/>
                  </a:lnTo>
                  <a:lnTo>
                    <a:pt x="703" y="30"/>
                  </a:lnTo>
                  <a:lnTo>
                    <a:pt x="746" y="33"/>
                  </a:lnTo>
                  <a:lnTo>
                    <a:pt x="794" y="36"/>
                  </a:lnTo>
                  <a:lnTo>
                    <a:pt x="845" y="39"/>
                  </a:lnTo>
                  <a:lnTo>
                    <a:pt x="902" y="42"/>
                  </a:lnTo>
                  <a:lnTo>
                    <a:pt x="962" y="45"/>
                  </a:lnTo>
                  <a:lnTo>
                    <a:pt x="1028" y="49"/>
                  </a:lnTo>
                  <a:lnTo>
                    <a:pt x="1098" y="53"/>
                  </a:lnTo>
                  <a:lnTo>
                    <a:pt x="1174" y="57"/>
                  </a:lnTo>
                  <a:lnTo>
                    <a:pt x="1202" y="61"/>
                  </a:lnTo>
                  <a:lnTo>
                    <a:pt x="1224" y="69"/>
                  </a:lnTo>
                  <a:lnTo>
                    <a:pt x="1241" y="79"/>
                  </a:lnTo>
                  <a:lnTo>
                    <a:pt x="1254" y="91"/>
                  </a:lnTo>
                  <a:lnTo>
                    <a:pt x="1265" y="106"/>
                  </a:lnTo>
                  <a:lnTo>
                    <a:pt x="1271" y="123"/>
                  </a:lnTo>
                  <a:lnTo>
                    <a:pt x="1275" y="139"/>
                  </a:lnTo>
                  <a:lnTo>
                    <a:pt x="1277" y="156"/>
                  </a:lnTo>
                  <a:lnTo>
                    <a:pt x="1277" y="175"/>
                  </a:lnTo>
                  <a:lnTo>
                    <a:pt x="1274" y="193"/>
                  </a:lnTo>
                  <a:lnTo>
                    <a:pt x="1266" y="207"/>
                  </a:lnTo>
                  <a:lnTo>
                    <a:pt x="1254" y="221"/>
                  </a:lnTo>
                  <a:lnTo>
                    <a:pt x="1239" y="230"/>
                  </a:lnTo>
                  <a:lnTo>
                    <a:pt x="1222" y="237"/>
                  </a:lnTo>
                  <a:lnTo>
                    <a:pt x="1202" y="242"/>
                  </a:lnTo>
                  <a:lnTo>
                    <a:pt x="1179" y="243"/>
                  </a:lnTo>
                  <a:lnTo>
                    <a:pt x="1147" y="241"/>
                  </a:lnTo>
                  <a:lnTo>
                    <a:pt x="1116" y="238"/>
                  </a:lnTo>
                  <a:lnTo>
                    <a:pt x="1089" y="236"/>
                  </a:lnTo>
                  <a:lnTo>
                    <a:pt x="1063" y="235"/>
                  </a:lnTo>
                  <a:lnTo>
                    <a:pt x="1040" y="233"/>
                  </a:lnTo>
                  <a:lnTo>
                    <a:pt x="1018" y="232"/>
                  </a:lnTo>
                  <a:lnTo>
                    <a:pt x="996" y="231"/>
                  </a:lnTo>
                  <a:lnTo>
                    <a:pt x="976" y="229"/>
                  </a:lnTo>
                  <a:lnTo>
                    <a:pt x="957" y="228"/>
                  </a:lnTo>
                  <a:lnTo>
                    <a:pt x="937" y="227"/>
                  </a:lnTo>
                  <a:lnTo>
                    <a:pt x="919" y="226"/>
                  </a:lnTo>
                  <a:lnTo>
                    <a:pt x="900" y="225"/>
                  </a:lnTo>
                  <a:lnTo>
                    <a:pt x="880" y="224"/>
                  </a:lnTo>
                  <a:lnTo>
                    <a:pt x="860" y="223"/>
                  </a:lnTo>
                  <a:lnTo>
                    <a:pt x="840" y="221"/>
                  </a:lnTo>
                  <a:lnTo>
                    <a:pt x="819" y="220"/>
                  </a:lnTo>
                  <a:lnTo>
                    <a:pt x="796" y="219"/>
                  </a:lnTo>
                  <a:lnTo>
                    <a:pt x="771" y="218"/>
                  </a:lnTo>
                  <a:lnTo>
                    <a:pt x="743" y="216"/>
                  </a:lnTo>
                  <a:lnTo>
                    <a:pt x="715" y="215"/>
                  </a:lnTo>
                  <a:lnTo>
                    <a:pt x="683" y="213"/>
                  </a:lnTo>
                  <a:lnTo>
                    <a:pt x="649" y="212"/>
                  </a:lnTo>
                  <a:lnTo>
                    <a:pt x="611" y="209"/>
                  </a:lnTo>
                  <a:lnTo>
                    <a:pt x="570" y="207"/>
                  </a:lnTo>
                  <a:lnTo>
                    <a:pt x="526" y="205"/>
                  </a:lnTo>
                  <a:lnTo>
                    <a:pt x="478" y="202"/>
                  </a:lnTo>
                  <a:lnTo>
                    <a:pt x="426" y="200"/>
                  </a:lnTo>
                  <a:lnTo>
                    <a:pt x="369" y="197"/>
                  </a:lnTo>
                  <a:lnTo>
                    <a:pt x="308" y="194"/>
                  </a:lnTo>
                  <a:lnTo>
                    <a:pt x="242" y="191"/>
                  </a:lnTo>
                  <a:lnTo>
                    <a:pt x="171" y="188"/>
                  </a:lnTo>
                  <a:lnTo>
                    <a:pt x="95" y="184"/>
                  </a:lnTo>
                  <a:lnTo>
                    <a:pt x="75" y="180"/>
                  </a:lnTo>
                  <a:lnTo>
                    <a:pt x="58" y="174"/>
                  </a:lnTo>
                  <a:lnTo>
                    <a:pt x="43" y="164"/>
                  </a:lnTo>
                  <a:lnTo>
                    <a:pt x="29" y="151"/>
                  </a:lnTo>
                  <a:lnTo>
                    <a:pt x="17" y="136"/>
                  </a:lnTo>
                  <a:lnTo>
                    <a:pt x="8" y="119"/>
                  </a:lnTo>
                  <a:lnTo>
                    <a:pt x="3" y="100"/>
                  </a:lnTo>
                  <a:lnTo>
                    <a:pt x="0" y="79"/>
                  </a:lnTo>
                  <a:lnTo>
                    <a:pt x="2" y="62"/>
                  </a:lnTo>
                  <a:lnTo>
                    <a:pt x="6" y="48"/>
                  </a:lnTo>
                  <a:lnTo>
                    <a:pt x="14" y="33"/>
                  </a:lnTo>
                  <a:lnTo>
                    <a:pt x="26" y="22"/>
                  </a:lnTo>
                  <a:lnTo>
                    <a:pt x="39" y="12"/>
                  </a:lnTo>
                  <a:lnTo>
                    <a:pt x="55" y="6"/>
                  </a:lnTo>
                  <a:lnTo>
                    <a:pt x="72" y="1"/>
                  </a:lnTo>
                  <a:lnTo>
                    <a:pt x="93" y="0"/>
                  </a:lnTo>
                  <a:close/>
                </a:path>
              </a:pathLst>
            </a:custGeom>
            <a:solidFill>
              <a:srgbClr val="696E6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0" name="Google Shape;1640;p49"/>
            <p:cNvSpPr/>
            <p:nvPr/>
          </p:nvSpPr>
          <p:spPr>
            <a:xfrm>
              <a:off x="3681" y="2333"/>
              <a:ext cx="127" cy="19"/>
            </a:xfrm>
            <a:custGeom>
              <a:rect b="b" l="l" r="r" t="t"/>
              <a:pathLst>
                <a:path extrusionOk="0" h="233" w="1267">
                  <a:moveTo>
                    <a:pt x="86" y="0"/>
                  </a:moveTo>
                  <a:lnTo>
                    <a:pt x="118" y="2"/>
                  </a:lnTo>
                  <a:lnTo>
                    <a:pt x="149" y="3"/>
                  </a:lnTo>
                  <a:lnTo>
                    <a:pt x="176" y="5"/>
                  </a:lnTo>
                  <a:lnTo>
                    <a:pt x="202" y="6"/>
                  </a:lnTo>
                  <a:lnTo>
                    <a:pt x="226" y="8"/>
                  </a:lnTo>
                  <a:lnTo>
                    <a:pt x="248" y="9"/>
                  </a:lnTo>
                  <a:lnTo>
                    <a:pt x="270" y="10"/>
                  </a:lnTo>
                  <a:lnTo>
                    <a:pt x="289" y="11"/>
                  </a:lnTo>
                  <a:lnTo>
                    <a:pt x="309" y="12"/>
                  </a:lnTo>
                  <a:lnTo>
                    <a:pt x="328" y="13"/>
                  </a:lnTo>
                  <a:lnTo>
                    <a:pt x="347" y="14"/>
                  </a:lnTo>
                  <a:lnTo>
                    <a:pt x="366" y="15"/>
                  </a:lnTo>
                  <a:lnTo>
                    <a:pt x="386" y="16"/>
                  </a:lnTo>
                  <a:lnTo>
                    <a:pt x="405" y="17"/>
                  </a:lnTo>
                  <a:lnTo>
                    <a:pt x="426" y="18"/>
                  </a:lnTo>
                  <a:lnTo>
                    <a:pt x="449" y="19"/>
                  </a:lnTo>
                  <a:lnTo>
                    <a:pt x="472" y="20"/>
                  </a:lnTo>
                  <a:lnTo>
                    <a:pt x="496" y="22"/>
                  </a:lnTo>
                  <a:lnTo>
                    <a:pt x="524" y="23"/>
                  </a:lnTo>
                  <a:lnTo>
                    <a:pt x="553" y="26"/>
                  </a:lnTo>
                  <a:lnTo>
                    <a:pt x="585" y="27"/>
                  </a:lnTo>
                  <a:lnTo>
                    <a:pt x="619" y="29"/>
                  </a:lnTo>
                  <a:lnTo>
                    <a:pt x="656" y="31"/>
                  </a:lnTo>
                  <a:lnTo>
                    <a:pt x="697" y="33"/>
                  </a:lnTo>
                  <a:lnTo>
                    <a:pt x="741" y="36"/>
                  </a:lnTo>
                  <a:lnTo>
                    <a:pt x="789" y="38"/>
                  </a:lnTo>
                  <a:lnTo>
                    <a:pt x="840" y="41"/>
                  </a:lnTo>
                  <a:lnTo>
                    <a:pt x="897" y="44"/>
                  </a:lnTo>
                  <a:lnTo>
                    <a:pt x="958" y="47"/>
                  </a:lnTo>
                  <a:lnTo>
                    <a:pt x="1023" y="51"/>
                  </a:lnTo>
                  <a:lnTo>
                    <a:pt x="1094" y="56"/>
                  </a:lnTo>
                  <a:lnTo>
                    <a:pt x="1170" y="60"/>
                  </a:lnTo>
                  <a:lnTo>
                    <a:pt x="1197" y="63"/>
                  </a:lnTo>
                  <a:lnTo>
                    <a:pt x="1217" y="69"/>
                  </a:lnTo>
                  <a:lnTo>
                    <a:pt x="1233" y="78"/>
                  </a:lnTo>
                  <a:lnTo>
                    <a:pt x="1246" y="91"/>
                  </a:lnTo>
                  <a:lnTo>
                    <a:pt x="1254" y="104"/>
                  </a:lnTo>
                  <a:lnTo>
                    <a:pt x="1261" y="120"/>
                  </a:lnTo>
                  <a:lnTo>
                    <a:pt x="1265" y="135"/>
                  </a:lnTo>
                  <a:lnTo>
                    <a:pt x="1267" y="151"/>
                  </a:lnTo>
                  <a:lnTo>
                    <a:pt x="1267" y="170"/>
                  </a:lnTo>
                  <a:lnTo>
                    <a:pt x="1263" y="188"/>
                  </a:lnTo>
                  <a:lnTo>
                    <a:pt x="1256" y="203"/>
                  </a:lnTo>
                  <a:lnTo>
                    <a:pt x="1244" y="214"/>
                  </a:lnTo>
                  <a:lnTo>
                    <a:pt x="1229" y="222"/>
                  </a:lnTo>
                  <a:lnTo>
                    <a:pt x="1213" y="228"/>
                  </a:lnTo>
                  <a:lnTo>
                    <a:pt x="1194" y="232"/>
                  </a:lnTo>
                  <a:lnTo>
                    <a:pt x="1172" y="233"/>
                  </a:lnTo>
                  <a:lnTo>
                    <a:pt x="1140" y="231"/>
                  </a:lnTo>
                  <a:lnTo>
                    <a:pt x="1109" y="228"/>
                  </a:lnTo>
                  <a:lnTo>
                    <a:pt x="1082" y="226"/>
                  </a:lnTo>
                  <a:lnTo>
                    <a:pt x="1056" y="225"/>
                  </a:lnTo>
                  <a:lnTo>
                    <a:pt x="1033" y="223"/>
                  </a:lnTo>
                  <a:lnTo>
                    <a:pt x="1011" y="222"/>
                  </a:lnTo>
                  <a:lnTo>
                    <a:pt x="989" y="221"/>
                  </a:lnTo>
                  <a:lnTo>
                    <a:pt x="969" y="219"/>
                  </a:lnTo>
                  <a:lnTo>
                    <a:pt x="950" y="218"/>
                  </a:lnTo>
                  <a:lnTo>
                    <a:pt x="930" y="217"/>
                  </a:lnTo>
                  <a:lnTo>
                    <a:pt x="912" y="216"/>
                  </a:lnTo>
                  <a:lnTo>
                    <a:pt x="893" y="215"/>
                  </a:lnTo>
                  <a:lnTo>
                    <a:pt x="873" y="214"/>
                  </a:lnTo>
                  <a:lnTo>
                    <a:pt x="853" y="213"/>
                  </a:lnTo>
                  <a:lnTo>
                    <a:pt x="833" y="211"/>
                  </a:lnTo>
                  <a:lnTo>
                    <a:pt x="812" y="210"/>
                  </a:lnTo>
                  <a:lnTo>
                    <a:pt x="789" y="209"/>
                  </a:lnTo>
                  <a:lnTo>
                    <a:pt x="764" y="208"/>
                  </a:lnTo>
                  <a:lnTo>
                    <a:pt x="736" y="206"/>
                  </a:lnTo>
                  <a:lnTo>
                    <a:pt x="708" y="205"/>
                  </a:lnTo>
                  <a:lnTo>
                    <a:pt x="676" y="203"/>
                  </a:lnTo>
                  <a:lnTo>
                    <a:pt x="642" y="202"/>
                  </a:lnTo>
                  <a:lnTo>
                    <a:pt x="604" y="199"/>
                  </a:lnTo>
                  <a:lnTo>
                    <a:pt x="563" y="197"/>
                  </a:lnTo>
                  <a:lnTo>
                    <a:pt x="519" y="195"/>
                  </a:lnTo>
                  <a:lnTo>
                    <a:pt x="471" y="192"/>
                  </a:lnTo>
                  <a:lnTo>
                    <a:pt x="419" y="190"/>
                  </a:lnTo>
                  <a:lnTo>
                    <a:pt x="362" y="187"/>
                  </a:lnTo>
                  <a:lnTo>
                    <a:pt x="301" y="184"/>
                  </a:lnTo>
                  <a:lnTo>
                    <a:pt x="235" y="181"/>
                  </a:lnTo>
                  <a:lnTo>
                    <a:pt x="164" y="178"/>
                  </a:lnTo>
                  <a:lnTo>
                    <a:pt x="88" y="174"/>
                  </a:lnTo>
                  <a:lnTo>
                    <a:pt x="70" y="170"/>
                  </a:lnTo>
                  <a:lnTo>
                    <a:pt x="55" y="164"/>
                  </a:lnTo>
                  <a:lnTo>
                    <a:pt x="40" y="155"/>
                  </a:lnTo>
                  <a:lnTo>
                    <a:pt x="27" y="143"/>
                  </a:lnTo>
                  <a:lnTo>
                    <a:pt x="16" y="128"/>
                  </a:lnTo>
                  <a:lnTo>
                    <a:pt x="7" y="111"/>
                  </a:lnTo>
                  <a:lnTo>
                    <a:pt x="2" y="93"/>
                  </a:lnTo>
                  <a:lnTo>
                    <a:pt x="0" y="72"/>
                  </a:lnTo>
                  <a:lnTo>
                    <a:pt x="1" y="57"/>
                  </a:lnTo>
                  <a:lnTo>
                    <a:pt x="6" y="42"/>
                  </a:lnTo>
                  <a:lnTo>
                    <a:pt x="14" y="30"/>
                  </a:lnTo>
                  <a:lnTo>
                    <a:pt x="24" y="19"/>
                  </a:lnTo>
                  <a:lnTo>
                    <a:pt x="37" y="10"/>
                  </a:lnTo>
                  <a:lnTo>
                    <a:pt x="51" y="4"/>
                  </a:lnTo>
                  <a:lnTo>
                    <a:pt x="68" y="1"/>
                  </a:lnTo>
                  <a:lnTo>
                    <a:pt x="86"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1" name="Google Shape;1641;p49"/>
            <p:cNvSpPr/>
            <p:nvPr/>
          </p:nvSpPr>
          <p:spPr>
            <a:xfrm>
              <a:off x="3682" y="2334"/>
              <a:ext cx="125" cy="18"/>
            </a:xfrm>
            <a:custGeom>
              <a:rect b="b" l="l" r="r" t="t"/>
              <a:pathLst>
                <a:path extrusionOk="0" h="221" w="1259">
                  <a:moveTo>
                    <a:pt x="81" y="0"/>
                  </a:moveTo>
                  <a:lnTo>
                    <a:pt x="1165" y="57"/>
                  </a:lnTo>
                  <a:lnTo>
                    <a:pt x="1192" y="60"/>
                  </a:lnTo>
                  <a:lnTo>
                    <a:pt x="1212" y="67"/>
                  </a:lnTo>
                  <a:lnTo>
                    <a:pt x="1227" y="77"/>
                  </a:lnTo>
                  <a:lnTo>
                    <a:pt x="1238" y="88"/>
                  </a:lnTo>
                  <a:lnTo>
                    <a:pt x="1246" y="101"/>
                  </a:lnTo>
                  <a:lnTo>
                    <a:pt x="1252" y="115"/>
                  </a:lnTo>
                  <a:lnTo>
                    <a:pt x="1256" y="129"/>
                  </a:lnTo>
                  <a:lnTo>
                    <a:pt x="1258" y="144"/>
                  </a:lnTo>
                  <a:lnTo>
                    <a:pt x="1259" y="164"/>
                  </a:lnTo>
                  <a:lnTo>
                    <a:pt x="1255" y="180"/>
                  </a:lnTo>
                  <a:lnTo>
                    <a:pt x="1247" y="194"/>
                  </a:lnTo>
                  <a:lnTo>
                    <a:pt x="1236" y="204"/>
                  </a:lnTo>
                  <a:lnTo>
                    <a:pt x="1222" y="212"/>
                  </a:lnTo>
                  <a:lnTo>
                    <a:pt x="1206" y="217"/>
                  </a:lnTo>
                  <a:lnTo>
                    <a:pt x="1186" y="221"/>
                  </a:lnTo>
                  <a:lnTo>
                    <a:pt x="1167" y="221"/>
                  </a:lnTo>
                  <a:lnTo>
                    <a:pt x="83" y="162"/>
                  </a:lnTo>
                  <a:lnTo>
                    <a:pt x="68" y="158"/>
                  </a:lnTo>
                  <a:lnTo>
                    <a:pt x="54" y="152"/>
                  </a:lnTo>
                  <a:lnTo>
                    <a:pt x="40" y="144"/>
                  </a:lnTo>
                  <a:lnTo>
                    <a:pt x="28" y="132"/>
                  </a:lnTo>
                  <a:lnTo>
                    <a:pt x="18" y="118"/>
                  </a:lnTo>
                  <a:lnTo>
                    <a:pt x="10" y="102"/>
                  </a:lnTo>
                  <a:lnTo>
                    <a:pt x="3" y="83"/>
                  </a:lnTo>
                  <a:lnTo>
                    <a:pt x="0" y="62"/>
                  </a:lnTo>
                  <a:lnTo>
                    <a:pt x="2" y="49"/>
                  </a:lnTo>
                  <a:lnTo>
                    <a:pt x="6" y="36"/>
                  </a:lnTo>
                  <a:lnTo>
                    <a:pt x="15" y="26"/>
                  </a:lnTo>
                  <a:lnTo>
                    <a:pt x="24" y="17"/>
                  </a:lnTo>
                  <a:lnTo>
                    <a:pt x="36" y="9"/>
                  </a:lnTo>
                  <a:lnTo>
                    <a:pt x="50" y="3"/>
                  </a:lnTo>
                  <a:lnTo>
                    <a:pt x="64" y="1"/>
                  </a:lnTo>
                  <a:lnTo>
                    <a:pt x="81" y="0"/>
                  </a:lnTo>
                  <a:close/>
                </a:path>
              </a:pathLst>
            </a:custGeom>
            <a:solidFill>
              <a:srgbClr val="878F8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2" name="Google Shape;1642;p49"/>
            <p:cNvSpPr/>
            <p:nvPr/>
          </p:nvSpPr>
          <p:spPr>
            <a:xfrm>
              <a:off x="3682" y="2332"/>
              <a:ext cx="38" cy="15"/>
            </a:xfrm>
            <a:custGeom>
              <a:rect b="b" l="l" r="r" t="t"/>
              <a:pathLst>
                <a:path extrusionOk="0" h="180" w="377">
                  <a:moveTo>
                    <a:pt x="356" y="180"/>
                  </a:moveTo>
                  <a:lnTo>
                    <a:pt x="363" y="179"/>
                  </a:lnTo>
                  <a:lnTo>
                    <a:pt x="370" y="175"/>
                  </a:lnTo>
                  <a:lnTo>
                    <a:pt x="375" y="169"/>
                  </a:lnTo>
                  <a:lnTo>
                    <a:pt x="377" y="161"/>
                  </a:lnTo>
                  <a:lnTo>
                    <a:pt x="374" y="37"/>
                  </a:lnTo>
                  <a:lnTo>
                    <a:pt x="371" y="29"/>
                  </a:lnTo>
                  <a:lnTo>
                    <a:pt x="367" y="22"/>
                  </a:lnTo>
                  <a:lnTo>
                    <a:pt x="360" y="18"/>
                  </a:lnTo>
                  <a:lnTo>
                    <a:pt x="352" y="17"/>
                  </a:lnTo>
                  <a:lnTo>
                    <a:pt x="192" y="7"/>
                  </a:lnTo>
                  <a:lnTo>
                    <a:pt x="73" y="0"/>
                  </a:lnTo>
                  <a:lnTo>
                    <a:pt x="57" y="0"/>
                  </a:lnTo>
                  <a:lnTo>
                    <a:pt x="43" y="3"/>
                  </a:lnTo>
                  <a:lnTo>
                    <a:pt x="31" y="9"/>
                  </a:lnTo>
                  <a:lnTo>
                    <a:pt x="21" y="18"/>
                  </a:lnTo>
                  <a:lnTo>
                    <a:pt x="12" y="27"/>
                  </a:lnTo>
                  <a:lnTo>
                    <a:pt x="5" y="39"/>
                  </a:lnTo>
                  <a:lnTo>
                    <a:pt x="1" y="52"/>
                  </a:lnTo>
                  <a:lnTo>
                    <a:pt x="0" y="66"/>
                  </a:lnTo>
                  <a:lnTo>
                    <a:pt x="0" y="89"/>
                  </a:lnTo>
                  <a:lnTo>
                    <a:pt x="2" y="104"/>
                  </a:lnTo>
                  <a:lnTo>
                    <a:pt x="7" y="117"/>
                  </a:lnTo>
                  <a:lnTo>
                    <a:pt x="15" y="130"/>
                  </a:lnTo>
                  <a:lnTo>
                    <a:pt x="24" y="140"/>
                  </a:lnTo>
                  <a:lnTo>
                    <a:pt x="35" y="149"/>
                  </a:lnTo>
                  <a:lnTo>
                    <a:pt x="47" y="155"/>
                  </a:lnTo>
                  <a:lnTo>
                    <a:pt x="60" y="161"/>
                  </a:lnTo>
                  <a:lnTo>
                    <a:pt x="75" y="163"/>
                  </a:lnTo>
                  <a:lnTo>
                    <a:pt x="356" y="18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3" name="Google Shape;1643;p49"/>
            <p:cNvSpPr/>
            <p:nvPr/>
          </p:nvSpPr>
          <p:spPr>
            <a:xfrm>
              <a:off x="3769" y="2336"/>
              <a:ext cx="37" cy="14"/>
            </a:xfrm>
            <a:custGeom>
              <a:rect b="b" l="l" r="r" t="t"/>
              <a:pathLst>
                <a:path extrusionOk="0" h="178" w="376">
                  <a:moveTo>
                    <a:pt x="25" y="160"/>
                  </a:moveTo>
                  <a:lnTo>
                    <a:pt x="18" y="159"/>
                  </a:lnTo>
                  <a:lnTo>
                    <a:pt x="11" y="156"/>
                  </a:lnTo>
                  <a:lnTo>
                    <a:pt x="6" y="150"/>
                  </a:lnTo>
                  <a:lnTo>
                    <a:pt x="2" y="140"/>
                  </a:lnTo>
                  <a:lnTo>
                    <a:pt x="0" y="17"/>
                  </a:lnTo>
                  <a:lnTo>
                    <a:pt x="2" y="10"/>
                  </a:lnTo>
                  <a:lnTo>
                    <a:pt x="8" y="4"/>
                  </a:lnTo>
                  <a:lnTo>
                    <a:pt x="15" y="0"/>
                  </a:lnTo>
                  <a:lnTo>
                    <a:pt x="23" y="0"/>
                  </a:lnTo>
                  <a:lnTo>
                    <a:pt x="182" y="7"/>
                  </a:lnTo>
                  <a:lnTo>
                    <a:pt x="301" y="12"/>
                  </a:lnTo>
                  <a:lnTo>
                    <a:pt x="317" y="15"/>
                  </a:lnTo>
                  <a:lnTo>
                    <a:pt x="331" y="20"/>
                  </a:lnTo>
                  <a:lnTo>
                    <a:pt x="343" y="29"/>
                  </a:lnTo>
                  <a:lnTo>
                    <a:pt x="354" y="38"/>
                  </a:lnTo>
                  <a:lnTo>
                    <a:pt x="363" y="48"/>
                  </a:lnTo>
                  <a:lnTo>
                    <a:pt x="370" y="61"/>
                  </a:lnTo>
                  <a:lnTo>
                    <a:pt x="375" y="74"/>
                  </a:lnTo>
                  <a:lnTo>
                    <a:pt x="376" y="89"/>
                  </a:lnTo>
                  <a:lnTo>
                    <a:pt x="376" y="111"/>
                  </a:lnTo>
                  <a:lnTo>
                    <a:pt x="375" y="125"/>
                  </a:lnTo>
                  <a:lnTo>
                    <a:pt x="372" y="137"/>
                  </a:lnTo>
                  <a:lnTo>
                    <a:pt x="366" y="149"/>
                  </a:lnTo>
                  <a:lnTo>
                    <a:pt x="357" y="159"/>
                  </a:lnTo>
                  <a:lnTo>
                    <a:pt x="346" y="167"/>
                  </a:lnTo>
                  <a:lnTo>
                    <a:pt x="334" y="174"/>
                  </a:lnTo>
                  <a:lnTo>
                    <a:pt x="321" y="177"/>
                  </a:lnTo>
                  <a:lnTo>
                    <a:pt x="306" y="178"/>
                  </a:lnTo>
                  <a:lnTo>
                    <a:pt x="25" y="16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4" name="Google Shape;1644;p49"/>
            <p:cNvSpPr/>
            <p:nvPr/>
          </p:nvSpPr>
          <p:spPr>
            <a:xfrm>
              <a:off x="3726" y="2333"/>
              <a:ext cx="37" cy="16"/>
            </a:xfrm>
            <a:custGeom>
              <a:rect b="b" l="l" r="r" t="t"/>
              <a:pathLst>
                <a:path extrusionOk="0" h="182" w="377">
                  <a:moveTo>
                    <a:pt x="20" y="0"/>
                  </a:moveTo>
                  <a:lnTo>
                    <a:pt x="353" y="18"/>
                  </a:lnTo>
                  <a:lnTo>
                    <a:pt x="361" y="21"/>
                  </a:lnTo>
                  <a:lnTo>
                    <a:pt x="368" y="25"/>
                  </a:lnTo>
                  <a:lnTo>
                    <a:pt x="373" y="31"/>
                  </a:lnTo>
                  <a:lnTo>
                    <a:pt x="375" y="39"/>
                  </a:lnTo>
                  <a:lnTo>
                    <a:pt x="377" y="163"/>
                  </a:lnTo>
                  <a:lnTo>
                    <a:pt x="376" y="171"/>
                  </a:lnTo>
                  <a:lnTo>
                    <a:pt x="371" y="177"/>
                  </a:lnTo>
                  <a:lnTo>
                    <a:pt x="365" y="181"/>
                  </a:lnTo>
                  <a:lnTo>
                    <a:pt x="357" y="182"/>
                  </a:lnTo>
                  <a:lnTo>
                    <a:pt x="24" y="163"/>
                  </a:lnTo>
                  <a:lnTo>
                    <a:pt x="16" y="161"/>
                  </a:lnTo>
                  <a:lnTo>
                    <a:pt x="9" y="156"/>
                  </a:lnTo>
                  <a:lnTo>
                    <a:pt x="5" y="150"/>
                  </a:lnTo>
                  <a:lnTo>
                    <a:pt x="3" y="143"/>
                  </a:lnTo>
                  <a:lnTo>
                    <a:pt x="0" y="18"/>
                  </a:lnTo>
                  <a:lnTo>
                    <a:pt x="2" y="10"/>
                  </a:lnTo>
                  <a:lnTo>
                    <a:pt x="6" y="4"/>
                  </a:lnTo>
                  <a:lnTo>
                    <a:pt x="12" y="1"/>
                  </a:lnTo>
                  <a:lnTo>
                    <a:pt x="20" y="0"/>
                  </a:lnTo>
                  <a:close/>
                </a:path>
              </a:pathLst>
            </a:custGeom>
            <a:solidFill>
              <a:srgbClr val="B5B5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5" name="Google Shape;1645;p49"/>
            <p:cNvSpPr/>
            <p:nvPr/>
          </p:nvSpPr>
          <p:spPr>
            <a:xfrm>
              <a:off x="3684" y="2330"/>
              <a:ext cx="38" cy="15"/>
            </a:xfrm>
            <a:custGeom>
              <a:rect b="b" l="l" r="r" t="t"/>
              <a:pathLst>
                <a:path extrusionOk="0" h="180" w="376">
                  <a:moveTo>
                    <a:pt x="355" y="180"/>
                  </a:moveTo>
                  <a:lnTo>
                    <a:pt x="362" y="179"/>
                  </a:lnTo>
                  <a:lnTo>
                    <a:pt x="369" y="175"/>
                  </a:lnTo>
                  <a:lnTo>
                    <a:pt x="374" y="169"/>
                  </a:lnTo>
                  <a:lnTo>
                    <a:pt x="376" y="160"/>
                  </a:lnTo>
                  <a:lnTo>
                    <a:pt x="371" y="37"/>
                  </a:lnTo>
                  <a:lnTo>
                    <a:pt x="369" y="30"/>
                  </a:lnTo>
                  <a:lnTo>
                    <a:pt x="365" y="23"/>
                  </a:lnTo>
                  <a:lnTo>
                    <a:pt x="359" y="19"/>
                  </a:lnTo>
                  <a:lnTo>
                    <a:pt x="352" y="17"/>
                  </a:lnTo>
                  <a:lnTo>
                    <a:pt x="189" y="7"/>
                  </a:lnTo>
                  <a:lnTo>
                    <a:pt x="70" y="0"/>
                  </a:lnTo>
                  <a:lnTo>
                    <a:pt x="55" y="1"/>
                  </a:lnTo>
                  <a:lnTo>
                    <a:pt x="42" y="4"/>
                  </a:lnTo>
                  <a:lnTo>
                    <a:pt x="28" y="9"/>
                  </a:lnTo>
                  <a:lnTo>
                    <a:pt x="18" y="17"/>
                  </a:lnTo>
                  <a:lnTo>
                    <a:pt x="10" y="27"/>
                  </a:lnTo>
                  <a:lnTo>
                    <a:pt x="4" y="39"/>
                  </a:lnTo>
                  <a:lnTo>
                    <a:pt x="0" y="51"/>
                  </a:lnTo>
                  <a:lnTo>
                    <a:pt x="0" y="66"/>
                  </a:lnTo>
                  <a:lnTo>
                    <a:pt x="0" y="89"/>
                  </a:lnTo>
                  <a:lnTo>
                    <a:pt x="1" y="103"/>
                  </a:lnTo>
                  <a:lnTo>
                    <a:pt x="6" y="116"/>
                  </a:lnTo>
                  <a:lnTo>
                    <a:pt x="13" y="129"/>
                  </a:lnTo>
                  <a:lnTo>
                    <a:pt x="22" y="139"/>
                  </a:lnTo>
                  <a:lnTo>
                    <a:pt x="33" y="149"/>
                  </a:lnTo>
                  <a:lnTo>
                    <a:pt x="46" y="156"/>
                  </a:lnTo>
                  <a:lnTo>
                    <a:pt x="60" y="161"/>
                  </a:lnTo>
                  <a:lnTo>
                    <a:pt x="75" y="163"/>
                  </a:lnTo>
                  <a:lnTo>
                    <a:pt x="355" y="18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6" name="Google Shape;1646;p49"/>
            <p:cNvSpPr/>
            <p:nvPr/>
          </p:nvSpPr>
          <p:spPr>
            <a:xfrm>
              <a:off x="3771" y="2334"/>
              <a:ext cx="38" cy="15"/>
            </a:xfrm>
            <a:custGeom>
              <a:rect b="b" l="l" r="r" t="t"/>
              <a:pathLst>
                <a:path extrusionOk="0" h="178" w="376">
                  <a:moveTo>
                    <a:pt x="23" y="162"/>
                  </a:moveTo>
                  <a:lnTo>
                    <a:pt x="15" y="161"/>
                  </a:lnTo>
                  <a:lnTo>
                    <a:pt x="8" y="157"/>
                  </a:lnTo>
                  <a:lnTo>
                    <a:pt x="4" y="151"/>
                  </a:lnTo>
                  <a:lnTo>
                    <a:pt x="2" y="142"/>
                  </a:lnTo>
                  <a:lnTo>
                    <a:pt x="0" y="18"/>
                  </a:lnTo>
                  <a:lnTo>
                    <a:pt x="1" y="10"/>
                  </a:lnTo>
                  <a:lnTo>
                    <a:pt x="5" y="4"/>
                  </a:lnTo>
                  <a:lnTo>
                    <a:pt x="11" y="1"/>
                  </a:lnTo>
                  <a:lnTo>
                    <a:pt x="19" y="0"/>
                  </a:lnTo>
                  <a:lnTo>
                    <a:pt x="182" y="8"/>
                  </a:lnTo>
                  <a:lnTo>
                    <a:pt x="301" y="16"/>
                  </a:lnTo>
                  <a:lnTo>
                    <a:pt x="316" y="18"/>
                  </a:lnTo>
                  <a:lnTo>
                    <a:pt x="329" y="23"/>
                  </a:lnTo>
                  <a:lnTo>
                    <a:pt x="341" y="29"/>
                  </a:lnTo>
                  <a:lnTo>
                    <a:pt x="352" y="38"/>
                  </a:lnTo>
                  <a:lnTo>
                    <a:pt x="362" y="49"/>
                  </a:lnTo>
                  <a:lnTo>
                    <a:pt x="369" y="61"/>
                  </a:lnTo>
                  <a:lnTo>
                    <a:pt x="374" y="75"/>
                  </a:lnTo>
                  <a:lnTo>
                    <a:pt x="376" y="89"/>
                  </a:lnTo>
                  <a:lnTo>
                    <a:pt x="376" y="112"/>
                  </a:lnTo>
                  <a:lnTo>
                    <a:pt x="375" y="125"/>
                  </a:lnTo>
                  <a:lnTo>
                    <a:pt x="371" y="139"/>
                  </a:lnTo>
                  <a:lnTo>
                    <a:pt x="364" y="150"/>
                  </a:lnTo>
                  <a:lnTo>
                    <a:pt x="355" y="161"/>
                  </a:lnTo>
                  <a:lnTo>
                    <a:pt x="344" y="169"/>
                  </a:lnTo>
                  <a:lnTo>
                    <a:pt x="332" y="174"/>
                  </a:lnTo>
                  <a:lnTo>
                    <a:pt x="318" y="178"/>
                  </a:lnTo>
                  <a:lnTo>
                    <a:pt x="303" y="178"/>
                  </a:lnTo>
                  <a:lnTo>
                    <a:pt x="23" y="162"/>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49"/>
            <p:cNvSpPr/>
            <p:nvPr/>
          </p:nvSpPr>
          <p:spPr>
            <a:xfrm>
              <a:off x="3728" y="2332"/>
              <a:ext cx="37" cy="15"/>
            </a:xfrm>
            <a:custGeom>
              <a:rect b="b" l="l" r="r" t="t"/>
              <a:pathLst>
                <a:path extrusionOk="0" h="182" w="376">
                  <a:moveTo>
                    <a:pt x="20" y="0"/>
                  </a:moveTo>
                  <a:lnTo>
                    <a:pt x="354" y="19"/>
                  </a:lnTo>
                  <a:lnTo>
                    <a:pt x="361" y="21"/>
                  </a:lnTo>
                  <a:lnTo>
                    <a:pt x="368" y="25"/>
                  </a:lnTo>
                  <a:lnTo>
                    <a:pt x="372" y="31"/>
                  </a:lnTo>
                  <a:lnTo>
                    <a:pt x="374" y="40"/>
                  </a:lnTo>
                  <a:lnTo>
                    <a:pt x="376" y="164"/>
                  </a:lnTo>
                  <a:lnTo>
                    <a:pt x="375" y="171"/>
                  </a:lnTo>
                  <a:lnTo>
                    <a:pt x="371" y="177"/>
                  </a:lnTo>
                  <a:lnTo>
                    <a:pt x="365" y="181"/>
                  </a:lnTo>
                  <a:lnTo>
                    <a:pt x="358" y="182"/>
                  </a:lnTo>
                  <a:lnTo>
                    <a:pt x="24" y="164"/>
                  </a:lnTo>
                  <a:lnTo>
                    <a:pt x="16" y="162"/>
                  </a:lnTo>
                  <a:lnTo>
                    <a:pt x="9" y="157"/>
                  </a:lnTo>
                  <a:lnTo>
                    <a:pt x="5" y="150"/>
                  </a:lnTo>
                  <a:lnTo>
                    <a:pt x="3" y="143"/>
                  </a:lnTo>
                  <a:lnTo>
                    <a:pt x="0" y="19"/>
                  </a:lnTo>
                  <a:lnTo>
                    <a:pt x="2" y="11"/>
                  </a:lnTo>
                  <a:lnTo>
                    <a:pt x="6" y="4"/>
                  </a:lnTo>
                  <a:lnTo>
                    <a:pt x="12" y="1"/>
                  </a:lnTo>
                  <a:lnTo>
                    <a:pt x="20" y="0"/>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8" name="Google Shape;1648;p49"/>
            <p:cNvSpPr/>
            <p:nvPr/>
          </p:nvSpPr>
          <p:spPr>
            <a:xfrm>
              <a:off x="3692" y="2332"/>
              <a:ext cx="5" cy="10"/>
            </a:xfrm>
            <a:custGeom>
              <a:rect b="b" l="l" r="r" t="t"/>
              <a:pathLst>
                <a:path extrusionOk="0" h="127" w="48">
                  <a:moveTo>
                    <a:pt x="32" y="126"/>
                  </a:moveTo>
                  <a:lnTo>
                    <a:pt x="30" y="36"/>
                  </a:lnTo>
                  <a:lnTo>
                    <a:pt x="0" y="35"/>
                  </a:lnTo>
                  <a:lnTo>
                    <a:pt x="0" y="23"/>
                  </a:lnTo>
                  <a:lnTo>
                    <a:pt x="2" y="23"/>
                  </a:lnTo>
                  <a:lnTo>
                    <a:pt x="4" y="22"/>
                  </a:lnTo>
                  <a:lnTo>
                    <a:pt x="6" y="22"/>
                  </a:lnTo>
                  <a:lnTo>
                    <a:pt x="9" y="22"/>
                  </a:lnTo>
                  <a:lnTo>
                    <a:pt x="12" y="22"/>
                  </a:lnTo>
                  <a:lnTo>
                    <a:pt x="15" y="21"/>
                  </a:lnTo>
                  <a:lnTo>
                    <a:pt x="18" y="21"/>
                  </a:lnTo>
                  <a:lnTo>
                    <a:pt x="20" y="20"/>
                  </a:lnTo>
                  <a:lnTo>
                    <a:pt x="22" y="19"/>
                  </a:lnTo>
                  <a:lnTo>
                    <a:pt x="25" y="18"/>
                  </a:lnTo>
                  <a:lnTo>
                    <a:pt x="27" y="16"/>
                  </a:lnTo>
                  <a:lnTo>
                    <a:pt x="29" y="13"/>
                  </a:lnTo>
                  <a:lnTo>
                    <a:pt x="31" y="10"/>
                  </a:lnTo>
                  <a:lnTo>
                    <a:pt x="32" y="7"/>
                  </a:lnTo>
                  <a:lnTo>
                    <a:pt x="33" y="4"/>
                  </a:lnTo>
                  <a:lnTo>
                    <a:pt x="33" y="0"/>
                  </a:lnTo>
                  <a:lnTo>
                    <a:pt x="46" y="0"/>
                  </a:lnTo>
                  <a:lnTo>
                    <a:pt x="48" y="127"/>
                  </a:lnTo>
                  <a:lnTo>
                    <a:pt x="32"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49" name="Google Shape;1649;p49"/>
            <p:cNvSpPr/>
            <p:nvPr/>
          </p:nvSpPr>
          <p:spPr>
            <a:xfrm>
              <a:off x="3693" y="2359"/>
              <a:ext cx="5" cy="4"/>
            </a:xfrm>
            <a:custGeom>
              <a:rect b="b" l="l" r="r" t="t"/>
              <a:pathLst>
                <a:path extrusionOk="0" h="53" w="53">
                  <a:moveTo>
                    <a:pt x="0" y="53"/>
                  </a:moveTo>
                  <a:lnTo>
                    <a:pt x="38" y="0"/>
                  </a:lnTo>
                  <a:lnTo>
                    <a:pt x="52" y="1"/>
                  </a:lnTo>
                  <a:lnTo>
                    <a:pt x="53" y="53"/>
                  </a:lnTo>
                  <a:lnTo>
                    <a:pt x="37" y="53"/>
                  </a:lnTo>
                  <a:lnTo>
                    <a:pt x="37" y="25"/>
                  </a:lnTo>
                  <a:lnTo>
                    <a:pt x="16" y="53"/>
                  </a:lnTo>
                  <a:lnTo>
                    <a:pt x="0" y="5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0" name="Google Shape;1650;p49"/>
            <p:cNvSpPr/>
            <p:nvPr/>
          </p:nvSpPr>
          <p:spPr>
            <a:xfrm>
              <a:off x="3691" y="2363"/>
              <a:ext cx="9" cy="6"/>
            </a:xfrm>
            <a:custGeom>
              <a:rect b="b" l="l" r="r" t="t"/>
              <a:pathLst>
                <a:path extrusionOk="0" h="75" w="89">
                  <a:moveTo>
                    <a:pt x="18" y="0"/>
                  </a:moveTo>
                  <a:lnTo>
                    <a:pt x="0" y="25"/>
                  </a:lnTo>
                  <a:lnTo>
                    <a:pt x="0" y="40"/>
                  </a:lnTo>
                  <a:lnTo>
                    <a:pt x="57" y="43"/>
                  </a:lnTo>
                  <a:lnTo>
                    <a:pt x="57" y="74"/>
                  </a:lnTo>
                  <a:lnTo>
                    <a:pt x="72" y="75"/>
                  </a:lnTo>
                  <a:lnTo>
                    <a:pt x="72" y="44"/>
                  </a:lnTo>
                  <a:lnTo>
                    <a:pt x="89" y="45"/>
                  </a:lnTo>
                  <a:lnTo>
                    <a:pt x="88" y="31"/>
                  </a:lnTo>
                  <a:lnTo>
                    <a:pt x="71" y="30"/>
                  </a:lnTo>
                  <a:lnTo>
                    <a:pt x="71" y="0"/>
                  </a:lnTo>
                  <a:lnTo>
                    <a:pt x="55" y="0"/>
                  </a:lnTo>
                  <a:lnTo>
                    <a:pt x="56" y="29"/>
                  </a:lnTo>
                  <a:lnTo>
                    <a:pt x="14" y="27"/>
                  </a:lnTo>
                  <a:lnTo>
                    <a:pt x="34" y="0"/>
                  </a:lnTo>
                  <a:lnTo>
                    <a:pt x="18"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1" name="Google Shape;1651;p49"/>
            <p:cNvSpPr/>
            <p:nvPr/>
          </p:nvSpPr>
          <p:spPr>
            <a:xfrm>
              <a:off x="3692" y="2386"/>
              <a:ext cx="9" cy="11"/>
            </a:xfrm>
            <a:custGeom>
              <a:rect b="b" l="l" r="r" t="t"/>
              <a:pathLst>
                <a:path extrusionOk="0" h="127" w="86">
                  <a:moveTo>
                    <a:pt x="20" y="126"/>
                  </a:moveTo>
                  <a:lnTo>
                    <a:pt x="22" y="114"/>
                  </a:lnTo>
                  <a:lnTo>
                    <a:pt x="25" y="103"/>
                  </a:lnTo>
                  <a:lnTo>
                    <a:pt x="29" y="92"/>
                  </a:lnTo>
                  <a:lnTo>
                    <a:pt x="33" y="81"/>
                  </a:lnTo>
                  <a:lnTo>
                    <a:pt x="38" y="71"/>
                  </a:lnTo>
                  <a:lnTo>
                    <a:pt x="42" y="61"/>
                  </a:lnTo>
                  <a:lnTo>
                    <a:pt x="47" y="52"/>
                  </a:lnTo>
                  <a:lnTo>
                    <a:pt x="51" y="45"/>
                  </a:lnTo>
                  <a:lnTo>
                    <a:pt x="56" y="38"/>
                  </a:lnTo>
                  <a:lnTo>
                    <a:pt x="61" y="30"/>
                  </a:lnTo>
                  <a:lnTo>
                    <a:pt x="65" y="24"/>
                  </a:lnTo>
                  <a:lnTo>
                    <a:pt x="68" y="20"/>
                  </a:lnTo>
                  <a:lnTo>
                    <a:pt x="0" y="16"/>
                  </a:lnTo>
                  <a:lnTo>
                    <a:pt x="0" y="0"/>
                  </a:lnTo>
                  <a:lnTo>
                    <a:pt x="86" y="5"/>
                  </a:lnTo>
                  <a:lnTo>
                    <a:pt x="86" y="19"/>
                  </a:lnTo>
                  <a:lnTo>
                    <a:pt x="82" y="24"/>
                  </a:lnTo>
                  <a:lnTo>
                    <a:pt x="78" y="29"/>
                  </a:lnTo>
                  <a:lnTo>
                    <a:pt x="74" y="34"/>
                  </a:lnTo>
                  <a:lnTo>
                    <a:pt x="71" y="40"/>
                  </a:lnTo>
                  <a:lnTo>
                    <a:pt x="68" y="45"/>
                  </a:lnTo>
                  <a:lnTo>
                    <a:pt x="65" y="49"/>
                  </a:lnTo>
                  <a:lnTo>
                    <a:pt x="61" y="54"/>
                  </a:lnTo>
                  <a:lnTo>
                    <a:pt x="58" y="59"/>
                  </a:lnTo>
                  <a:lnTo>
                    <a:pt x="56" y="66"/>
                  </a:lnTo>
                  <a:lnTo>
                    <a:pt x="53" y="73"/>
                  </a:lnTo>
                  <a:lnTo>
                    <a:pt x="50" y="81"/>
                  </a:lnTo>
                  <a:lnTo>
                    <a:pt x="47" y="89"/>
                  </a:lnTo>
                  <a:lnTo>
                    <a:pt x="45" y="98"/>
                  </a:lnTo>
                  <a:lnTo>
                    <a:pt x="43" y="106"/>
                  </a:lnTo>
                  <a:lnTo>
                    <a:pt x="40" y="116"/>
                  </a:lnTo>
                  <a:lnTo>
                    <a:pt x="38" y="127"/>
                  </a:lnTo>
                  <a:lnTo>
                    <a:pt x="20" y="12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2" name="Google Shape;1652;p49"/>
            <p:cNvSpPr/>
            <p:nvPr/>
          </p:nvSpPr>
          <p:spPr>
            <a:xfrm>
              <a:off x="3734" y="2334"/>
              <a:ext cx="9" cy="10"/>
            </a:xfrm>
            <a:custGeom>
              <a:rect b="b" l="l" r="r" t="t"/>
              <a:pathLst>
                <a:path extrusionOk="0" h="129" w="86">
                  <a:moveTo>
                    <a:pt x="0" y="124"/>
                  </a:moveTo>
                  <a:lnTo>
                    <a:pt x="1" y="114"/>
                  </a:lnTo>
                  <a:lnTo>
                    <a:pt x="3" y="104"/>
                  </a:lnTo>
                  <a:lnTo>
                    <a:pt x="5" y="97"/>
                  </a:lnTo>
                  <a:lnTo>
                    <a:pt x="9" y="92"/>
                  </a:lnTo>
                  <a:lnTo>
                    <a:pt x="14" y="86"/>
                  </a:lnTo>
                  <a:lnTo>
                    <a:pt x="20" y="81"/>
                  </a:lnTo>
                  <a:lnTo>
                    <a:pt x="28" y="75"/>
                  </a:lnTo>
                  <a:lnTo>
                    <a:pt x="36" y="70"/>
                  </a:lnTo>
                  <a:lnTo>
                    <a:pt x="45" y="66"/>
                  </a:lnTo>
                  <a:lnTo>
                    <a:pt x="53" y="62"/>
                  </a:lnTo>
                  <a:lnTo>
                    <a:pt x="58" y="59"/>
                  </a:lnTo>
                  <a:lnTo>
                    <a:pt x="62" y="57"/>
                  </a:lnTo>
                  <a:lnTo>
                    <a:pt x="65" y="54"/>
                  </a:lnTo>
                  <a:lnTo>
                    <a:pt x="66" y="50"/>
                  </a:lnTo>
                  <a:lnTo>
                    <a:pt x="67" y="44"/>
                  </a:lnTo>
                  <a:lnTo>
                    <a:pt x="67" y="39"/>
                  </a:lnTo>
                  <a:lnTo>
                    <a:pt x="67" y="34"/>
                  </a:lnTo>
                  <a:lnTo>
                    <a:pt x="66" y="29"/>
                  </a:lnTo>
                  <a:lnTo>
                    <a:pt x="64" y="25"/>
                  </a:lnTo>
                  <a:lnTo>
                    <a:pt x="61" y="22"/>
                  </a:lnTo>
                  <a:lnTo>
                    <a:pt x="58" y="19"/>
                  </a:lnTo>
                  <a:lnTo>
                    <a:pt x="54" y="16"/>
                  </a:lnTo>
                  <a:lnTo>
                    <a:pt x="49" y="14"/>
                  </a:lnTo>
                  <a:lnTo>
                    <a:pt x="44" y="14"/>
                  </a:lnTo>
                  <a:lnTo>
                    <a:pt x="32" y="15"/>
                  </a:lnTo>
                  <a:lnTo>
                    <a:pt x="24" y="21"/>
                  </a:lnTo>
                  <a:lnTo>
                    <a:pt x="19" y="30"/>
                  </a:lnTo>
                  <a:lnTo>
                    <a:pt x="17" y="43"/>
                  </a:lnTo>
                  <a:lnTo>
                    <a:pt x="1" y="42"/>
                  </a:lnTo>
                  <a:lnTo>
                    <a:pt x="1" y="36"/>
                  </a:lnTo>
                  <a:lnTo>
                    <a:pt x="2" y="31"/>
                  </a:lnTo>
                  <a:lnTo>
                    <a:pt x="4" y="25"/>
                  </a:lnTo>
                  <a:lnTo>
                    <a:pt x="6" y="20"/>
                  </a:lnTo>
                  <a:lnTo>
                    <a:pt x="8" y="15"/>
                  </a:lnTo>
                  <a:lnTo>
                    <a:pt x="11" y="11"/>
                  </a:lnTo>
                  <a:lnTo>
                    <a:pt x="15" y="7"/>
                  </a:lnTo>
                  <a:lnTo>
                    <a:pt x="19" y="4"/>
                  </a:lnTo>
                  <a:lnTo>
                    <a:pt x="24" y="2"/>
                  </a:lnTo>
                  <a:lnTo>
                    <a:pt x="30" y="0"/>
                  </a:lnTo>
                  <a:lnTo>
                    <a:pt x="36" y="0"/>
                  </a:lnTo>
                  <a:lnTo>
                    <a:pt x="44" y="0"/>
                  </a:lnTo>
                  <a:lnTo>
                    <a:pt x="50" y="0"/>
                  </a:lnTo>
                  <a:lnTo>
                    <a:pt x="55" y="1"/>
                  </a:lnTo>
                  <a:lnTo>
                    <a:pt x="59" y="3"/>
                  </a:lnTo>
                  <a:lnTo>
                    <a:pt x="64" y="5"/>
                  </a:lnTo>
                  <a:lnTo>
                    <a:pt x="68" y="7"/>
                  </a:lnTo>
                  <a:lnTo>
                    <a:pt x="72" y="10"/>
                  </a:lnTo>
                  <a:lnTo>
                    <a:pt x="75" y="14"/>
                  </a:lnTo>
                  <a:lnTo>
                    <a:pt x="78" y="20"/>
                  </a:lnTo>
                  <a:lnTo>
                    <a:pt x="81" y="24"/>
                  </a:lnTo>
                  <a:lnTo>
                    <a:pt x="83" y="29"/>
                  </a:lnTo>
                  <a:lnTo>
                    <a:pt x="84" y="35"/>
                  </a:lnTo>
                  <a:lnTo>
                    <a:pt x="85" y="41"/>
                  </a:lnTo>
                  <a:lnTo>
                    <a:pt x="84" y="49"/>
                  </a:lnTo>
                  <a:lnTo>
                    <a:pt x="82" y="55"/>
                  </a:lnTo>
                  <a:lnTo>
                    <a:pt x="79" y="61"/>
                  </a:lnTo>
                  <a:lnTo>
                    <a:pt x="76" y="66"/>
                  </a:lnTo>
                  <a:lnTo>
                    <a:pt x="72" y="70"/>
                  </a:lnTo>
                  <a:lnTo>
                    <a:pt x="66" y="73"/>
                  </a:lnTo>
                  <a:lnTo>
                    <a:pt x="60" y="78"/>
                  </a:lnTo>
                  <a:lnTo>
                    <a:pt x="52" y="82"/>
                  </a:lnTo>
                  <a:lnTo>
                    <a:pt x="44" y="86"/>
                  </a:lnTo>
                  <a:lnTo>
                    <a:pt x="38" y="89"/>
                  </a:lnTo>
                  <a:lnTo>
                    <a:pt x="31" y="92"/>
                  </a:lnTo>
                  <a:lnTo>
                    <a:pt x="27" y="95"/>
                  </a:lnTo>
                  <a:lnTo>
                    <a:pt x="24" y="98"/>
                  </a:lnTo>
                  <a:lnTo>
                    <a:pt x="22" y="101"/>
                  </a:lnTo>
                  <a:lnTo>
                    <a:pt x="20" y="106"/>
                  </a:lnTo>
                  <a:lnTo>
                    <a:pt x="18" y="111"/>
                  </a:lnTo>
                  <a:lnTo>
                    <a:pt x="86" y="115"/>
                  </a:lnTo>
                  <a:lnTo>
                    <a:pt x="86" y="129"/>
                  </a:lnTo>
                  <a:lnTo>
                    <a:pt x="0" y="12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3" name="Google Shape;1653;p49"/>
            <p:cNvSpPr/>
            <p:nvPr/>
          </p:nvSpPr>
          <p:spPr>
            <a:xfrm>
              <a:off x="3734" y="2361"/>
              <a:ext cx="9" cy="11"/>
            </a:xfrm>
            <a:custGeom>
              <a:rect b="b" l="l" r="r" t="t"/>
              <a:pathLst>
                <a:path extrusionOk="0" h="130" w="86">
                  <a:moveTo>
                    <a:pt x="0" y="92"/>
                  </a:moveTo>
                  <a:lnTo>
                    <a:pt x="17" y="93"/>
                  </a:lnTo>
                  <a:lnTo>
                    <a:pt x="20" y="102"/>
                  </a:lnTo>
                  <a:lnTo>
                    <a:pt x="25" y="109"/>
                  </a:lnTo>
                  <a:lnTo>
                    <a:pt x="33" y="114"/>
                  </a:lnTo>
                  <a:lnTo>
                    <a:pt x="45" y="116"/>
                  </a:lnTo>
                  <a:lnTo>
                    <a:pt x="50" y="116"/>
                  </a:lnTo>
                  <a:lnTo>
                    <a:pt x="55" y="114"/>
                  </a:lnTo>
                  <a:lnTo>
                    <a:pt x="59" y="113"/>
                  </a:lnTo>
                  <a:lnTo>
                    <a:pt x="63" y="110"/>
                  </a:lnTo>
                  <a:lnTo>
                    <a:pt x="66" y="106"/>
                  </a:lnTo>
                  <a:lnTo>
                    <a:pt x="69" y="101"/>
                  </a:lnTo>
                  <a:lnTo>
                    <a:pt x="70" y="96"/>
                  </a:lnTo>
                  <a:lnTo>
                    <a:pt x="71" y="90"/>
                  </a:lnTo>
                  <a:lnTo>
                    <a:pt x="70" y="83"/>
                  </a:lnTo>
                  <a:lnTo>
                    <a:pt x="68" y="77"/>
                  </a:lnTo>
                  <a:lnTo>
                    <a:pt x="65" y="71"/>
                  </a:lnTo>
                  <a:lnTo>
                    <a:pt x="62" y="67"/>
                  </a:lnTo>
                  <a:lnTo>
                    <a:pt x="58" y="63"/>
                  </a:lnTo>
                  <a:lnTo>
                    <a:pt x="53" y="60"/>
                  </a:lnTo>
                  <a:lnTo>
                    <a:pt x="48" y="59"/>
                  </a:lnTo>
                  <a:lnTo>
                    <a:pt x="43" y="58"/>
                  </a:lnTo>
                  <a:lnTo>
                    <a:pt x="38" y="58"/>
                  </a:lnTo>
                  <a:lnTo>
                    <a:pt x="35" y="58"/>
                  </a:lnTo>
                  <a:lnTo>
                    <a:pt x="31" y="59"/>
                  </a:lnTo>
                  <a:lnTo>
                    <a:pt x="28" y="60"/>
                  </a:lnTo>
                  <a:lnTo>
                    <a:pt x="25" y="61"/>
                  </a:lnTo>
                  <a:lnTo>
                    <a:pt x="22" y="63"/>
                  </a:lnTo>
                  <a:lnTo>
                    <a:pt x="20" y="65"/>
                  </a:lnTo>
                  <a:lnTo>
                    <a:pt x="18" y="68"/>
                  </a:lnTo>
                  <a:lnTo>
                    <a:pt x="5" y="66"/>
                  </a:lnTo>
                  <a:lnTo>
                    <a:pt x="12" y="0"/>
                  </a:lnTo>
                  <a:lnTo>
                    <a:pt x="78" y="3"/>
                  </a:lnTo>
                  <a:lnTo>
                    <a:pt x="78" y="19"/>
                  </a:lnTo>
                  <a:lnTo>
                    <a:pt x="25" y="16"/>
                  </a:lnTo>
                  <a:lnTo>
                    <a:pt x="19" y="50"/>
                  </a:lnTo>
                  <a:lnTo>
                    <a:pt x="21" y="49"/>
                  </a:lnTo>
                  <a:lnTo>
                    <a:pt x="24" y="48"/>
                  </a:lnTo>
                  <a:lnTo>
                    <a:pt x="26" y="47"/>
                  </a:lnTo>
                  <a:lnTo>
                    <a:pt x="29" y="46"/>
                  </a:lnTo>
                  <a:lnTo>
                    <a:pt x="33" y="45"/>
                  </a:lnTo>
                  <a:lnTo>
                    <a:pt x="36" y="43"/>
                  </a:lnTo>
                  <a:lnTo>
                    <a:pt x="40" y="43"/>
                  </a:lnTo>
                  <a:lnTo>
                    <a:pt x="44" y="45"/>
                  </a:lnTo>
                  <a:lnTo>
                    <a:pt x="48" y="45"/>
                  </a:lnTo>
                  <a:lnTo>
                    <a:pt x="53" y="46"/>
                  </a:lnTo>
                  <a:lnTo>
                    <a:pt x="57" y="47"/>
                  </a:lnTo>
                  <a:lnTo>
                    <a:pt x="61" y="49"/>
                  </a:lnTo>
                  <a:lnTo>
                    <a:pt x="65" y="50"/>
                  </a:lnTo>
                  <a:lnTo>
                    <a:pt x="68" y="52"/>
                  </a:lnTo>
                  <a:lnTo>
                    <a:pt x="71" y="54"/>
                  </a:lnTo>
                  <a:lnTo>
                    <a:pt x="74" y="56"/>
                  </a:lnTo>
                  <a:lnTo>
                    <a:pt x="77" y="60"/>
                  </a:lnTo>
                  <a:lnTo>
                    <a:pt x="79" y="63"/>
                  </a:lnTo>
                  <a:lnTo>
                    <a:pt x="81" y="66"/>
                  </a:lnTo>
                  <a:lnTo>
                    <a:pt x="83" y="70"/>
                  </a:lnTo>
                  <a:lnTo>
                    <a:pt x="84" y="74"/>
                  </a:lnTo>
                  <a:lnTo>
                    <a:pt x="85" y="78"/>
                  </a:lnTo>
                  <a:lnTo>
                    <a:pt x="86" y="82"/>
                  </a:lnTo>
                  <a:lnTo>
                    <a:pt x="86" y="86"/>
                  </a:lnTo>
                  <a:lnTo>
                    <a:pt x="86" y="92"/>
                  </a:lnTo>
                  <a:lnTo>
                    <a:pt x="86" y="98"/>
                  </a:lnTo>
                  <a:lnTo>
                    <a:pt x="85" y="104"/>
                  </a:lnTo>
                  <a:lnTo>
                    <a:pt x="83" y="109"/>
                  </a:lnTo>
                  <a:lnTo>
                    <a:pt x="80" y="114"/>
                  </a:lnTo>
                  <a:lnTo>
                    <a:pt x="77" y="118"/>
                  </a:lnTo>
                  <a:lnTo>
                    <a:pt x="73" y="121"/>
                  </a:lnTo>
                  <a:lnTo>
                    <a:pt x="69" y="124"/>
                  </a:lnTo>
                  <a:lnTo>
                    <a:pt x="64" y="127"/>
                  </a:lnTo>
                  <a:lnTo>
                    <a:pt x="58" y="128"/>
                  </a:lnTo>
                  <a:lnTo>
                    <a:pt x="51" y="130"/>
                  </a:lnTo>
                  <a:lnTo>
                    <a:pt x="44" y="130"/>
                  </a:lnTo>
                  <a:lnTo>
                    <a:pt x="40" y="129"/>
                  </a:lnTo>
                  <a:lnTo>
                    <a:pt x="35" y="128"/>
                  </a:lnTo>
                  <a:lnTo>
                    <a:pt x="31" y="128"/>
                  </a:lnTo>
                  <a:lnTo>
                    <a:pt x="27" y="127"/>
                  </a:lnTo>
                  <a:lnTo>
                    <a:pt x="23" y="125"/>
                  </a:lnTo>
                  <a:lnTo>
                    <a:pt x="20" y="123"/>
                  </a:lnTo>
                  <a:lnTo>
                    <a:pt x="17" y="121"/>
                  </a:lnTo>
                  <a:lnTo>
                    <a:pt x="14" y="118"/>
                  </a:lnTo>
                  <a:lnTo>
                    <a:pt x="11" y="116"/>
                  </a:lnTo>
                  <a:lnTo>
                    <a:pt x="9" y="113"/>
                  </a:lnTo>
                  <a:lnTo>
                    <a:pt x="7" y="110"/>
                  </a:lnTo>
                  <a:lnTo>
                    <a:pt x="5" y="106"/>
                  </a:lnTo>
                  <a:lnTo>
                    <a:pt x="4" y="102"/>
                  </a:lnTo>
                  <a:lnTo>
                    <a:pt x="2" y="99"/>
                  </a:lnTo>
                  <a:lnTo>
                    <a:pt x="1" y="96"/>
                  </a:lnTo>
                  <a:lnTo>
                    <a:pt x="0" y="9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4" name="Google Shape;1654;p49"/>
            <p:cNvSpPr/>
            <p:nvPr/>
          </p:nvSpPr>
          <p:spPr>
            <a:xfrm>
              <a:off x="3735" y="2388"/>
              <a:ext cx="8" cy="3"/>
            </a:xfrm>
            <a:custGeom>
              <a:rect b="b" l="l" r="r" t="t"/>
              <a:pathLst>
                <a:path extrusionOk="0" h="34" w="76">
                  <a:moveTo>
                    <a:pt x="0" y="34"/>
                  </a:moveTo>
                  <a:lnTo>
                    <a:pt x="0" y="33"/>
                  </a:lnTo>
                  <a:lnTo>
                    <a:pt x="0" y="29"/>
                  </a:lnTo>
                  <a:lnTo>
                    <a:pt x="0" y="25"/>
                  </a:lnTo>
                  <a:lnTo>
                    <a:pt x="1" y="22"/>
                  </a:lnTo>
                  <a:lnTo>
                    <a:pt x="2" y="18"/>
                  </a:lnTo>
                  <a:lnTo>
                    <a:pt x="4" y="13"/>
                  </a:lnTo>
                  <a:lnTo>
                    <a:pt x="7" y="10"/>
                  </a:lnTo>
                  <a:lnTo>
                    <a:pt x="10" y="7"/>
                  </a:lnTo>
                  <a:lnTo>
                    <a:pt x="14" y="4"/>
                  </a:lnTo>
                  <a:lnTo>
                    <a:pt x="19" y="2"/>
                  </a:lnTo>
                  <a:lnTo>
                    <a:pt x="24" y="1"/>
                  </a:lnTo>
                  <a:lnTo>
                    <a:pt x="31" y="0"/>
                  </a:lnTo>
                  <a:lnTo>
                    <a:pt x="37" y="0"/>
                  </a:lnTo>
                  <a:lnTo>
                    <a:pt x="43" y="1"/>
                  </a:lnTo>
                  <a:lnTo>
                    <a:pt x="49" y="2"/>
                  </a:lnTo>
                  <a:lnTo>
                    <a:pt x="54" y="4"/>
                  </a:lnTo>
                  <a:lnTo>
                    <a:pt x="59" y="6"/>
                  </a:lnTo>
                  <a:lnTo>
                    <a:pt x="63" y="9"/>
                  </a:lnTo>
                  <a:lnTo>
                    <a:pt x="66" y="12"/>
                  </a:lnTo>
                  <a:lnTo>
                    <a:pt x="69" y="16"/>
                  </a:lnTo>
                  <a:lnTo>
                    <a:pt x="71" y="20"/>
                  </a:lnTo>
                  <a:lnTo>
                    <a:pt x="73" y="24"/>
                  </a:lnTo>
                  <a:lnTo>
                    <a:pt x="75" y="27"/>
                  </a:lnTo>
                  <a:lnTo>
                    <a:pt x="76" y="31"/>
                  </a:lnTo>
                  <a:lnTo>
                    <a:pt x="76" y="34"/>
                  </a:lnTo>
                  <a:lnTo>
                    <a:pt x="60" y="34"/>
                  </a:lnTo>
                  <a:lnTo>
                    <a:pt x="60" y="34"/>
                  </a:lnTo>
                  <a:lnTo>
                    <a:pt x="60" y="30"/>
                  </a:lnTo>
                  <a:lnTo>
                    <a:pt x="58" y="27"/>
                  </a:lnTo>
                  <a:lnTo>
                    <a:pt x="56" y="24"/>
                  </a:lnTo>
                  <a:lnTo>
                    <a:pt x="53" y="21"/>
                  </a:lnTo>
                  <a:lnTo>
                    <a:pt x="50" y="19"/>
                  </a:lnTo>
                  <a:lnTo>
                    <a:pt x="46" y="17"/>
                  </a:lnTo>
                  <a:lnTo>
                    <a:pt x="42" y="16"/>
                  </a:lnTo>
                  <a:lnTo>
                    <a:pt x="36" y="15"/>
                  </a:lnTo>
                  <a:lnTo>
                    <a:pt x="31" y="15"/>
                  </a:lnTo>
                  <a:lnTo>
                    <a:pt x="25" y="16"/>
                  </a:lnTo>
                  <a:lnTo>
                    <a:pt x="22" y="18"/>
                  </a:lnTo>
                  <a:lnTo>
                    <a:pt x="19" y="20"/>
                  </a:lnTo>
                  <a:lnTo>
                    <a:pt x="17" y="23"/>
                  </a:lnTo>
                  <a:lnTo>
                    <a:pt x="16" y="26"/>
                  </a:lnTo>
                  <a:lnTo>
                    <a:pt x="15" y="29"/>
                  </a:lnTo>
                  <a:lnTo>
                    <a:pt x="15" y="33"/>
                  </a:lnTo>
                  <a:lnTo>
                    <a:pt x="15" y="34"/>
                  </a:lnTo>
                  <a:lnTo>
                    <a:pt x="0" y="3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5" name="Google Shape;1655;p49"/>
            <p:cNvSpPr/>
            <p:nvPr/>
          </p:nvSpPr>
          <p:spPr>
            <a:xfrm>
              <a:off x="3735" y="2391"/>
              <a:ext cx="9" cy="5"/>
            </a:xfrm>
            <a:custGeom>
              <a:rect b="b" l="l" r="r" t="t"/>
              <a:pathLst>
                <a:path extrusionOk="0" h="59" w="84">
                  <a:moveTo>
                    <a:pt x="0" y="59"/>
                  </a:moveTo>
                  <a:lnTo>
                    <a:pt x="0" y="59"/>
                  </a:lnTo>
                  <a:lnTo>
                    <a:pt x="0" y="55"/>
                  </a:lnTo>
                  <a:lnTo>
                    <a:pt x="1" y="45"/>
                  </a:lnTo>
                  <a:lnTo>
                    <a:pt x="4" y="36"/>
                  </a:lnTo>
                  <a:lnTo>
                    <a:pt x="10" y="30"/>
                  </a:lnTo>
                  <a:lnTo>
                    <a:pt x="19" y="25"/>
                  </a:lnTo>
                  <a:lnTo>
                    <a:pt x="12" y="21"/>
                  </a:lnTo>
                  <a:lnTo>
                    <a:pt x="7" y="15"/>
                  </a:lnTo>
                  <a:lnTo>
                    <a:pt x="4" y="7"/>
                  </a:lnTo>
                  <a:lnTo>
                    <a:pt x="3" y="0"/>
                  </a:lnTo>
                  <a:lnTo>
                    <a:pt x="18" y="0"/>
                  </a:lnTo>
                  <a:lnTo>
                    <a:pt x="18" y="3"/>
                  </a:lnTo>
                  <a:lnTo>
                    <a:pt x="20" y="7"/>
                  </a:lnTo>
                  <a:lnTo>
                    <a:pt x="21" y="11"/>
                  </a:lnTo>
                  <a:lnTo>
                    <a:pt x="24" y="14"/>
                  </a:lnTo>
                  <a:lnTo>
                    <a:pt x="28" y="17"/>
                  </a:lnTo>
                  <a:lnTo>
                    <a:pt x="33" y="18"/>
                  </a:lnTo>
                  <a:lnTo>
                    <a:pt x="37" y="20"/>
                  </a:lnTo>
                  <a:lnTo>
                    <a:pt x="41" y="20"/>
                  </a:lnTo>
                  <a:lnTo>
                    <a:pt x="45" y="20"/>
                  </a:lnTo>
                  <a:lnTo>
                    <a:pt x="50" y="19"/>
                  </a:lnTo>
                  <a:lnTo>
                    <a:pt x="54" y="18"/>
                  </a:lnTo>
                  <a:lnTo>
                    <a:pt x="57" y="15"/>
                  </a:lnTo>
                  <a:lnTo>
                    <a:pt x="60" y="12"/>
                  </a:lnTo>
                  <a:lnTo>
                    <a:pt x="62" y="8"/>
                  </a:lnTo>
                  <a:lnTo>
                    <a:pt x="63" y="4"/>
                  </a:lnTo>
                  <a:lnTo>
                    <a:pt x="63" y="0"/>
                  </a:lnTo>
                  <a:lnTo>
                    <a:pt x="79" y="0"/>
                  </a:lnTo>
                  <a:lnTo>
                    <a:pt x="79" y="1"/>
                  </a:lnTo>
                  <a:lnTo>
                    <a:pt x="79" y="5"/>
                  </a:lnTo>
                  <a:lnTo>
                    <a:pt x="78" y="8"/>
                  </a:lnTo>
                  <a:lnTo>
                    <a:pt x="78" y="12"/>
                  </a:lnTo>
                  <a:lnTo>
                    <a:pt x="77" y="15"/>
                  </a:lnTo>
                  <a:lnTo>
                    <a:pt x="76" y="18"/>
                  </a:lnTo>
                  <a:lnTo>
                    <a:pt x="74" y="20"/>
                  </a:lnTo>
                  <a:lnTo>
                    <a:pt x="73" y="21"/>
                  </a:lnTo>
                  <a:lnTo>
                    <a:pt x="71" y="23"/>
                  </a:lnTo>
                  <a:lnTo>
                    <a:pt x="69" y="24"/>
                  </a:lnTo>
                  <a:lnTo>
                    <a:pt x="68" y="25"/>
                  </a:lnTo>
                  <a:lnTo>
                    <a:pt x="66" y="27"/>
                  </a:lnTo>
                  <a:lnTo>
                    <a:pt x="64" y="28"/>
                  </a:lnTo>
                  <a:lnTo>
                    <a:pt x="69" y="30"/>
                  </a:lnTo>
                  <a:lnTo>
                    <a:pt x="74" y="33"/>
                  </a:lnTo>
                  <a:lnTo>
                    <a:pt x="77" y="37"/>
                  </a:lnTo>
                  <a:lnTo>
                    <a:pt x="80" y="42"/>
                  </a:lnTo>
                  <a:lnTo>
                    <a:pt x="82" y="46"/>
                  </a:lnTo>
                  <a:lnTo>
                    <a:pt x="83" y="51"/>
                  </a:lnTo>
                  <a:lnTo>
                    <a:pt x="84" y="55"/>
                  </a:lnTo>
                  <a:lnTo>
                    <a:pt x="84" y="59"/>
                  </a:lnTo>
                  <a:lnTo>
                    <a:pt x="68" y="59"/>
                  </a:lnTo>
                  <a:lnTo>
                    <a:pt x="67" y="55"/>
                  </a:lnTo>
                  <a:lnTo>
                    <a:pt x="66" y="50"/>
                  </a:lnTo>
                  <a:lnTo>
                    <a:pt x="64" y="46"/>
                  </a:lnTo>
                  <a:lnTo>
                    <a:pt x="61" y="42"/>
                  </a:lnTo>
                  <a:lnTo>
                    <a:pt x="57" y="38"/>
                  </a:lnTo>
                  <a:lnTo>
                    <a:pt x="53" y="36"/>
                  </a:lnTo>
                  <a:lnTo>
                    <a:pt x="48" y="35"/>
                  </a:lnTo>
                  <a:lnTo>
                    <a:pt x="43" y="34"/>
                  </a:lnTo>
                  <a:lnTo>
                    <a:pt x="39" y="34"/>
                  </a:lnTo>
                  <a:lnTo>
                    <a:pt x="35" y="35"/>
                  </a:lnTo>
                  <a:lnTo>
                    <a:pt x="32" y="36"/>
                  </a:lnTo>
                  <a:lnTo>
                    <a:pt x="28" y="37"/>
                  </a:lnTo>
                  <a:lnTo>
                    <a:pt x="25" y="38"/>
                  </a:lnTo>
                  <a:lnTo>
                    <a:pt x="23" y="41"/>
                  </a:lnTo>
                  <a:lnTo>
                    <a:pt x="21" y="43"/>
                  </a:lnTo>
                  <a:lnTo>
                    <a:pt x="19" y="45"/>
                  </a:lnTo>
                  <a:lnTo>
                    <a:pt x="18" y="48"/>
                  </a:lnTo>
                  <a:lnTo>
                    <a:pt x="17" y="51"/>
                  </a:lnTo>
                  <a:lnTo>
                    <a:pt x="16" y="54"/>
                  </a:lnTo>
                  <a:lnTo>
                    <a:pt x="16" y="57"/>
                  </a:lnTo>
                  <a:lnTo>
                    <a:pt x="16" y="59"/>
                  </a:lnTo>
                  <a:lnTo>
                    <a:pt x="0" y="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6" name="Google Shape;1656;p49"/>
            <p:cNvSpPr/>
            <p:nvPr/>
          </p:nvSpPr>
          <p:spPr>
            <a:xfrm>
              <a:off x="3735" y="2396"/>
              <a:ext cx="9" cy="3"/>
            </a:xfrm>
            <a:custGeom>
              <a:rect b="b" l="l" r="r" t="t"/>
              <a:pathLst>
                <a:path extrusionOk="0" h="40" w="84">
                  <a:moveTo>
                    <a:pt x="0" y="0"/>
                  </a:moveTo>
                  <a:lnTo>
                    <a:pt x="1" y="3"/>
                  </a:lnTo>
                  <a:lnTo>
                    <a:pt x="1" y="7"/>
                  </a:lnTo>
                  <a:lnTo>
                    <a:pt x="2" y="12"/>
                  </a:lnTo>
                  <a:lnTo>
                    <a:pt x="4" y="16"/>
                  </a:lnTo>
                  <a:lnTo>
                    <a:pt x="6" y="20"/>
                  </a:lnTo>
                  <a:lnTo>
                    <a:pt x="9" y="24"/>
                  </a:lnTo>
                  <a:lnTo>
                    <a:pt x="13" y="27"/>
                  </a:lnTo>
                  <a:lnTo>
                    <a:pt x="16" y="30"/>
                  </a:lnTo>
                  <a:lnTo>
                    <a:pt x="20" y="32"/>
                  </a:lnTo>
                  <a:lnTo>
                    <a:pt x="23" y="34"/>
                  </a:lnTo>
                  <a:lnTo>
                    <a:pt x="27" y="36"/>
                  </a:lnTo>
                  <a:lnTo>
                    <a:pt x="32" y="37"/>
                  </a:lnTo>
                  <a:lnTo>
                    <a:pt x="36" y="37"/>
                  </a:lnTo>
                  <a:lnTo>
                    <a:pt x="40" y="38"/>
                  </a:lnTo>
                  <a:lnTo>
                    <a:pt x="44" y="40"/>
                  </a:lnTo>
                  <a:lnTo>
                    <a:pt x="48" y="40"/>
                  </a:lnTo>
                  <a:lnTo>
                    <a:pt x="52" y="38"/>
                  </a:lnTo>
                  <a:lnTo>
                    <a:pt x="56" y="37"/>
                  </a:lnTo>
                  <a:lnTo>
                    <a:pt x="60" y="36"/>
                  </a:lnTo>
                  <a:lnTo>
                    <a:pt x="64" y="35"/>
                  </a:lnTo>
                  <a:lnTo>
                    <a:pt x="67" y="33"/>
                  </a:lnTo>
                  <a:lnTo>
                    <a:pt x="70" y="31"/>
                  </a:lnTo>
                  <a:lnTo>
                    <a:pt x="73" y="29"/>
                  </a:lnTo>
                  <a:lnTo>
                    <a:pt x="76" y="26"/>
                  </a:lnTo>
                  <a:lnTo>
                    <a:pt x="78" y="23"/>
                  </a:lnTo>
                  <a:lnTo>
                    <a:pt x="80" y="20"/>
                  </a:lnTo>
                  <a:lnTo>
                    <a:pt x="82" y="17"/>
                  </a:lnTo>
                  <a:lnTo>
                    <a:pt x="83" y="13"/>
                  </a:lnTo>
                  <a:lnTo>
                    <a:pt x="84" y="8"/>
                  </a:lnTo>
                  <a:lnTo>
                    <a:pt x="84" y="5"/>
                  </a:lnTo>
                  <a:lnTo>
                    <a:pt x="84" y="1"/>
                  </a:lnTo>
                  <a:lnTo>
                    <a:pt x="84" y="0"/>
                  </a:lnTo>
                  <a:lnTo>
                    <a:pt x="68" y="0"/>
                  </a:lnTo>
                  <a:lnTo>
                    <a:pt x="68" y="2"/>
                  </a:lnTo>
                  <a:lnTo>
                    <a:pt x="67" y="13"/>
                  </a:lnTo>
                  <a:lnTo>
                    <a:pt x="63" y="20"/>
                  </a:lnTo>
                  <a:lnTo>
                    <a:pt x="55" y="24"/>
                  </a:lnTo>
                  <a:lnTo>
                    <a:pt x="44" y="25"/>
                  </a:lnTo>
                  <a:lnTo>
                    <a:pt x="40" y="24"/>
                  </a:lnTo>
                  <a:lnTo>
                    <a:pt x="36" y="23"/>
                  </a:lnTo>
                  <a:lnTo>
                    <a:pt x="32" y="22"/>
                  </a:lnTo>
                  <a:lnTo>
                    <a:pt x="28" y="21"/>
                  </a:lnTo>
                  <a:lnTo>
                    <a:pt x="25" y="19"/>
                  </a:lnTo>
                  <a:lnTo>
                    <a:pt x="23" y="16"/>
                  </a:lnTo>
                  <a:lnTo>
                    <a:pt x="21" y="13"/>
                  </a:lnTo>
                  <a:lnTo>
                    <a:pt x="19" y="10"/>
                  </a:lnTo>
                  <a:lnTo>
                    <a:pt x="18" y="6"/>
                  </a:lnTo>
                  <a:lnTo>
                    <a:pt x="17" y="3"/>
                  </a:lnTo>
                  <a:lnTo>
                    <a:pt x="16" y="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7" name="Google Shape;1657;p49"/>
            <p:cNvSpPr/>
            <p:nvPr/>
          </p:nvSpPr>
          <p:spPr>
            <a:xfrm>
              <a:off x="3735" y="2416"/>
              <a:ext cx="8" cy="5"/>
            </a:xfrm>
            <a:custGeom>
              <a:rect b="b" l="l" r="r" t="t"/>
              <a:pathLst>
                <a:path extrusionOk="0" h="65" w="84">
                  <a:moveTo>
                    <a:pt x="0" y="65"/>
                  </a:moveTo>
                  <a:lnTo>
                    <a:pt x="0" y="64"/>
                  </a:lnTo>
                  <a:lnTo>
                    <a:pt x="0" y="63"/>
                  </a:lnTo>
                  <a:lnTo>
                    <a:pt x="0" y="61"/>
                  </a:lnTo>
                  <a:lnTo>
                    <a:pt x="0" y="59"/>
                  </a:lnTo>
                  <a:lnTo>
                    <a:pt x="0" y="57"/>
                  </a:lnTo>
                  <a:lnTo>
                    <a:pt x="0" y="56"/>
                  </a:lnTo>
                  <a:lnTo>
                    <a:pt x="0" y="54"/>
                  </a:lnTo>
                  <a:lnTo>
                    <a:pt x="0" y="53"/>
                  </a:lnTo>
                  <a:lnTo>
                    <a:pt x="1" y="45"/>
                  </a:lnTo>
                  <a:lnTo>
                    <a:pt x="2" y="38"/>
                  </a:lnTo>
                  <a:lnTo>
                    <a:pt x="4" y="30"/>
                  </a:lnTo>
                  <a:lnTo>
                    <a:pt x="5" y="24"/>
                  </a:lnTo>
                  <a:lnTo>
                    <a:pt x="8" y="19"/>
                  </a:lnTo>
                  <a:lnTo>
                    <a:pt x="11" y="14"/>
                  </a:lnTo>
                  <a:lnTo>
                    <a:pt x="14" y="10"/>
                  </a:lnTo>
                  <a:lnTo>
                    <a:pt x="17" y="6"/>
                  </a:lnTo>
                  <a:lnTo>
                    <a:pt x="22" y="3"/>
                  </a:lnTo>
                  <a:lnTo>
                    <a:pt x="27" y="1"/>
                  </a:lnTo>
                  <a:lnTo>
                    <a:pt x="33" y="0"/>
                  </a:lnTo>
                  <a:lnTo>
                    <a:pt x="40" y="0"/>
                  </a:lnTo>
                  <a:lnTo>
                    <a:pt x="46" y="1"/>
                  </a:lnTo>
                  <a:lnTo>
                    <a:pt x="52" y="2"/>
                  </a:lnTo>
                  <a:lnTo>
                    <a:pt x="58" y="4"/>
                  </a:lnTo>
                  <a:lnTo>
                    <a:pt x="63" y="8"/>
                  </a:lnTo>
                  <a:lnTo>
                    <a:pt x="67" y="12"/>
                  </a:lnTo>
                  <a:lnTo>
                    <a:pt x="71" y="17"/>
                  </a:lnTo>
                  <a:lnTo>
                    <a:pt x="74" y="22"/>
                  </a:lnTo>
                  <a:lnTo>
                    <a:pt x="77" y="29"/>
                  </a:lnTo>
                  <a:lnTo>
                    <a:pt x="80" y="38"/>
                  </a:lnTo>
                  <a:lnTo>
                    <a:pt x="82" y="46"/>
                  </a:lnTo>
                  <a:lnTo>
                    <a:pt x="83" y="55"/>
                  </a:lnTo>
                  <a:lnTo>
                    <a:pt x="84" y="65"/>
                  </a:lnTo>
                  <a:lnTo>
                    <a:pt x="68" y="65"/>
                  </a:lnTo>
                  <a:lnTo>
                    <a:pt x="68" y="59"/>
                  </a:lnTo>
                  <a:lnTo>
                    <a:pt x="67" y="51"/>
                  </a:lnTo>
                  <a:lnTo>
                    <a:pt x="65" y="44"/>
                  </a:lnTo>
                  <a:lnTo>
                    <a:pt x="64" y="38"/>
                  </a:lnTo>
                  <a:lnTo>
                    <a:pt x="62" y="32"/>
                  </a:lnTo>
                  <a:lnTo>
                    <a:pt x="60" y="27"/>
                  </a:lnTo>
                  <a:lnTo>
                    <a:pt x="58" y="24"/>
                  </a:lnTo>
                  <a:lnTo>
                    <a:pt x="55" y="21"/>
                  </a:lnTo>
                  <a:lnTo>
                    <a:pt x="52" y="18"/>
                  </a:lnTo>
                  <a:lnTo>
                    <a:pt x="48" y="16"/>
                  </a:lnTo>
                  <a:lnTo>
                    <a:pt x="45" y="15"/>
                  </a:lnTo>
                  <a:lnTo>
                    <a:pt x="41" y="15"/>
                  </a:lnTo>
                  <a:lnTo>
                    <a:pt x="37" y="15"/>
                  </a:lnTo>
                  <a:lnTo>
                    <a:pt x="32" y="16"/>
                  </a:lnTo>
                  <a:lnTo>
                    <a:pt x="29" y="18"/>
                  </a:lnTo>
                  <a:lnTo>
                    <a:pt x="26" y="20"/>
                  </a:lnTo>
                  <a:lnTo>
                    <a:pt x="23" y="24"/>
                  </a:lnTo>
                  <a:lnTo>
                    <a:pt x="21" y="28"/>
                  </a:lnTo>
                  <a:lnTo>
                    <a:pt x="19" y="32"/>
                  </a:lnTo>
                  <a:lnTo>
                    <a:pt x="18" y="38"/>
                  </a:lnTo>
                  <a:lnTo>
                    <a:pt x="17" y="43"/>
                  </a:lnTo>
                  <a:lnTo>
                    <a:pt x="16" y="49"/>
                  </a:lnTo>
                  <a:lnTo>
                    <a:pt x="16" y="55"/>
                  </a:lnTo>
                  <a:lnTo>
                    <a:pt x="16" y="61"/>
                  </a:lnTo>
                  <a:lnTo>
                    <a:pt x="16" y="65"/>
                  </a:lnTo>
                  <a:lnTo>
                    <a:pt x="0" y="6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8" name="Google Shape;1658;p49"/>
            <p:cNvSpPr/>
            <p:nvPr/>
          </p:nvSpPr>
          <p:spPr>
            <a:xfrm>
              <a:off x="3735" y="2421"/>
              <a:ext cx="8" cy="6"/>
            </a:xfrm>
            <a:custGeom>
              <a:rect b="b" l="l" r="r" t="t"/>
              <a:pathLst>
                <a:path extrusionOk="0" h="67" w="84">
                  <a:moveTo>
                    <a:pt x="0" y="0"/>
                  </a:moveTo>
                  <a:lnTo>
                    <a:pt x="0" y="2"/>
                  </a:lnTo>
                  <a:lnTo>
                    <a:pt x="0" y="10"/>
                  </a:lnTo>
                  <a:lnTo>
                    <a:pt x="1" y="18"/>
                  </a:lnTo>
                  <a:lnTo>
                    <a:pt x="2" y="25"/>
                  </a:lnTo>
                  <a:lnTo>
                    <a:pt x="4" y="33"/>
                  </a:lnTo>
                  <a:lnTo>
                    <a:pt x="7" y="40"/>
                  </a:lnTo>
                  <a:lnTo>
                    <a:pt x="10" y="46"/>
                  </a:lnTo>
                  <a:lnTo>
                    <a:pt x="14" y="52"/>
                  </a:lnTo>
                  <a:lnTo>
                    <a:pt x="19" y="56"/>
                  </a:lnTo>
                  <a:lnTo>
                    <a:pt x="24" y="61"/>
                  </a:lnTo>
                  <a:lnTo>
                    <a:pt x="29" y="64"/>
                  </a:lnTo>
                  <a:lnTo>
                    <a:pt x="36" y="66"/>
                  </a:lnTo>
                  <a:lnTo>
                    <a:pt x="43" y="67"/>
                  </a:lnTo>
                  <a:lnTo>
                    <a:pt x="48" y="67"/>
                  </a:lnTo>
                  <a:lnTo>
                    <a:pt x="53" y="66"/>
                  </a:lnTo>
                  <a:lnTo>
                    <a:pt x="58" y="65"/>
                  </a:lnTo>
                  <a:lnTo>
                    <a:pt x="62" y="63"/>
                  </a:lnTo>
                  <a:lnTo>
                    <a:pt x="66" y="61"/>
                  </a:lnTo>
                  <a:lnTo>
                    <a:pt x="69" y="57"/>
                  </a:lnTo>
                  <a:lnTo>
                    <a:pt x="72" y="54"/>
                  </a:lnTo>
                  <a:lnTo>
                    <a:pt x="75" y="50"/>
                  </a:lnTo>
                  <a:lnTo>
                    <a:pt x="77" y="46"/>
                  </a:lnTo>
                  <a:lnTo>
                    <a:pt x="79" y="42"/>
                  </a:lnTo>
                  <a:lnTo>
                    <a:pt x="81" y="37"/>
                  </a:lnTo>
                  <a:lnTo>
                    <a:pt x="83" y="32"/>
                  </a:lnTo>
                  <a:lnTo>
                    <a:pt x="83" y="25"/>
                  </a:lnTo>
                  <a:lnTo>
                    <a:pt x="84" y="19"/>
                  </a:lnTo>
                  <a:lnTo>
                    <a:pt x="84" y="13"/>
                  </a:lnTo>
                  <a:lnTo>
                    <a:pt x="84" y="6"/>
                  </a:lnTo>
                  <a:lnTo>
                    <a:pt x="84" y="0"/>
                  </a:lnTo>
                  <a:lnTo>
                    <a:pt x="84" y="0"/>
                  </a:lnTo>
                  <a:lnTo>
                    <a:pt x="68" y="0"/>
                  </a:lnTo>
                  <a:lnTo>
                    <a:pt x="68" y="3"/>
                  </a:lnTo>
                  <a:lnTo>
                    <a:pt x="68" y="9"/>
                  </a:lnTo>
                  <a:lnTo>
                    <a:pt x="67" y="14"/>
                  </a:lnTo>
                  <a:lnTo>
                    <a:pt x="67" y="20"/>
                  </a:lnTo>
                  <a:lnTo>
                    <a:pt x="66" y="25"/>
                  </a:lnTo>
                  <a:lnTo>
                    <a:pt x="66" y="31"/>
                  </a:lnTo>
                  <a:lnTo>
                    <a:pt x="65" y="36"/>
                  </a:lnTo>
                  <a:lnTo>
                    <a:pt x="63" y="41"/>
                  </a:lnTo>
                  <a:lnTo>
                    <a:pt x="60" y="45"/>
                  </a:lnTo>
                  <a:lnTo>
                    <a:pt x="57" y="49"/>
                  </a:lnTo>
                  <a:lnTo>
                    <a:pt x="53" y="51"/>
                  </a:lnTo>
                  <a:lnTo>
                    <a:pt x="48" y="52"/>
                  </a:lnTo>
                  <a:lnTo>
                    <a:pt x="43" y="52"/>
                  </a:lnTo>
                  <a:lnTo>
                    <a:pt x="37" y="51"/>
                  </a:lnTo>
                  <a:lnTo>
                    <a:pt x="30" y="48"/>
                  </a:lnTo>
                  <a:lnTo>
                    <a:pt x="26" y="44"/>
                  </a:lnTo>
                  <a:lnTo>
                    <a:pt x="23" y="37"/>
                  </a:lnTo>
                  <a:lnTo>
                    <a:pt x="20" y="28"/>
                  </a:lnTo>
                  <a:lnTo>
                    <a:pt x="18" y="19"/>
                  </a:lnTo>
                  <a:lnTo>
                    <a:pt x="16" y="8"/>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9" name="Google Shape;1659;p49"/>
            <p:cNvSpPr/>
            <p:nvPr/>
          </p:nvSpPr>
          <p:spPr>
            <a:xfrm>
              <a:off x="3778" y="2336"/>
              <a:ext cx="9" cy="11"/>
            </a:xfrm>
            <a:custGeom>
              <a:rect b="b" l="l" r="r" t="t"/>
              <a:pathLst>
                <a:path extrusionOk="0" h="132" w="88">
                  <a:moveTo>
                    <a:pt x="71" y="100"/>
                  </a:moveTo>
                  <a:lnTo>
                    <a:pt x="71" y="98"/>
                  </a:lnTo>
                  <a:lnTo>
                    <a:pt x="71" y="97"/>
                  </a:lnTo>
                  <a:lnTo>
                    <a:pt x="71" y="95"/>
                  </a:lnTo>
                  <a:lnTo>
                    <a:pt x="71" y="94"/>
                  </a:lnTo>
                  <a:lnTo>
                    <a:pt x="70" y="88"/>
                  </a:lnTo>
                  <a:lnTo>
                    <a:pt x="68" y="83"/>
                  </a:lnTo>
                  <a:lnTo>
                    <a:pt x="65" y="77"/>
                  </a:lnTo>
                  <a:lnTo>
                    <a:pt x="62" y="74"/>
                  </a:lnTo>
                  <a:lnTo>
                    <a:pt x="57" y="72"/>
                  </a:lnTo>
                  <a:lnTo>
                    <a:pt x="52" y="70"/>
                  </a:lnTo>
                  <a:lnTo>
                    <a:pt x="46" y="69"/>
                  </a:lnTo>
                  <a:lnTo>
                    <a:pt x="39" y="68"/>
                  </a:lnTo>
                  <a:lnTo>
                    <a:pt x="33" y="68"/>
                  </a:lnTo>
                  <a:lnTo>
                    <a:pt x="33" y="55"/>
                  </a:lnTo>
                  <a:lnTo>
                    <a:pt x="35" y="55"/>
                  </a:lnTo>
                  <a:lnTo>
                    <a:pt x="36" y="55"/>
                  </a:lnTo>
                  <a:lnTo>
                    <a:pt x="39" y="55"/>
                  </a:lnTo>
                  <a:lnTo>
                    <a:pt x="40" y="55"/>
                  </a:lnTo>
                  <a:lnTo>
                    <a:pt x="46" y="55"/>
                  </a:lnTo>
                  <a:lnTo>
                    <a:pt x="51" y="55"/>
                  </a:lnTo>
                  <a:lnTo>
                    <a:pt x="55" y="54"/>
                  </a:lnTo>
                  <a:lnTo>
                    <a:pt x="58" y="52"/>
                  </a:lnTo>
                  <a:lnTo>
                    <a:pt x="61" y="48"/>
                  </a:lnTo>
                  <a:lnTo>
                    <a:pt x="63" y="45"/>
                  </a:lnTo>
                  <a:lnTo>
                    <a:pt x="64" y="41"/>
                  </a:lnTo>
                  <a:lnTo>
                    <a:pt x="64" y="37"/>
                  </a:lnTo>
                  <a:lnTo>
                    <a:pt x="64" y="34"/>
                  </a:lnTo>
                  <a:lnTo>
                    <a:pt x="63" y="31"/>
                  </a:lnTo>
                  <a:lnTo>
                    <a:pt x="62" y="28"/>
                  </a:lnTo>
                  <a:lnTo>
                    <a:pt x="61" y="26"/>
                  </a:lnTo>
                  <a:lnTo>
                    <a:pt x="59" y="24"/>
                  </a:lnTo>
                  <a:lnTo>
                    <a:pt x="57" y="22"/>
                  </a:lnTo>
                  <a:lnTo>
                    <a:pt x="55" y="19"/>
                  </a:lnTo>
                  <a:lnTo>
                    <a:pt x="53" y="17"/>
                  </a:lnTo>
                  <a:lnTo>
                    <a:pt x="50" y="16"/>
                  </a:lnTo>
                  <a:lnTo>
                    <a:pt x="47" y="15"/>
                  </a:lnTo>
                  <a:lnTo>
                    <a:pt x="44" y="15"/>
                  </a:lnTo>
                  <a:lnTo>
                    <a:pt x="41" y="14"/>
                  </a:lnTo>
                  <a:lnTo>
                    <a:pt x="36" y="14"/>
                  </a:lnTo>
                  <a:lnTo>
                    <a:pt x="33" y="15"/>
                  </a:lnTo>
                  <a:lnTo>
                    <a:pt x="30" y="16"/>
                  </a:lnTo>
                  <a:lnTo>
                    <a:pt x="27" y="17"/>
                  </a:lnTo>
                  <a:lnTo>
                    <a:pt x="25" y="19"/>
                  </a:lnTo>
                  <a:lnTo>
                    <a:pt x="23" y="22"/>
                  </a:lnTo>
                  <a:lnTo>
                    <a:pt x="21" y="24"/>
                  </a:lnTo>
                  <a:lnTo>
                    <a:pt x="19" y="26"/>
                  </a:lnTo>
                  <a:lnTo>
                    <a:pt x="18" y="29"/>
                  </a:lnTo>
                  <a:lnTo>
                    <a:pt x="18" y="33"/>
                  </a:lnTo>
                  <a:lnTo>
                    <a:pt x="17" y="36"/>
                  </a:lnTo>
                  <a:lnTo>
                    <a:pt x="17" y="40"/>
                  </a:lnTo>
                  <a:lnTo>
                    <a:pt x="2" y="39"/>
                  </a:lnTo>
                  <a:lnTo>
                    <a:pt x="2" y="34"/>
                  </a:lnTo>
                  <a:lnTo>
                    <a:pt x="3" y="29"/>
                  </a:lnTo>
                  <a:lnTo>
                    <a:pt x="4" y="24"/>
                  </a:lnTo>
                  <a:lnTo>
                    <a:pt x="6" y="18"/>
                  </a:lnTo>
                  <a:lnTo>
                    <a:pt x="8" y="14"/>
                  </a:lnTo>
                  <a:lnTo>
                    <a:pt x="11" y="11"/>
                  </a:lnTo>
                  <a:lnTo>
                    <a:pt x="14" y="7"/>
                  </a:lnTo>
                  <a:lnTo>
                    <a:pt x="18" y="4"/>
                  </a:lnTo>
                  <a:lnTo>
                    <a:pt x="23" y="3"/>
                  </a:lnTo>
                  <a:lnTo>
                    <a:pt x="28" y="1"/>
                  </a:lnTo>
                  <a:lnTo>
                    <a:pt x="34" y="0"/>
                  </a:lnTo>
                  <a:lnTo>
                    <a:pt x="41" y="0"/>
                  </a:lnTo>
                  <a:lnTo>
                    <a:pt x="47" y="1"/>
                  </a:lnTo>
                  <a:lnTo>
                    <a:pt x="53" y="2"/>
                  </a:lnTo>
                  <a:lnTo>
                    <a:pt x="58" y="4"/>
                  </a:lnTo>
                  <a:lnTo>
                    <a:pt x="62" y="6"/>
                  </a:lnTo>
                  <a:lnTo>
                    <a:pt x="66" y="8"/>
                  </a:lnTo>
                  <a:lnTo>
                    <a:pt x="70" y="11"/>
                  </a:lnTo>
                  <a:lnTo>
                    <a:pt x="73" y="14"/>
                  </a:lnTo>
                  <a:lnTo>
                    <a:pt x="76" y="18"/>
                  </a:lnTo>
                  <a:lnTo>
                    <a:pt x="78" y="23"/>
                  </a:lnTo>
                  <a:lnTo>
                    <a:pt x="79" y="26"/>
                  </a:lnTo>
                  <a:lnTo>
                    <a:pt x="80" y="29"/>
                  </a:lnTo>
                  <a:lnTo>
                    <a:pt x="80" y="33"/>
                  </a:lnTo>
                  <a:lnTo>
                    <a:pt x="80" y="44"/>
                  </a:lnTo>
                  <a:lnTo>
                    <a:pt x="77" y="53"/>
                  </a:lnTo>
                  <a:lnTo>
                    <a:pt x="72" y="59"/>
                  </a:lnTo>
                  <a:lnTo>
                    <a:pt x="65" y="62"/>
                  </a:lnTo>
                  <a:lnTo>
                    <a:pt x="70" y="63"/>
                  </a:lnTo>
                  <a:lnTo>
                    <a:pt x="75" y="66"/>
                  </a:lnTo>
                  <a:lnTo>
                    <a:pt x="78" y="70"/>
                  </a:lnTo>
                  <a:lnTo>
                    <a:pt x="81" y="75"/>
                  </a:lnTo>
                  <a:lnTo>
                    <a:pt x="84" y="81"/>
                  </a:lnTo>
                  <a:lnTo>
                    <a:pt x="86" y="86"/>
                  </a:lnTo>
                  <a:lnTo>
                    <a:pt x="87" y="92"/>
                  </a:lnTo>
                  <a:lnTo>
                    <a:pt x="88" y="98"/>
                  </a:lnTo>
                  <a:lnTo>
                    <a:pt x="88" y="101"/>
                  </a:lnTo>
                  <a:lnTo>
                    <a:pt x="87" y="105"/>
                  </a:lnTo>
                  <a:lnTo>
                    <a:pt x="85" y="110"/>
                  </a:lnTo>
                  <a:lnTo>
                    <a:pt x="83" y="114"/>
                  </a:lnTo>
                  <a:lnTo>
                    <a:pt x="80" y="118"/>
                  </a:lnTo>
                  <a:lnTo>
                    <a:pt x="76" y="122"/>
                  </a:lnTo>
                  <a:lnTo>
                    <a:pt x="72" y="125"/>
                  </a:lnTo>
                  <a:lnTo>
                    <a:pt x="68" y="127"/>
                  </a:lnTo>
                  <a:lnTo>
                    <a:pt x="63" y="129"/>
                  </a:lnTo>
                  <a:lnTo>
                    <a:pt x="57" y="131"/>
                  </a:lnTo>
                  <a:lnTo>
                    <a:pt x="50" y="132"/>
                  </a:lnTo>
                  <a:lnTo>
                    <a:pt x="43" y="132"/>
                  </a:lnTo>
                  <a:lnTo>
                    <a:pt x="34" y="131"/>
                  </a:lnTo>
                  <a:lnTo>
                    <a:pt x="26" y="129"/>
                  </a:lnTo>
                  <a:lnTo>
                    <a:pt x="19" y="126"/>
                  </a:lnTo>
                  <a:lnTo>
                    <a:pt x="13" y="121"/>
                  </a:lnTo>
                  <a:lnTo>
                    <a:pt x="8" y="115"/>
                  </a:lnTo>
                  <a:lnTo>
                    <a:pt x="5" y="107"/>
                  </a:lnTo>
                  <a:lnTo>
                    <a:pt x="2" y="97"/>
                  </a:lnTo>
                  <a:lnTo>
                    <a:pt x="0" y="86"/>
                  </a:lnTo>
                  <a:lnTo>
                    <a:pt x="16" y="87"/>
                  </a:lnTo>
                  <a:lnTo>
                    <a:pt x="16" y="92"/>
                  </a:lnTo>
                  <a:lnTo>
                    <a:pt x="17" y="97"/>
                  </a:lnTo>
                  <a:lnTo>
                    <a:pt x="19" y="101"/>
                  </a:lnTo>
                  <a:lnTo>
                    <a:pt x="21" y="104"/>
                  </a:lnTo>
                  <a:lnTo>
                    <a:pt x="23" y="108"/>
                  </a:lnTo>
                  <a:lnTo>
                    <a:pt x="26" y="112"/>
                  </a:lnTo>
                  <a:lnTo>
                    <a:pt x="29" y="114"/>
                  </a:lnTo>
                  <a:lnTo>
                    <a:pt x="32" y="115"/>
                  </a:lnTo>
                  <a:lnTo>
                    <a:pt x="35" y="116"/>
                  </a:lnTo>
                  <a:lnTo>
                    <a:pt x="38" y="117"/>
                  </a:lnTo>
                  <a:lnTo>
                    <a:pt x="41" y="118"/>
                  </a:lnTo>
                  <a:lnTo>
                    <a:pt x="43" y="118"/>
                  </a:lnTo>
                  <a:lnTo>
                    <a:pt x="48" y="118"/>
                  </a:lnTo>
                  <a:lnTo>
                    <a:pt x="53" y="117"/>
                  </a:lnTo>
                  <a:lnTo>
                    <a:pt x="57" y="116"/>
                  </a:lnTo>
                  <a:lnTo>
                    <a:pt x="62" y="114"/>
                  </a:lnTo>
                  <a:lnTo>
                    <a:pt x="65" y="111"/>
                  </a:lnTo>
                  <a:lnTo>
                    <a:pt x="68" y="107"/>
                  </a:lnTo>
                  <a:lnTo>
                    <a:pt x="70" y="104"/>
                  </a:lnTo>
                  <a:lnTo>
                    <a:pt x="71" y="1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0" name="Google Shape;1660;p49"/>
            <p:cNvSpPr/>
            <p:nvPr/>
          </p:nvSpPr>
          <p:spPr>
            <a:xfrm>
              <a:off x="3778" y="2363"/>
              <a:ext cx="9" cy="8"/>
            </a:xfrm>
            <a:custGeom>
              <a:rect b="b" l="l" r="r" t="t"/>
              <a:pathLst>
                <a:path extrusionOk="0" h="89" w="87">
                  <a:moveTo>
                    <a:pt x="2" y="89"/>
                  </a:moveTo>
                  <a:lnTo>
                    <a:pt x="1" y="84"/>
                  </a:lnTo>
                  <a:lnTo>
                    <a:pt x="0" y="78"/>
                  </a:lnTo>
                  <a:lnTo>
                    <a:pt x="0" y="71"/>
                  </a:lnTo>
                  <a:lnTo>
                    <a:pt x="0" y="70"/>
                  </a:lnTo>
                  <a:lnTo>
                    <a:pt x="0" y="70"/>
                  </a:lnTo>
                  <a:lnTo>
                    <a:pt x="0" y="70"/>
                  </a:lnTo>
                  <a:lnTo>
                    <a:pt x="0" y="69"/>
                  </a:lnTo>
                  <a:lnTo>
                    <a:pt x="0" y="68"/>
                  </a:lnTo>
                  <a:lnTo>
                    <a:pt x="0" y="67"/>
                  </a:lnTo>
                  <a:lnTo>
                    <a:pt x="0" y="67"/>
                  </a:lnTo>
                  <a:lnTo>
                    <a:pt x="0" y="66"/>
                  </a:lnTo>
                  <a:lnTo>
                    <a:pt x="0" y="60"/>
                  </a:lnTo>
                  <a:lnTo>
                    <a:pt x="1" y="55"/>
                  </a:lnTo>
                  <a:lnTo>
                    <a:pt x="1" y="50"/>
                  </a:lnTo>
                  <a:lnTo>
                    <a:pt x="1" y="44"/>
                  </a:lnTo>
                  <a:lnTo>
                    <a:pt x="2" y="39"/>
                  </a:lnTo>
                  <a:lnTo>
                    <a:pt x="3" y="35"/>
                  </a:lnTo>
                  <a:lnTo>
                    <a:pt x="4" y="30"/>
                  </a:lnTo>
                  <a:lnTo>
                    <a:pt x="6" y="26"/>
                  </a:lnTo>
                  <a:lnTo>
                    <a:pt x="9" y="20"/>
                  </a:lnTo>
                  <a:lnTo>
                    <a:pt x="12" y="14"/>
                  </a:lnTo>
                  <a:lnTo>
                    <a:pt x="16" y="10"/>
                  </a:lnTo>
                  <a:lnTo>
                    <a:pt x="20" y="6"/>
                  </a:lnTo>
                  <a:lnTo>
                    <a:pt x="24" y="3"/>
                  </a:lnTo>
                  <a:lnTo>
                    <a:pt x="30" y="1"/>
                  </a:lnTo>
                  <a:lnTo>
                    <a:pt x="37" y="0"/>
                  </a:lnTo>
                  <a:lnTo>
                    <a:pt x="45" y="0"/>
                  </a:lnTo>
                  <a:lnTo>
                    <a:pt x="50" y="0"/>
                  </a:lnTo>
                  <a:lnTo>
                    <a:pt x="54" y="1"/>
                  </a:lnTo>
                  <a:lnTo>
                    <a:pt x="59" y="3"/>
                  </a:lnTo>
                  <a:lnTo>
                    <a:pt x="63" y="5"/>
                  </a:lnTo>
                  <a:lnTo>
                    <a:pt x="67" y="7"/>
                  </a:lnTo>
                  <a:lnTo>
                    <a:pt x="70" y="10"/>
                  </a:lnTo>
                  <a:lnTo>
                    <a:pt x="73" y="13"/>
                  </a:lnTo>
                  <a:lnTo>
                    <a:pt x="76" y="18"/>
                  </a:lnTo>
                  <a:lnTo>
                    <a:pt x="78" y="22"/>
                  </a:lnTo>
                  <a:lnTo>
                    <a:pt x="80" y="27"/>
                  </a:lnTo>
                  <a:lnTo>
                    <a:pt x="81" y="31"/>
                  </a:lnTo>
                  <a:lnTo>
                    <a:pt x="81" y="36"/>
                  </a:lnTo>
                  <a:lnTo>
                    <a:pt x="66" y="35"/>
                  </a:lnTo>
                  <a:lnTo>
                    <a:pt x="65" y="31"/>
                  </a:lnTo>
                  <a:lnTo>
                    <a:pt x="64" y="27"/>
                  </a:lnTo>
                  <a:lnTo>
                    <a:pt x="62" y="24"/>
                  </a:lnTo>
                  <a:lnTo>
                    <a:pt x="59" y="21"/>
                  </a:lnTo>
                  <a:lnTo>
                    <a:pt x="56" y="18"/>
                  </a:lnTo>
                  <a:lnTo>
                    <a:pt x="53" y="15"/>
                  </a:lnTo>
                  <a:lnTo>
                    <a:pt x="49" y="14"/>
                  </a:lnTo>
                  <a:lnTo>
                    <a:pt x="45" y="14"/>
                  </a:lnTo>
                  <a:lnTo>
                    <a:pt x="41" y="14"/>
                  </a:lnTo>
                  <a:lnTo>
                    <a:pt x="38" y="14"/>
                  </a:lnTo>
                  <a:lnTo>
                    <a:pt x="33" y="16"/>
                  </a:lnTo>
                  <a:lnTo>
                    <a:pt x="30" y="19"/>
                  </a:lnTo>
                  <a:lnTo>
                    <a:pt x="27" y="21"/>
                  </a:lnTo>
                  <a:lnTo>
                    <a:pt x="24" y="24"/>
                  </a:lnTo>
                  <a:lnTo>
                    <a:pt x="21" y="28"/>
                  </a:lnTo>
                  <a:lnTo>
                    <a:pt x="19" y="33"/>
                  </a:lnTo>
                  <a:lnTo>
                    <a:pt x="17" y="39"/>
                  </a:lnTo>
                  <a:lnTo>
                    <a:pt x="16" y="45"/>
                  </a:lnTo>
                  <a:lnTo>
                    <a:pt x="16" y="53"/>
                  </a:lnTo>
                  <a:lnTo>
                    <a:pt x="16" y="61"/>
                  </a:lnTo>
                  <a:lnTo>
                    <a:pt x="18" y="57"/>
                  </a:lnTo>
                  <a:lnTo>
                    <a:pt x="20" y="54"/>
                  </a:lnTo>
                  <a:lnTo>
                    <a:pt x="23" y="52"/>
                  </a:lnTo>
                  <a:lnTo>
                    <a:pt x="26" y="50"/>
                  </a:lnTo>
                  <a:lnTo>
                    <a:pt x="30" y="49"/>
                  </a:lnTo>
                  <a:lnTo>
                    <a:pt x="34" y="47"/>
                  </a:lnTo>
                  <a:lnTo>
                    <a:pt x="40" y="47"/>
                  </a:lnTo>
                  <a:lnTo>
                    <a:pt x="45" y="47"/>
                  </a:lnTo>
                  <a:lnTo>
                    <a:pt x="51" y="48"/>
                  </a:lnTo>
                  <a:lnTo>
                    <a:pt x="57" y="49"/>
                  </a:lnTo>
                  <a:lnTo>
                    <a:pt x="61" y="51"/>
                  </a:lnTo>
                  <a:lnTo>
                    <a:pt x="66" y="54"/>
                  </a:lnTo>
                  <a:lnTo>
                    <a:pt x="70" y="57"/>
                  </a:lnTo>
                  <a:lnTo>
                    <a:pt x="74" y="60"/>
                  </a:lnTo>
                  <a:lnTo>
                    <a:pt x="77" y="65"/>
                  </a:lnTo>
                  <a:lnTo>
                    <a:pt x="80" y="69"/>
                  </a:lnTo>
                  <a:lnTo>
                    <a:pt x="83" y="74"/>
                  </a:lnTo>
                  <a:lnTo>
                    <a:pt x="85" y="80"/>
                  </a:lnTo>
                  <a:lnTo>
                    <a:pt x="86" y="85"/>
                  </a:lnTo>
                  <a:lnTo>
                    <a:pt x="87" y="89"/>
                  </a:lnTo>
                  <a:lnTo>
                    <a:pt x="70" y="89"/>
                  </a:lnTo>
                  <a:lnTo>
                    <a:pt x="69" y="84"/>
                  </a:lnTo>
                  <a:lnTo>
                    <a:pt x="68" y="78"/>
                  </a:lnTo>
                  <a:lnTo>
                    <a:pt x="65" y="72"/>
                  </a:lnTo>
                  <a:lnTo>
                    <a:pt x="62" y="68"/>
                  </a:lnTo>
                  <a:lnTo>
                    <a:pt x="58" y="65"/>
                  </a:lnTo>
                  <a:lnTo>
                    <a:pt x="54" y="63"/>
                  </a:lnTo>
                  <a:lnTo>
                    <a:pt x="49" y="61"/>
                  </a:lnTo>
                  <a:lnTo>
                    <a:pt x="45" y="61"/>
                  </a:lnTo>
                  <a:lnTo>
                    <a:pt x="41" y="61"/>
                  </a:lnTo>
                  <a:lnTo>
                    <a:pt x="37" y="61"/>
                  </a:lnTo>
                  <a:lnTo>
                    <a:pt x="32" y="62"/>
                  </a:lnTo>
                  <a:lnTo>
                    <a:pt x="29" y="63"/>
                  </a:lnTo>
                  <a:lnTo>
                    <a:pt x="27" y="65"/>
                  </a:lnTo>
                  <a:lnTo>
                    <a:pt x="25" y="67"/>
                  </a:lnTo>
                  <a:lnTo>
                    <a:pt x="23" y="70"/>
                  </a:lnTo>
                  <a:lnTo>
                    <a:pt x="21" y="72"/>
                  </a:lnTo>
                  <a:lnTo>
                    <a:pt x="20" y="77"/>
                  </a:lnTo>
                  <a:lnTo>
                    <a:pt x="19" y="81"/>
                  </a:lnTo>
                  <a:lnTo>
                    <a:pt x="18" y="85"/>
                  </a:lnTo>
                  <a:lnTo>
                    <a:pt x="18" y="89"/>
                  </a:lnTo>
                  <a:lnTo>
                    <a:pt x="2" y="8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1" name="Google Shape;1661;p49"/>
            <p:cNvSpPr/>
            <p:nvPr/>
          </p:nvSpPr>
          <p:spPr>
            <a:xfrm>
              <a:off x="3778" y="2371"/>
              <a:ext cx="9" cy="3"/>
            </a:xfrm>
            <a:custGeom>
              <a:rect b="b" l="l" r="r" t="t"/>
              <a:pathLst>
                <a:path extrusionOk="0" h="42" w="85">
                  <a:moveTo>
                    <a:pt x="0" y="0"/>
                  </a:moveTo>
                  <a:lnTo>
                    <a:pt x="0" y="1"/>
                  </a:lnTo>
                  <a:lnTo>
                    <a:pt x="1" y="6"/>
                  </a:lnTo>
                  <a:lnTo>
                    <a:pt x="3" y="12"/>
                  </a:lnTo>
                  <a:lnTo>
                    <a:pt x="6" y="18"/>
                  </a:lnTo>
                  <a:lnTo>
                    <a:pt x="8" y="22"/>
                  </a:lnTo>
                  <a:lnTo>
                    <a:pt x="11" y="26"/>
                  </a:lnTo>
                  <a:lnTo>
                    <a:pt x="14" y="29"/>
                  </a:lnTo>
                  <a:lnTo>
                    <a:pt x="18" y="32"/>
                  </a:lnTo>
                  <a:lnTo>
                    <a:pt x="22" y="35"/>
                  </a:lnTo>
                  <a:lnTo>
                    <a:pt x="26" y="37"/>
                  </a:lnTo>
                  <a:lnTo>
                    <a:pt x="31" y="39"/>
                  </a:lnTo>
                  <a:lnTo>
                    <a:pt x="36" y="41"/>
                  </a:lnTo>
                  <a:lnTo>
                    <a:pt x="41" y="42"/>
                  </a:lnTo>
                  <a:lnTo>
                    <a:pt x="46" y="42"/>
                  </a:lnTo>
                  <a:lnTo>
                    <a:pt x="51" y="42"/>
                  </a:lnTo>
                  <a:lnTo>
                    <a:pt x="56" y="41"/>
                  </a:lnTo>
                  <a:lnTo>
                    <a:pt x="61" y="39"/>
                  </a:lnTo>
                  <a:lnTo>
                    <a:pt x="66" y="37"/>
                  </a:lnTo>
                  <a:lnTo>
                    <a:pt x="70" y="34"/>
                  </a:lnTo>
                  <a:lnTo>
                    <a:pt x="74" y="31"/>
                  </a:lnTo>
                  <a:lnTo>
                    <a:pt x="77" y="27"/>
                  </a:lnTo>
                  <a:lnTo>
                    <a:pt x="80" y="22"/>
                  </a:lnTo>
                  <a:lnTo>
                    <a:pt x="82" y="17"/>
                  </a:lnTo>
                  <a:lnTo>
                    <a:pt x="84" y="11"/>
                  </a:lnTo>
                  <a:lnTo>
                    <a:pt x="85" y="6"/>
                  </a:lnTo>
                  <a:lnTo>
                    <a:pt x="85" y="1"/>
                  </a:lnTo>
                  <a:lnTo>
                    <a:pt x="85" y="0"/>
                  </a:lnTo>
                  <a:lnTo>
                    <a:pt x="68" y="0"/>
                  </a:lnTo>
                  <a:lnTo>
                    <a:pt x="68" y="1"/>
                  </a:lnTo>
                  <a:lnTo>
                    <a:pt x="68" y="7"/>
                  </a:lnTo>
                  <a:lnTo>
                    <a:pt x="66" y="13"/>
                  </a:lnTo>
                  <a:lnTo>
                    <a:pt x="64" y="19"/>
                  </a:lnTo>
                  <a:lnTo>
                    <a:pt x="61" y="23"/>
                  </a:lnTo>
                  <a:lnTo>
                    <a:pt x="57" y="25"/>
                  </a:lnTo>
                  <a:lnTo>
                    <a:pt x="53" y="27"/>
                  </a:lnTo>
                  <a:lnTo>
                    <a:pt x="49" y="28"/>
                  </a:lnTo>
                  <a:lnTo>
                    <a:pt x="45" y="28"/>
                  </a:lnTo>
                  <a:lnTo>
                    <a:pt x="41" y="28"/>
                  </a:lnTo>
                  <a:lnTo>
                    <a:pt x="38" y="27"/>
                  </a:lnTo>
                  <a:lnTo>
                    <a:pt x="35" y="25"/>
                  </a:lnTo>
                  <a:lnTo>
                    <a:pt x="31" y="24"/>
                  </a:lnTo>
                  <a:lnTo>
                    <a:pt x="28" y="23"/>
                  </a:lnTo>
                  <a:lnTo>
                    <a:pt x="25" y="21"/>
                  </a:lnTo>
                  <a:lnTo>
                    <a:pt x="23" y="19"/>
                  </a:lnTo>
                  <a:lnTo>
                    <a:pt x="21" y="15"/>
                  </a:lnTo>
                  <a:lnTo>
                    <a:pt x="19" y="11"/>
                  </a:lnTo>
                  <a:lnTo>
                    <a:pt x="17" y="7"/>
                  </a:lnTo>
                  <a:lnTo>
                    <a:pt x="16" y="4"/>
                  </a:lnTo>
                  <a:lnTo>
                    <a:pt x="16" y="0"/>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2" name="Google Shape;1662;p49"/>
            <p:cNvSpPr/>
            <p:nvPr/>
          </p:nvSpPr>
          <p:spPr>
            <a:xfrm>
              <a:off x="3778" y="2390"/>
              <a:ext cx="9" cy="3"/>
            </a:xfrm>
            <a:custGeom>
              <a:rect b="b" l="l" r="r" t="t"/>
              <a:pathLst>
                <a:path extrusionOk="0" h="42" w="83">
                  <a:moveTo>
                    <a:pt x="0" y="42"/>
                  </a:moveTo>
                  <a:lnTo>
                    <a:pt x="0" y="40"/>
                  </a:lnTo>
                  <a:lnTo>
                    <a:pt x="1" y="35"/>
                  </a:lnTo>
                  <a:lnTo>
                    <a:pt x="1" y="31"/>
                  </a:lnTo>
                  <a:lnTo>
                    <a:pt x="1" y="27"/>
                  </a:lnTo>
                  <a:lnTo>
                    <a:pt x="3" y="23"/>
                  </a:lnTo>
                  <a:lnTo>
                    <a:pt x="4" y="18"/>
                  </a:lnTo>
                  <a:lnTo>
                    <a:pt x="6" y="15"/>
                  </a:lnTo>
                  <a:lnTo>
                    <a:pt x="8" y="13"/>
                  </a:lnTo>
                  <a:lnTo>
                    <a:pt x="11" y="10"/>
                  </a:lnTo>
                  <a:lnTo>
                    <a:pt x="14" y="7"/>
                  </a:lnTo>
                  <a:lnTo>
                    <a:pt x="17" y="5"/>
                  </a:lnTo>
                  <a:lnTo>
                    <a:pt x="21" y="3"/>
                  </a:lnTo>
                  <a:lnTo>
                    <a:pt x="25" y="2"/>
                  </a:lnTo>
                  <a:lnTo>
                    <a:pt x="29" y="1"/>
                  </a:lnTo>
                  <a:lnTo>
                    <a:pt x="35" y="0"/>
                  </a:lnTo>
                  <a:lnTo>
                    <a:pt x="39" y="0"/>
                  </a:lnTo>
                  <a:lnTo>
                    <a:pt x="47" y="1"/>
                  </a:lnTo>
                  <a:lnTo>
                    <a:pt x="54" y="3"/>
                  </a:lnTo>
                  <a:lnTo>
                    <a:pt x="60" y="6"/>
                  </a:lnTo>
                  <a:lnTo>
                    <a:pt x="66" y="10"/>
                  </a:lnTo>
                  <a:lnTo>
                    <a:pt x="70" y="14"/>
                  </a:lnTo>
                  <a:lnTo>
                    <a:pt x="75" y="19"/>
                  </a:lnTo>
                  <a:lnTo>
                    <a:pt x="78" y="25"/>
                  </a:lnTo>
                  <a:lnTo>
                    <a:pt x="80" y="31"/>
                  </a:lnTo>
                  <a:lnTo>
                    <a:pt x="82" y="37"/>
                  </a:lnTo>
                  <a:lnTo>
                    <a:pt x="83" y="42"/>
                  </a:lnTo>
                  <a:lnTo>
                    <a:pt x="68" y="42"/>
                  </a:lnTo>
                  <a:lnTo>
                    <a:pt x="68" y="41"/>
                  </a:lnTo>
                  <a:lnTo>
                    <a:pt x="67" y="39"/>
                  </a:lnTo>
                  <a:lnTo>
                    <a:pt x="66" y="34"/>
                  </a:lnTo>
                  <a:lnTo>
                    <a:pt x="64" y="29"/>
                  </a:lnTo>
                  <a:lnTo>
                    <a:pt x="62" y="25"/>
                  </a:lnTo>
                  <a:lnTo>
                    <a:pt x="58" y="20"/>
                  </a:lnTo>
                  <a:lnTo>
                    <a:pt x="54" y="18"/>
                  </a:lnTo>
                  <a:lnTo>
                    <a:pt x="50" y="16"/>
                  </a:lnTo>
                  <a:lnTo>
                    <a:pt x="46" y="15"/>
                  </a:lnTo>
                  <a:lnTo>
                    <a:pt x="41" y="14"/>
                  </a:lnTo>
                  <a:lnTo>
                    <a:pt x="36" y="15"/>
                  </a:lnTo>
                  <a:lnTo>
                    <a:pt x="30" y="16"/>
                  </a:lnTo>
                  <a:lnTo>
                    <a:pt x="26" y="18"/>
                  </a:lnTo>
                  <a:lnTo>
                    <a:pt x="22" y="20"/>
                  </a:lnTo>
                  <a:lnTo>
                    <a:pt x="19" y="25"/>
                  </a:lnTo>
                  <a:lnTo>
                    <a:pt x="18" y="29"/>
                  </a:lnTo>
                  <a:lnTo>
                    <a:pt x="16" y="34"/>
                  </a:lnTo>
                  <a:lnTo>
                    <a:pt x="16" y="40"/>
                  </a:lnTo>
                  <a:lnTo>
                    <a:pt x="16" y="42"/>
                  </a:lnTo>
                  <a:lnTo>
                    <a:pt x="0" y="4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3" name="Google Shape;1663;p49"/>
            <p:cNvSpPr/>
            <p:nvPr/>
          </p:nvSpPr>
          <p:spPr>
            <a:xfrm>
              <a:off x="3778" y="2393"/>
              <a:ext cx="9" cy="8"/>
            </a:xfrm>
            <a:custGeom>
              <a:rect b="b" l="l" r="r" t="t"/>
              <a:pathLst>
                <a:path extrusionOk="0" h="90" w="84">
                  <a:moveTo>
                    <a:pt x="0" y="0"/>
                  </a:moveTo>
                  <a:lnTo>
                    <a:pt x="0" y="2"/>
                  </a:lnTo>
                  <a:lnTo>
                    <a:pt x="0" y="8"/>
                  </a:lnTo>
                  <a:lnTo>
                    <a:pt x="1" y="14"/>
                  </a:lnTo>
                  <a:lnTo>
                    <a:pt x="3" y="19"/>
                  </a:lnTo>
                  <a:lnTo>
                    <a:pt x="5" y="23"/>
                  </a:lnTo>
                  <a:lnTo>
                    <a:pt x="9" y="28"/>
                  </a:lnTo>
                  <a:lnTo>
                    <a:pt x="13" y="32"/>
                  </a:lnTo>
                  <a:lnTo>
                    <a:pt x="17" y="35"/>
                  </a:lnTo>
                  <a:lnTo>
                    <a:pt x="21" y="39"/>
                  </a:lnTo>
                  <a:lnTo>
                    <a:pt x="26" y="41"/>
                  </a:lnTo>
                  <a:lnTo>
                    <a:pt x="30" y="43"/>
                  </a:lnTo>
                  <a:lnTo>
                    <a:pt x="36" y="44"/>
                  </a:lnTo>
                  <a:lnTo>
                    <a:pt x="41" y="44"/>
                  </a:lnTo>
                  <a:lnTo>
                    <a:pt x="45" y="44"/>
                  </a:lnTo>
                  <a:lnTo>
                    <a:pt x="49" y="44"/>
                  </a:lnTo>
                  <a:lnTo>
                    <a:pt x="53" y="43"/>
                  </a:lnTo>
                  <a:lnTo>
                    <a:pt x="57" y="41"/>
                  </a:lnTo>
                  <a:lnTo>
                    <a:pt x="61" y="39"/>
                  </a:lnTo>
                  <a:lnTo>
                    <a:pt x="64" y="36"/>
                  </a:lnTo>
                  <a:lnTo>
                    <a:pt x="68" y="33"/>
                  </a:lnTo>
                  <a:lnTo>
                    <a:pt x="71" y="30"/>
                  </a:lnTo>
                  <a:lnTo>
                    <a:pt x="70" y="39"/>
                  </a:lnTo>
                  <a:lnTo>
                    <a:pt x="69" y="46"/>
                  </a:lnTo>
                  <a:lnTo>
                    <a:pt x="67" y="52"/>
                  </a:lnTo>
                  <a:lnTo>
                    <a:pt x="66" y="58"/>
                  </a:lnTo>
                  <a:lnTo>
                    <a:pt x="64" y="62"/>
                  </a:lnTo>
                  <a:lnTo>
                    <a:pt x="61" y="66"/>
                  </a:lnTo>
                  <a:lnTo>
                    <a:pt x="59" y="70"/>
                  </a:lnTo>
                  <a:lnTo>
                    <a:pt x="56" y="73"/>
                  </a:lnTo>
                  <a:lnTo>
                    <a:pt x="53" y="75"/>
                  </a:lnTo>
                  <a:lnTo>
                    <a:pt x="49" y="76"/>
                  </a:lnTo>
                  <a:lnTo>
                    <a:pt x="46" y="77"/>
                  </a:lnTo>
                  <a:lnTo>
                    <a:pt x="42" y="77"/>
                  </a:lnTo>
                  <a:lnTo>
                    <a:pt x="32" y="75"/>
                  </a:lnTo>
                  <a:lnTo>
                    <a:pt x="26" y="71"/>
                  </a:lnTo>
                  <a:lnTo>
                    <a:pt x="21" y="64"/>
                  </a:lnTo>
                  <a:lnTo>
                    <a:pt x="18" y="55"/>
                  </a:lnTo>
                  <a:lnTo>
                    <a:pt x="2" y="54"/>
                  </a:lnTo>
                  <a:lnTo>
                    <a:pt x="3" y="59"/>
                  </a:lnTo>
                  <a:lnTo>
                    <a:pt x="4" y="64"/>
                  </a:lnTo>
                  <a:lnTo>
                    <a:pt x="6" y="69"/>
                  </a:lnTo>
                  <a:lnTo>
                    <a:pt x="9" y="74"/>
                  </a:lnTo>
                  <a:lnTo>
                    <a:pt x="12" y="77"/>
                  </a:lnTo>
                  <a:lnTo>
                    <a:pt x="15" y="80"/>
                  </a:lnTo>
                  <a:lnTo>
                    <a:pt x="18" y="83"/>
                  </a:lnTo>
                  <a:lnTo>
                    <a:pt x="22" y="85"/>
                  </a:lnTo>
                  <a:lnTo>
                    <a:pt x="27" y="87"/>
                  </a:lnTo>
                  <a:lnTo>
                    <a:pt x="31" y="88"/>
                  </a:lnTo>
                  <a:lnTo>
                    <a:pt x="37" y="89"/>
                  </a:lnTo>
                  <a:lnTo>
                    <a:pt x="42" y="89"/>
                  </a:lnTo>
                  <a:lnTo>
                    <a:pt x="43" y="90"/>
                  </a:lnTo>
                  <a:lnTo>
                    <a:pt x="44" y="90"/>
                  </a:lnTo>
                  <a:lnTo>
                    <a:pt x="45" y="90"/>
                  </a:lnTo>
                  <a:lnTo>
                    <a:pt x="46" y="90"/>
                  </a:lnTo>
                  <a:lnTo>
                    <a:pt x="50" y="90"/>
                  </a:lnTo>
                  <a:lnTo>
                    <a:pt x="54" y="89"/>
                  </a:lnTo>
                  <a:lnTo>
                    <a:pt x="58" y="87"/>
                  </a:lnTo>
                  <a:lnTo>
                    <a:pt x="61" y="85"/>
                  </a:lnTo>
                  <a:lnTo>
                    <a:pt x="65" y="83"/>
                  </a:lnTo>
                  <a:lnTo>
                    <a:pt x="68" y="80"/>
                  </a:lnTo>
                  <a:lnTo>
                    <a:pt x="71" y="77"/>
                  </a:lnTo>
                  <a:lnTo>
                    <a:pt x="74" y="73"/>
                  </a:lnTo>
                  <a:lnTo>
                    <a:pt x="77" y="67"/>
                  </a:lnTo>
                  <a:lnTo>
                    <a:pt x="79" y="62"/>
                  </a:lnTo>
                  <a:lnTo>
                    <a:pt x="81" y="56"/>
                  </a:lnTo>
                  <a:lnTo>
                    <a:pt x="82" y="49"/>
                  </a:lnTo>
                  <a:lnTo>
                    <a:pt x="83" y="42"/>
                  </a:lnTo>
                  <a:lnTo>
                    <a:pt x="84" y="34"/>
                  </a:lnTo>
                  <a:lnTo>
                    <a:pt x="84" y="25"/>
                  </a:lnTo>
                  <a:lnTo>
                    <a:pt x="84" y="16"/>
                  </a:lnTo>
                  <a:lnTo>
                    <a:pt x="84" y="10"/>
                  </a:lnTo>
                  <a:lnTo>
                    <a:pt x="83" y="2"/>
                  </a:lnTo>
                  <a:lnTo>
                    <a:pt x="83" y="0"/>
                  </a:lnTo>
                  <a:lnTo>
                    <a:pt x="68" y="0"/>
                  </a:lnTo>
                  <a:lnTo>
                    <a:pt x="68" y="1"/>
                  </a:lnTo>
                  <a:lnTo>
                    <a:pt x="68" y="2"/>
                  </a:lnTo>
                  <a:lnTo>
                    <a:pt x="68" y="2"/>
                  </a:lnTo>
                  <a:lnTo>
                    <a:pt x="68" y="6"/>
                  </a:lnTo>
                  <a:lnTo>
                    <a:pt x="67" y="11"/>
                  </a:lnTo>
                  <a:lnTo>
                    <a:pt x="66" y="14"/>
                  </a:lnTo>
                  <a:lnTo>
                    <a:pt x="65" y="18"/>
                  </a:lnTo>
                  <a:lnTo>
                    <a:pt x="64" y="20"/>
                  </a:lnTo>
                  <a:lnTo>
                    <a:pt x="62" y="22"/>
                  </a:lnTo>
                  <a:lnTo>
                    <a:pt x="60" y="24"/>
                  </a:lnTo>
                  <a:lnTo>
                    <a:pt x="57" y="26"/>
                  </a:lnTo>
                  <a:lnTo>
                    <a:pt x="54" y="27"/>
                  </a:lnTo>
                  <a:lnTo>
                    <a:pt x="50" y="28"/>
                  </a:lnTo>
                  <a:lnTo>
                    <a:pt x="47" y="28"/>
                  </a:lnTo>
                  <a:lnTo>
                    <a:pt x="43" y="28"/>
                  </a:lnTo>
                  <a:lnTo>
                    <a:pt x="43" y="28"/>
                  </a:lnTo>
                  <a:lnTo>
                    <a:pt x="43" y="28"/>
                  </a:lnTo>
                  <a:lnTo>
                    <a:pt x="43" y="28"/>
                  </a:lnTo>
                  <a:lnTo>
                    <a:pt x="43" y="28"/>
                  </a:lnTo>
                  <a:lnTo>
                    <a:pt x="43" y="28"/>
                  </a:lnTo>
                  <a:lnTo>
                    <a:pt x="43" y="28"/>
                  </a:lnTo>
                  <a:lnTo>
                    <a:pt x="42" y="29"/>
                  </a:lnTo>
                  <a:lnTo>
                    <a:pt x="42" y="29"/>
                  </a:lnTo>
                  <a:lnTo>
                    <a:pt x="30" y="26"/>
                  </a:lnTo>
                  <a:lnTo>
                    <a:pt x="23" y="20"/>
                  </a:lnTo>
                  <a:lnTo>
                    <a:pt x="18" y="11"/>
                  </a:lnTo>
                  <a:lnTo>
                    <a:pt x="16"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4" name="Google Shape;1664;p49"/>
            <p:cNvSpPr/>
            <p:nvPr/>
          </p:nvSpPr>
          <p:spPr>
            <a:xfrm>
              <a:off x="3780" y="2417"/>
              <a:ext cx="8" cy="5"/>
            </a:xfrm>
            <a:custGeom>
              <a:rect b="b" l="l" r="r" t="t"/>
              <a:pathLst>
                <a:path extrusionOk="0" h="63" w="85">
                  <a:moveTo>
                    <a:pt x="17" y="63"/>
                  </a:moveTo>
                  <a:lnTo>
                    <a:pt x="18" y="50"/>
                  </a:lnTo>
                  <a:lnTo>
                    <a:pt x="0" y="49"/>
                  </a:lnTo>
                  <a:lnTo>
                    <a:pt x="2" y="37"/>
                  </a:lnTo>
                  <a:lnTo>
                    <a:pt x="21" y="38"/>
                  </a:lnTo>
                  <a:lnTo>
                    <a:pt x="25" y="0"/>
                  </a:lnTo>
                  <a:lnTo>
                    <a:pt x="37" y="1"/>
                  </a:lnTo>
                  <a:lnTo>
                    <a:pt x="32" y="39"/>
                  </a:lnTo>
                  <a:lnTo>
                    <a:pt x="54" y="40"/>
                  </a:lnTo>
                  <a:lnTo>
                    <a:pt x="58" y="2"/>
                  </a:lnTo>
                  <a:lnTo>
                    <a:pt x="71" y="2"/>
                  </a:lnTo>
                  <a:lnTo>
                    <a:pt x="66" y="40"/>
                  </a:lnTo>
                  <a:lnTo>
                    <a:pt x="85" y="41"/>
                  </a:lnTo>
                  <a:lnTo>
                    <a:pt x="84" y="53"/>
                  </a:lnTo>
                  <a:lnTo>
                    <a:pt x="65" y="52"/>
                  </a:lnTo>
                  <a:lnTo>
                    <a:pt x="64" y="63"/>
                  </a:lnTo>
                  <a:lnTo>
                    <a:pt x="52" y="63"/>
                  </a:lnTo>
                  <a:lnTo>
                    <a:pt x="54" y="52"/>
                  </a:lnTo>
                  <a:lnTo>
                    <a:pt x="31" y="51"/>
                  </a:lnTo>
                  <a:lnTo>
                    <a:pt x="29" y="63"/>
                  </a:lnTo>
                  <a:lnTo>
                    <a:pt x="17" y="6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5" name="Google Shape;1665;p49"/>
            <p:cNvSpPr/>
            <p:nvPr/>
          </p:nvSpPr>
          <p:spPr>
            <a:xfrm>
              <a:off x="3779" y="2422"/>
              <a:ext cx="9" cy="6"/>
            </a:xfrm>
            <a:custGeom>
              <a:rect b="b" l="l" r="r" t="t"/>
              <a:pathLst>
                <a:path extrusionOk="0" h="63" w="84">
                  <a:moveTo>
                    <a:pt x="21" y="0"/>
                  </a:moveTo>
                  <a:lnTo>
                    <a:pt x="20" y="11"/>
                  </a:lnTo>
                  <a:lnTo>
                    <a:pt x="2" y="10"/>
                  </a:lnTo>
                  <a:lnTo>
                    <a:pt x="0" y="22"/>
                  </a:lnTo>
                  <a:lnTo>
                    <a:pt x="19" y="23"/>
                  </a:lnTo>
                  <a:lnTo>
                    <a:pt x="15" y="61"/>
                  </a:lnTo>
                  <a:lnTo>
                    <a:pt x="27" y="61"/>
                  </a:lnTo>
                  <a:lnTo>
                    <a:pt x="31" y="23"/>
                  </a:lnTo>
                  <a:lnTo>
                    <a:pt x="53" y="24"/>
                  </a:lnTo>
                  <a:lnTo>
                    <a:pt x="49" y="62"/>
                  </a:lnTo>
                  <a:lnTo>
                    <a:pt x="60" y="63"/>
                  </a:lnTo>
                  <a:lnTo>
                    <a:pt x="65" y="25"/>
                  </a:lnTo>
                  <a:lnTo>
                    <a:pt x="82" y="26"/>
                  </a:lnTo>
                  <a:lnTo>
                    <a:pt x="84" y="15"/>
                  </a:lnTo>
                  <a:lnTo>
                    <a:pt x="66" y="14"/>
                  </a:lnTo>
                  <a:lnTo>
                    <a:pt x="68" y="0"/>
                  </a:lnTo>
                  <a:lnTo>
                    <a:pt x="56" y="0"/>
                  </a:lnTo>
                  <a:lnTo>
                    <a:pt x="54" y="12"/>
                  </a:lnTo>
                  <a:lnTo>
                    <a:pt x="32" y="11"/>
                  </a:lnTo>
                  <a:lnTo>
                    <a:pt x="33" y="0"/>
                  </a:lnTo>
                  <a:lnTo>
                    <a:pt x="2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6" name="Google Shape;1666;p49"/>
            <p:cNvSpPr/>
            <p:nvPr/>
          </p:nvSpPr>
          <p:spPr>
            <a:xfrm>
              <a:off x="3688" y="2419"/>
              <a:ext cx="12" cy="2"/>
            </a:xfrm>
            <a:custGeom>
              <a:rect b="b" l="l" r="r" t="t"/>
              <a:pathLst>
                <a:path extrusionOk="0" h="26" w="121">
                  <a:moveTo>
                    <a:pt x="121" y="26"/>
                  </a:moveTo>
                  <a:lnTo>
                    <a:pt x="0" y="19"/>
                  </a:lnTo>
                  <a:lnTo>
                    <a:pt x="0" y="0"/>
                  </a:lnTo>
                  <a:lnTo>
                    <a:pt x="121" y="6"/>
                  </a:lnTo>
                  <a:lnTo>
                    <a:pt x="121" y="2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7" name="Google Shape;1667;p49"/>
            <p:cNvSpPr/>
            <p:nvPr/>
          </p:nvSpPr>
          <p:spPr>
            <a:xfrm>
              <a:off x="3689" y="2416"/>
              <a:ext cx="10" cy="8"/>
            </a:xfrm>
            <a:custGeom>
              <a:rect b="b" l="l" r="r" t="t"/>
              <a:pathLst>
                <a:path extrusionOk="0" h="104" w="101">
                  <a:moveTo>
                    <a:pt x="88" y="104"/>
                  </a:moveTo>
                  <a:lnTo>
                    <a:pt x="0" y="14"/>
                  </a:lnTo>
                  <a:lnTo>
                    <a:pt x="13" y="0"/>
                  </a:lnTo>
                  <a:lnTo>
                    <a:pt x="101" y="90"/>
                  </a:lnTo>
                  <a:lnTo>
                    <a:pt x="88" y="104"/>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8" name="Google Shape;1668;p49"/>
            <p:cNvSpPr/>
            <p:nvPr/>
          </p:nvSpPr>
          <p:spPr>
            <a:xfrm>
              <a:off x="3690" y="2416"/>
              <a:ext cx="10" cy="8"/>
            </a:xfrm>
            <a:custGeom>
              <a:rect b="b" l="l" r="r" t="t"/>
              <a:pathLst>
                <a:path extrusionOk="0" h="96" w="97">
                  <a:moveTo>
                    <a:pt x="13" y="96"/>
                  </a:moveTo>
                  <a:lnTo>
                    <a:pt x="97" y="15"/>
                  </a:lnTo>
                  <a:lnTo>
                    <a:pt x="84" y="0"/>
                  </a:lnTo>
                  <a:lnTo>
                    <a:pt x="0" y="81"/>
                  </a:lnTo>
                  <a:lnTo>
                    <a:pt x="13" y="96"/>
                  </a:lnTo>
                  <a:close/>
                </a:path>
              </a:pathLst>
            </a:custGeom>
            <a:solidFill>
              <a:srgbClr val="19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9" name="Google Shape;1669;p49"/>
            <p:cNvSpPr/>
            <p:nvPr/>
          </p:nvSpPr>
          <p:spPr>
            <a:xfrm>
              <a:off x="3687" y="2302"/>
              <a:ext cx="114" cy="26"/>
            </a:xfrm>
            <a:custGeom>
              <a:rect b="b" l="l" r="r" t="t"/>
              <a:pathLst>
                <a:path extrusionOk="0" h="312" w="1134">
                  <a:moveTo>
                    <a:pt x="137" y="0"/>
                  </a:moveTo>
                  <a:lnTo>
                    <a:pt x="992" y="43"/>
                  </a:lnTo>
                  <a:lnTo>
                    <a:pt x="1025" y="48"/>
                  </a:lnTo>
                  <a:lnTo>
                    <a:pt x="1053" y="57"/>
                  </a:lnTo>
                  <a:lnTo>
                    <a:pt x="1078" y="72"/>
                  </a:lnTo>
                  <a:lnTo>
                    <a:pt x="1098" y="90"/>
                  </a:lnTo>
                  <a:lnTo>
                    <a:pt x="1113" y="111"/>
                  </a:lnTo>
                  <a:lnTo>
                    <a:pt x="1124" y="134"/>
                  </a:lnTo>
                  <a:lnTo>
                    <a:pt x="1132" y="159"/>
                  </a:lnTo>
                  <a:lnTo>
                    <a:pt x="1134" y="183"/>
                  </a:lnTo>
                  <a:lnTo>
                    <a:pt x="1133" y="209"/>
                  </a:lnTo>
                  <a:lnTo>
                    <a:pt x="1126" y="233"/>
                  </a:lnTo>
                  <a:lnTo>
                    <a:pt x="1116" y="256"/>
                  </a:lnTo>
                  <a:lnTo>
                    <a:pt x="1102" y="276"/>
                  </a:lnTo>
                  <a:lnTo>
                    <a:pt x="1084" y="292"/>
                  </a:lnTo>
                  <a:lnTo>
                    <a:pt x="1060" y="303"/>
                  </a:lnTo>
                  <a:lnTo>
                    <a:pt x="1033" y="311"/>
                  </a:lnTo>
                  <a:lnTo>
                    <a:pt x="1000" y="312"/>
                  </a:lnTo>
                  <a:lnTo>
                    <a:pt x="144" y="270"/>
                  </a:lnTo>
                  <a:lnTo>
                    <a:pt x="111" y="265"/>
                  </a:lnTo>
                  <a:lnTo>
                    <a:pt x="83" y="256"/>
                  </a:lnTo>
                  <a:lnTo>
                    <a:pt x="59" y="241"/>
                  </a:lnTo>
                  <a:lnTo>
                    <a:pt x="39" y="223"/>
                  </a:lnTo>
                  <a:lnTo>
                    <a:pt x="23" y="202"/>
                  </a:lnTo>
                  <a:lnTo>
                    <a:pt x="12" y="179"/>
                  </a:lnTo>
                  <a:lnTo>
                    <a:pt x="3" y="154"/>
                  </a:lnTo>
                  <a:lnTo>
                    <a:pt x="0" y="130"/>
                  </a:lnTo>
                  <a:lnTo>
                    <a:pt x="2" y="104"/>
                  </a:lnTo>
                  <a:lnTo>
                    <a:pt x="8" y="80"/>
                  </a:lnTo>
                  <a:lnTo>
                    <a:pt x="19" y="57"/>
                  </a:lnTo>
                  <a:lnTo>
                    <a:pt x="34" y="37"/>
                  </a:lnTo>
                  <a:lnTo>
                    <a:pt x="53" y="21"/>
                  </a:lnTo>
                  <a:lnTo>
                    <a:pt x="77" y="8"/>
                  </a:lnTo>
                  <a:lnTo>
                    <a:pt x="104" y="1"/>
                  </a:lnTo>
                  <a:lnTo>
                    <a:pt x="137" y="0"/>
                  </a:lnTo>
                  <a:close/>
                </a:path>
              </a:pathLst>
            </a:custGeom>
            <a:solidFill>
              <a:srgbClr val="474F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0" name="Google Shape;1670;p49"/>
            <p:cNvSpPr/>
            <p:nvPr/>
          </p:nvSpPr>
          <p:spPr>
            <a:xfrm>
              <a:off x="3687" y="2303"/>
              <a:ext cx="114" cy="25"/>
            </a:xfrm>
            <a:custGeom>
              <a:rect b="b" l="l" r="r" t="t"/>
              <a:pathLst>
                <a:path extrusionOk="0" h="299" w="1134">
                  <a:moveTo>
                    <a:pt x="131" y="0"/>
                  </a:moveTo>
                  <a:lnTo>
                    <a:pt x="155" y="2"/>
                  </a:lnTo>
                  <a:lnTo>
                    <a:pt x="177" y="4"/>
                  </a:lnTo>
                  <a:lnTo>
                    <a:pt x="199" y="5"/>
                  </a:lnTo>
                  <a:lnTo>
                    <a:pt x="219" y="7"/>
                  </a:lnTo>
                  <a:lnTo>
                    <a:pt x="238" y="8"/>
                  </a:lnTo>
                  <a:lnTo>
                    <a:pt x="256" y="10"/>
                  </a:lnTo>
                  <a:lnTo>
                    <a:pt x="275" y="11"/>
                  </a:lnTo>
                  <a:lnTo>
                    <a:pt x="292" y="12"/>
                  </a:lnTo>
                  <a:lnTo>
                    <a:pt x="309" y="13"/>
                  </a:lnTo>
                  <a:lnTo>
                    <a:pt x="327" y="15"/>
                  </a:lnTo>
                  <a:lnTo>
                    <a:pt x="344" y="16"/>
                  </a:lnTo>
                  <a:lnTo>
                    <a:pt x="361" y="17"/>
                  </a:lnTo>
                  <a:lnTo>
                    <a:pt x="379" y="18"/>
                  </a:lnTo>
                  <a:lnTo>
                    <a:pt x="398" y="19"/>
                  </a:lnTo>
                  <a:lnTo>
                    <a:pt x="417" y="20"/>
                  </a:lnTo>
                  <a:lnTo>
                    <a:pt x="437" y="21"/>
                  </a:lnTo>
                  <a:lnTo>
                    <a:pt x="459" y="22"/>
                  </a:lnTo>
                  <a:lnTo>
                    <a:pt x="480" y="23"/>
                  </a:lnTo>
                  <a:lnTo>
                    <a:pt x="504" y="24"/>
                  </a:lnTo>
                  <a:lnTo>
                    <a:pt x="529" y="25"/>
                  </a:lnTo>
                  <a:lnTo>
                    <a:pt x="555" y="28"/>
                  </a:lnTo>
                  <a:lnTo>
                    <a:pt x="584" y="29"/>
                  </a:lnTo>
                  <a:lnTo>
                    <a:pt x="614" y="30"/>
                  </a:lnTo>
                  <a:lnTo>
                    <a:pt x="647" y="31"/>
                  </a:lnTo>
                  <a:lnTo>
                    <a:pt x="681" y="33"/>
                  </a:lnTo>
                  <a:lnTo>
                    <a:pt x="719" y="34"/>
                  </a:lnTo>
                  <a:lnTo>
                    <a:pt x="759" y="35"/>
                  </a:lnTo>
                  <a:lnTo>
                    <a:pt x="800" y="37"/>
                  </a:lnTo>
                  <a:lnTo>
                    <a:pt x="846" y="39"/>
                  </a:lnTo>
                  <a:lnTo>
                    <a:pt x="894" y="40"/>
                  </a:lnTo>
                  <a:lnTo>
                    <a:pt x="946" y="42"/>
                  </a:lnTo>
                  <a:lnTo>
                    <a:pt x="1000" y="44"/>
                  </a:lnTo>
                  <a:lnTo>
                    <a:pt x="1030" y="48"/>
                  </a:lnTo>
                  <a:lnTo>
                    <a:pt x="1056" y="57"/>
                  </a:lnTo>
                  <a:lnTo>
                    <a:pt x="1079" y="70"/>
                  </a:lnTo>
                  <a:lnTo>
                    <a:pt x="1097" y="87"/>
                  </a:lnTo>
                  <a:lnTo>
                    <a:pt x="1111" y="105"/>
                  </a:lnTo>
                  <a:lnTo>
                    <a:pt x="1122" y="126"/>
                  </a:lnTo>
                  <a:lnTo>
                    <a:pt x="1130" y="149"/>
                  </a:lnTo>
                  <a:lnTo>
                    <a:pt x="1134" y="170"/>
                  </a:lnTo>
                  <a:lnTo>
                    <a:pt x="1133" y="196"/>
                  </a:lnTo>
                  <a:lnTo>
                    <a:pt x="1126" y="220"/>
                  </a:lnTo>
                  <a:lnTo>
                    <a:pt x="1116" y="243"/>
                  </a:lnTo>
                  <a:lnTo>
                    <a:pt x="1102" y="263"/>
                  </a:lnTo>
                  <a:lnTo>
                    <a:pt x="1084" y="279"/>
                  </a:lnTo>
                  <a:lnTo>
                    <a:pt x="1060" y="290"/>
                  </a:lnTo>
                  <a:lnTo>
                    <a:pt x="1033" y="298"/>
                  </a:lnTo>
                  <a:lnTo>
                    <a:pt x="1000" y="299"/>
                  </a:lnTo>
                  <a:lnTo>
                    <a:pt x="975" y="298"/>
                  </a:lnTo>
                  <a:lnTo>
                    <a:pt x="951" y="297"/>
                  </a:lnTo>
                  <a:lnTo>
                    <a:pt x="929" y="296"/>
                  </a:lnTo>
                  <a:lnTo>
                    <a:pt x="909" y="295"/>
                  </a:lnTo>
                  <a:lnTo>
                    <a:pt x="890" y="294"/>
                  </a:lnTo>
                  <a:lnTo>
                    <a:pt x="872" y="293"/>
                  </a:lnTo>
                  <a:lnTo>
                    <a:pt x="855" y="291"/>
                  </a:lnTo>
                  <a:lnTo>
                    <a:pt x="839" y="290"/>
                  </a:lnTo>
                  <a:lnTo>
                    <a:pt x="824" y="289"/>
                  </a:lnTo>
                  <a:lnTo>
                    <a:pt x="808" y="289"/>
                  </a:lnTo>
                  <a:lnTo>
                    <a:pt x="794" y="288"/>
                  </a:lnTo>
                  <a:lnTo>
                    <a:pt x="779" y="287"/>
                  </a:lnTo>
                  <a:lnTo>
                    <a:pt x="764" y="287"/>
                  </a:lnTo>
                  <a:lnTo>
                    <a:pt x="748" y="286"/>
                  </a:lnTo>
                  <a:lnTo>
                    <a:pt x="732" y="285"/>
                  </a:lnTo>
                  <a:lnTo>
                    <a:pt x="715" y="284"/>
                  </a:lnTo>
                  <a:lnTo>
                    <a:pt x="697" y="284"/>
                  </a:lnTo>
                  <a:lnTo>
                    <a:pt x="676" y="283"/>
                  </a:lnTo>
                  <a:lnTo>
                    <a:pt x="655" y="282"/>
                  </a:lnTo>
                  <a:lnTo>
                    <a:pt x="633" y="281"/>
                  </a:lnTo>
                  <a:lnTo>
                    <a:pt x="607" y="279"/>
                  </a:lnTo>
                  <a:lnTo>
                    <a:pt x="580" y="278"/>
                  </a:lnTo>
                  <a:lnTo>
                    <a:pt x="550" y="277"/>
                  </a:lnTo>
                  <a:lnTo>
                    <a:pt x="519" y="275"/>
                  </a:lnTo>
                  <a:lnTo>
                    <a:pt x="483" y="274"/>
                  </a:lnTo>
                  <a:lnTo>
                    <a:pt x="445" y="272"/>
                  </a:lnTo>
                  <a:lnTo>
                    <a:pt x="405" y="270"/>
                  </a:lnTo>
                  <a:lnTo>
                    <a:pt x="360" y="268"/>
                  </a:lnTo>
                  <a:lnTo>
                    <a:pt x="311" y="266"/>
                  </a:lnTo>
                  <a:lnTo>
                    <a:pt x="260" y="263"/>
                  </a:lnTo>
                  <a:lnTo>
                    <a:pt x="204" y="260"/>
                  </a:lnTo>
                  <a:lnTo>
                    <a:pt x="144" y="257"/>
                  </a:lnTo>
                  <a:lnTo>
                    <a:pt x="111" y="252"/>
                  </a:lnTo>
                  <a:lnTo>
                    <a:pt x="83" y="243"/>
                  </a:lnTo>
                  <a:lnTo>
                    <a:pt x="59" y="228"/>
                  </a:lnTo>
                  <a:lnTo>
                    <a:pt x="39" y="210"/>
                  </a:lnTo>
                  <a:lnTo>
                    <a:pt x="23" y="189"/>
                  </a:lnTo>
                  <a:lnTo>
                    <a:pt x="12" y="166"/>
                  </a:lnTo>
                  <a:lnTo>
                    <a:pt x="3" y="141"/>
                  </a:lnTo>
                  <a:lnTo>
                    <a:pt x="0" y="117"/>
                  </a:lnTo>
                  <a:lnTo>
                    <a:pt x="3" y="94"/>
                  </a:lnTo>
                  <a:lnTo>
                    <a:pt x="9" y="71"/>
                  </a:lnTo>
                  <a:lnTo>
                    <a:pt x="20" y="51"/>
                  </a:lnTo>
                  <a:lnTo>
                    <a:pt x="34" y="33"/>
                  </a:lnTo>
                  <a:lnTo>
                    <a:pt x="51" y="18"/>
                  </a:lnTo>
                  <a:lnTo>
                    <a:pt x="74" y="8"/>
                  </a:lnTo>
                  <a:lnTo>
                    <a:pt x="100" y="1"/>
                  </a:lnTo>
                  <a:lnTo>
                    <a:pt x="131" y="0"/>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1" name="Google Shape;1671;p49"/>
            <p:cNvSpPr/>
            <p:nvPr/>
          </p:nvSpPr>
          <p:spPr>
            <a:xfrm>
              <a:off x="3687" y="2304"/>
              <a:ext cx="114" cy="24"/>
            </a:xfrm>
            <a:custGeom>
              <a:rect b="b" l="l" r="r" t="t"/>
              <a:pathLst>
                <a:path extrusionOk="0" h="287" w="1134">
                  <a:moveTo>
                    <a:pt x="127" y="0"/>
                  </a:moveTo>
                  <a:lnTo>
                    <a:pt x="149" y="3"/>
                  </a:lnTo>
                  <a:lnTo>
                    <a:pt x="170" y="5"/>
                  </a:lnTo>
                  <a:lnTo>
                    <a:pt x="190" y="8"/>
                  </a:lnTo>
                  <a:lnTo>
                    <a:pt x="210" y="10"/>
                  </a:lnTo>
                  <a:lnTo>
                    <a:pt x="229" y="12"/>
                  </a:lnTo>
                  <a:lnTo>
                    <a:pt x="248" y="15"/>
                  </a:lnTo>
                  <a:lnTo>
                    <a:pt x="268" y="17"/>
                  </a:lnTo>
                  <a:lnTo>
                    <a:pt x="287" y="19"/>
                  </a:lnTo>
                  <a:lnTo>
                    <a:pt x="306" y="21"/>
                  </a:lnTo>
                  <a:lnTo>
                    <a:pt x="326" y="22"/>
                  </a:lnTo>
                  <a:lnTo>
                    <a:pt x="345" y="24"/>
                  </a:lnTo>
                  <a:lnTo>
                    <a:pt x="365" y="26"/>
                  </a:lnTo>
                  <a:lnTo>
                    <a:pt x="386" y="27"/>
                  </a:lnTo>
                  <a:lnTo>
                    <a:pt x="407" y="28"/>
                  </a:lnTo>
                  <a:lnTo>
                    <a:pt x="428" y="30"/>
                  </a:lnTo>
                  <a:lnTo>
                    <a:pt x="452" y="31"/>
                  </a:lnTo>
                  <a:lnTo>
                    <a:pt x="475" y="32"/>
                  </a:lnTo>
                  <a:lnTo>
                    <a:pt x="499" y="33"/>
                  </a:lnTo>
                  <a:lnTo>
                    <a:pt x="525" y="34"/>
                  </a:lnTo>
                  <a:lnTo>
                    <a:pt x="552" y="35"/>
                  </a:lnTo>
                  <a:lnTo>
                    <a:pt x="581" y="36"/>
                  </a:lnTo>
                  <a:lnTo>
                    <a:pt x="610" y="37"/>
                  </a:lnTo>
                  <a:lnTo>
                    <a:pt x="642" y="38"/>
                  </a:lnTo>
                  <a:lnTo>
                    <a:pt x="674" y="38"/>
                  </a:lnTo>
                  <a:lnTo>
                    <a:pt x="709" y="39"/>
                  </a:lnTo>
                  <a:lnTo>
                    <a:pt x="745" y="40"/>
                  </a:lnTo>
                  <a:lnTo>
                    <a:pt x="783" y="41"/>
                  </a:lnTo>
                  <a:lnTo>
                    <a:pt x="824" y="41"/>
                  </a:lnTo>
                  <a:lnTo>
                    <a:pt x="865" y="42"/>
                  </a:lnTo>
                  <a:lnTo>
                    <a:pt x="911" y="43"/>
                  </a:lnTo>
                  <a:lnTo>
                    <a:pt x="958" y="43"/>
                  </a:lnTo>
                  <a:lnTo>
                    <a:pt x="1008" y="45"/>
                  </a:lnTo>
                  <a:lnTo>
                    <a:pt x="1036" y="48"/>
                  </a:lnTo>
                  <a:lnTo>
                    <a:pt x="1059" y="56"/>
                  </a:lnTo>
                  <a:lnTo>
                    <a:pt x="1080" y="67"/>
                  </a:lnTo>
                  <a:lnTo>
                    <a:pt x="1097" y="83"/>
                  </a:lnTo>
                  <a:lnTo>
                    <a:pt x="1110" y="99"/>
                  </a:lnTo>
                  <a:lnTo>
                    <a:pt x="1121" y="118"/>
                  </a:lnTo>
                  <a:lnTo>
                    <a:pt x="1128" y="138"/>
                  </a:lnTo>
                  <a:lnTo>
                    <a:pt x="1134" y="158"/>
                  </a:lnTo>
                  <a:lnTo>
                    <a:pt x="1133" y="184"/>
                  </a:lnTo>
                  <a:lnTo>
                    <a:pt x="1126" y="208"/>
                  </a:lnTo>
                  <a:lnTo>
                    <a:pt x="1116" y="231"/>
                  </a:lnTo>
                  <a:lnTo>
                    <a:pt x="1102" y="251"/>
                  </a:lnTo>
                  <a:lnTo>
                    <a:pt x="1084" y="267"/>
                  </a:lnTo>
                  <a:lnTo>
                    <a:pt x="1060" y="278"/>
                  </a:lnTo>
                  <a:lnTo>
                    <a:pt x="1033" y="286"/>
                  </a:lnTo>
                  <a:lnTo>
                    <a:pt x="1000" y="287"/>
                  </a:lnTo>
                  <a:lnTo>
                    <a:pt x="975" y="286"/>
                  </a:lnTo>
                  <a:lnTo>
                    <a:pt x="951" y="285"/>
                  </a:lnTo>
                  <a:lnTo>
                    <a:pt x="929" y="284"/>
                  </a:lnTo>
                  <a:lnTo>
                    <a:pt x="909" y="283"/>
                  </a:lnTo>
                  <a:lnTo>
                    <a:pt x="890" y="282"/>
                  </a:lnTo>
                  <a:lnTo>
                    <a:pt x="872" y="281"/>
                  </a:lnTo>
                  <a:lnTo>
                    <a:pt x="855" y="279"/>
                  </a:lnTo>
                  <a:lnTo>
                    <a:pt x="839" y="278"/>
                  </a:lnTo>
                  <a:lnTo>
                    <a:pt x="824" y="277"/>
                  </a:lnTo>
                  <a:lnTo>
                    <a:pt x="808" y="277"/>
                  </a:lnTo>
                  <a:lnTo>
                    <a:pt x="794" y="276"/>
                  </a:lnTo>
                  <a:lnTo>
                    <a:pt x="779" y="275"/>
                  </a:lnTo>
                  <a:lnTo>
                    <a:pt x="764" y="275"/>
                  </a:lnTo>
                  <a:lnTo>
                    <a:pt x="748" y="274"/>
                  </a:lnTo>
                  <a:lnTo>
                    <a:pt x="732" y="273"/>
                  </a:lnTo>
                  <a:lnTo>
                    <a:pt x="715" y="272"/>
                  </a:lnTo>
                  <a:lnTo>
                    <a:pt x="697" y="272"/>
                  </a:lnTo>
                  <a:lnTo>
                    <a:pt x="676" y="271"/>
                  </a:lnTo>
                  <a:lnTo>
                    <a:pt x="655" y="270"/>
                  </a:lnTo>
                  <a:lnTo>
                    <a:pt x="633" y="269"/>
                  </a:lnTo>
                  <a:lnTo>
                    <a:pt x="607" y="267"/>
                  </a:lnTo>
                  <a:lnTo>
                    <a:pt x="580" y="266"/>
                  </a:lnTo>
                  <a:lnTo>
                    <a:pt x="550" y="265"/>
                  </a:lnTo>
                  <a:lnTo>
                    <a:pt x="519" y="263"/>
                  </a:lnTo>
                  <a:lnTo>
                    <a:pt x="483" y="262"/>
                  </a:lnTo>
                  <a:lnTo>
                    <a:pt x="445" y="260"/>
                  </a:lnTo>
                  <a:lnTo>
                    <a:pt x="405" y="258"/>
                  </a:lnTo>
                  <a:lnTo>
                    <a:pt x="360" y="256"/>
                  </a:lnTo>
                  <a:lnTo>
                    <a:pt x="311" y="254"/>
                  </a:lnTo>
                  <a:lnTo>
                    <a:pt x="260" y="251"/>
                  </a:lnTo>
                  <a:lnTo>
                    <a:pt x="204" y="248"/>
                  </a:lnTo>
                  <a:lnTo>
                    <a:pt x="144" y="245"/>
                  </a:lnTo>
                  <a:lnTo>
                    <a:pt x="111" y="240"/>
                  </a:lnTo>
                  <a:lnTo>
                    <a:pt x="83" y="231"/>
                  </a:lnTo>
                  <a:lnTo>
                    <a:pt x="59" y="216"/>
                  </a:lnTo>
                  <a:lnTo>
                    <a:pt x="39" y="198"/>
                  </a:lnTo>
                  <a:lnTo>
                    <a:pt x="23" y="177"/>
                  </a:lnTo>
                  <a:lnTo>
                    <a:pt x="12" y="154"/>
                  </a:lnTo>
                  <a:lnTo>
                    <a:pt x="3" y="129"/>
                  </a:lnTo>
                  <a:lnTo>
                    <a:pt x="0" y="105"/>
                  </a:lnTo>
                  <a:lnTo>
                    <a:pt x="3" y="84"/>
                  </a:lnTo>
                  <a:lnTo>
                    <a:pt x="10" y="64"/>
                  </a:lnTo>
                  <a:lnTo>
                    <a:pt x="20" y="47"/>
                  </a:lnTo>
                  <a:lnTo>
                    <a:pt x="33" y="30"/>
                  </a:lnTo>
                  <a:lnTo>
                    <a:pt x="50" y="17"/>
                  </a:lnTo>
                  <a:lnTo>
                    <a:pt x="71" y="7"/>
                  </a:lnTo>
                  <a:lnTo>
                    <a:pt x="97" y="1"/>
                  </a:lnTo>
                  <a:lnTo>
                    <a:pt x="127" y="0"/>
                  </a:lnTo>
                  <a:close/>
                </a:path>
              </a:pathLst>
            </a:custGeom>
            <a:solidFill>
              <a:srgbClr val="5E63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2" name="Google Shape;1672;p49"/>
            <p:cNvSpPr/>
            <p:nvPr/>
          </p:nvSpPr>
          <p:spPr>
            <a:xfrm>
              <a:off x="3687" y="2305"/>
              <a:ext cx="114" cy="23"/>
            </a:xfrm>
            <a:custGeom>
              <a:rect b="b" l="l" r="r" t="t"/>
              <a:pathLst>
                <a:path extrusionOk="0" h="275" w="1134">
                  <a:moveTo>
                    <a:pt x="120" y="0"/>
                  </a:moveTo>
                  <a:lnTo>
                    <a:pt x="140" y="4"/>
                  </a:lnTo>
                  <a:lnTo>
                    <a:pt x="159" y="7"/>
                  </a:lnTo>
                  <a:lnTo>
                    <a:pt x="179" y="10"/>
                  </a:lnTo>
                  <a:lnTo>
                    <a:pt x="199" y="13"/>
                  </a:lnTo>
                  <a:lnTo>
                    <a:pt x="219" y="16"/>
                  </a:lnTo>
                  <a:lnTo>
                    <a:pt x="239" y="19"/>
                  </a:lnTo>
                  <a:lnTo>
                    <a:pt x="260" y="21"/>
                  </a:lnTo>
                  <a:lnTo>
                    <a:pt x="280" y="24"/>
                  </a:lnTo>
                  <a:lnTo>
                    <a:pt x="301" y="26"/>
                  </a:lnTo>
                  <a:lnTo>
                    <a:pt x="323" y="28"/>
                  </a:lnTo>
                  <a:lnTo>
                    <a:pt x="345" y="30"/>
                  </a:lnTo>
                  <a:lnTo>
                    <a:pt x="368" y="33"/>
                  </a:lnTo>
                  <a:lnTo>
                    <a:pt x="392" y="34"/>
                  </a:lnTo>
                  <a:lnTo>
                    <a:pt x="415" y="36"/>
                  </a:lnTo>
                  <a:lnTo>
                    <a:pt x="439" y="38"/>
                  </a:lnTo>
                  <a:lnTo>
                    <a:pt x="465" y="39"/>
                  </a:lnTo>
                  <a:lnTo>
                    <a:pt x="491" y="40"/>
                  </a:lnTo>
                  <a:lnTo>
                    <a:pt x="519" y="41"/>
                  </a:lnTo>
                  <a:lnTo>
                    <a:pt x="546" y="42"/>
                  </a:lnTo>
                  <a:lnTo>
                    <a:pt x="576" y="43"/>
                  </a:lnTo>
                  <a:lnTo>
                    <a:pt x="605" y="44"/>
                  </a:lnTo>
                  <a:lnTo>
                    <a:pt x="636" y="44"/>
                  </a:lnTo>
                  <a:lnTo>
                    <a:pt x="668" y="45"/>
                  </a:lnTo>
                  <a:lnTo>
                    <a:pt x="702" y="45"/>
                  </a:lnTo>
                  <a:lnTo>
                    <a:pt x="736" y="46"/>
                  </a:lnTo>
                  <a:lnTo>
                    <a:pt x="771" y="46"/>
                  </a:lnTo>
                  <a:lnTo>
                    <a:pt x="807" y="46"/>
                  </a:lnTo>
                  <a:lnTo>
                    <a:pt x="846" y="46"/>
                  </a:lnTo>
                  <a:lnTo>
                    <a:pt x="886" y="46"/>
                  </a:lnTo>
                  <a:lnTo>
                    <a:pt x="927" y="46"/>
                  </a:lnTo>
                  <a:lnTo>
                    <a:pt x="970" y="45"/>
                  </a:lnTo>
                  <a:lnTo>
                    <a:pt x="1015" y="45"/>
                  </a:lnTo>
                  <a:lnTo>
                    <a:pt x="1040" y="48"/>
                  </a:lnTo>
                  <a:lnTo>
                    <a:pt x="1062" y="55"/>
                  </a:lnTo>
                  <a:lnTo>
                    <a:pt x="1081" y="66"/>
                  </a:lnTo>
                  <a:lnTo>
                    <a:pt x="1096" y="79"/>
                  </a:lnTo>
                  <a:lnTo>
                    <a:pt x="1109" y="95"/>
                  </a:lnTo>
                  <a:lnTo>
                    <a:pt x="1119" y="111"/>
                  </a:lnTo>
                  <a:lnTo>
                    <a:pt x="1127" y="129"/>
                  </a:lnTo>
                  <a:lnTo>
                    <a:pt x="1134" y="146"/>
                  </a:lnTo>
                  <a:lnTo>
                    <a:pt x="1133" y="172"/>
                  </a:lnTo>
                  <a:lnTo>
                    <a:pt x="1126" y="196"/>
                  </a:lnTo>
                  <a:lnTo>
                    <a:pt x="1116" y="219"/>
                  </a:lnTo>
                  <a:lnTo>
                    <a:pt x="1102" y="239"/>
                  </a:lnTo>
                  <a:lnTo>
                    <a:pt x="1084" y="255"/>
                  </a:lnTo>
                  <a:lnTo>
                    <a:pt x="1060" y="266"/>
                  </a:lnTo>
                  <a:lnTo>
                    <a:pt x="1033" y="274"/>
                  </a:lnTo>
                  <a:lnTo>
                    <a:pt x="1000" y="275"/>
                  </a:lnTo>
                  <a:lnTo>
                    <a:pt x="975" y="274"/>
                  </a:lnTo>
                  <a:lnTo>
                    <a:pt x="951" y="273"/>
                  </a:lnTo>
                  <a:lnTo>
                    <a:pt x="929" y="272"/>
                  </a:lnTo>
                  <a:lnTo>
                    <a:pt x="909" y="271"/>
                  </a:lnTo>
                  <a:lnTo>
                    <a:pt x="890" y="270"/>
                  </a:lnTo>
                  <a:lnTo>
                    <a:pt x="872" y="269"/>
                  </a:lnTo>
                  <a:lnTo>
                    <a:pt x="855" y="267"/>
                  </a:lnTo>
                  <a:lnTo>
                    <a:pt x="839" y="266"/>
                  </a:lnTo>
                  <a:lnTo>
                    <a:pt x="824" y="265"/>
                  </a:lnTo>
                  <a:lnTo>
                    <a:pt x="808" y="265"/>
                  </a:lnTo>
                  <a:lnTo>
                    <a:pt x="794" y="264"/>
                  </a:lnTo>
                  <a:lnTo>
                    <a:pt x="779" y="263"/>
                  </a:lnTo>
                  <a:lnTo>
                    <a:pt x="764" y="263"/>
                  </a:lnTo>
                  <a:lnTo>
                    <a:pt x="748" y="262"/>
                  </a:lnTo>
                  <a:lnTo>
                    <a:pt x="732" y="261"/>
                  </a:lnTo>
                  <a:lnTo>
                    <a:pt x="715" y="260"/>
                  </a:lnTo>
                  <a:lnTo>
                    <a:pt x="697" y="260"/>
                  </a:lnTo>
                  <a:lnTo>
                    <a:pt x="676" y="259"/>
                  </a:lnTo>
                  <a:lnTo>
                    <a:pt x="655" y="258"/>
                  </a:lnTo>
                  <a:lnTo>
                    <a:pt x="633" y="257"/>
                  </a:lnTo>
                  <a:lnTo>
                    <a:pt x="607" y="255"/>
                  </a:lnTo>
                  <a:lnTo>
                    <a:pt x="580" y="254"/>
                  </a:lnTo>
                  <a:lnTo>
                    <a:pt x="550" y="253"/>
                  </a:lnTo>
                  <a:lnTo>
                    <a:pt x="519" y="251"/>
                  </a:lnTo>
                  <a:lnTo>
                    <a:pt x="483" y="250"/>
                  </a:lnTo>
                  <a:lnTo>
                    <a:pt x="445" y="248"/>
                  </a:lnTo>
                  <a:lnTo>
                    <a:pt x="405" y="246"/>
                  </a:lnTo>
                  <a:lnTo>
                    <a:pt x="360" y="244"/>
                  </a:lnTo>
                  <a:lnTo>
                    <a:pt x="311" y="242"/>
                  </a:lnTo>
                  <a:lnTo>
                    <a:pt x="260" y="239"/>
                  </a:lnTo>
                  <a:lnTo>
                    <a:pt x="204" y="236"/>
                  </a:lnTo>
                  <a:lnTo>
                    <a:pt x="144" y="233"/>
                  </a:lnTo>
                  <a:lnTo>
                    <a:pt x="111" y="228"/>
                  </a:lnTo>
                  <a:lnTo>
                    <a:pt x="83" y="219"/>
                  </a:lnTo>
                  <a:lnTo>
                    <a:pt x="59" y="204"/>
                  </a:lnTo>
                  <a:lnTo>
                    <a:pt x="39" y="186"/>
                  </a:lnTo>
                  <a:lnTo>
                    <a:pt x="23" y="165"/>
                  </a:lnTo>
                  <a:lnTo>
                    <a:pt x="12" y="142"/>
                  </a:lnTo>
                  <a:lnTo>
                    <a:pt x="3" y="117"/>
                  </a:lnTo>
                  <a:lnTo>
                    <a:pt x="0" y="93"/>
                  </a:lnTo>
                  <a:lnTo>
                    <a:pt x="4" y="74"/>
                  </a:lnTo>
                  <a:lnTo>
                    <a:pt x="10" y="56"/>
                  </a:lnTo>
                  <a:lnTo>
                    <a:pt x="20" y="41"/>
                  </a:lnTo>
                  <a:lnTo>
                    <a:pt x="32" y="26"/>
                  </a:lnTo>
                  <a:lnTo>
                    <a:pt x="48" y="15"/>
                  </a:lnTo>
                  <a:lnTo>
                    <a:pt x="67" y="6"/>
                  </a:lnTo>
                  <a:lnTo>
                    <a:pt x="92" y="1"/>
                  </a:lnTo>
                  <a:lnTo>
                    <a:pt x="120" y="0"/>
                  </a:lnTo>
                  <a:close/>
                </a:path>
              </a:pathLst>
            </a:custGeom>
            <a:solidFill>
              <a:srgbClr val="6B737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3" name="Google Shape;1673;p49"/>
            <p:cNvSpPr/>
            <p:nvPr/>
          </p:nvSpPr>
          <p:spPr>
            <a:xfrm>
              <a:off x="3687" y="2306"/>
              <a:ext cx="114" cy="22"/>
            </a:xfrm>
            <a:custGeom>
              <a:rect b="b" l="l" r="r" t="t"/>
              <a:pathLst>
                <a:path extrusionOk="0" h="262" w="1134">
                  <a:moveTo>
                    <a:pt x="115" y="0"/>
                  </a:moveTo>
                  <a:lnTo>
                    <a:pt x="132" y="4"/>
                  </a:lnTo>
                  <a:lnTo>
                    <a:pt x="151" y="8"/>
                  </a:lnTo>
                  <a:lnTo>
                    <a:pt x="169" y="11"/>
                  </a:lnTo>
                  <a:lnTo>
                    <a:pt x="189" y="15"/>
                  </a:lnTo>
                  <a:lnTo>
                    <a:pt x="210" y="18"/>
                  </a:lnTo>
                  <a:lnTo>
                    <a:pt x="230" y="23"/>
                  </a:lnTo>
                  <a:lnTo>
                    <a:pt x="252" y="26"/>
                  </a:lnTo>
                  <a:lnTo>
                    <a:pt x="275" y="29"/>
                  </a:lnTo>
                  <a:lnTo>
                    <a:pt x="297" y="31"/>
                  </a:lnTo>
                  <a:lnTo>
                    <a:pt x="321" y="34"/>
                  </a:lnTo>
                  <a:lnTo>
                    <a:pt x="346" y="36"/>
                  </a:lnTo>
                  <a:lnTo>
                    <a:pt x="370" y="39"/>
                  </a:lnTo>
                  <a:lnTo>
                    <a:pt x="397" y="41"/>
                  </a:lnTo>
                  <a:lnTo>
                    <a:pt x="423" y="42"/>
                  </a:lnTo>
                  <a:lnTo>
                    <a:pt x="451" y="44"/>
                  </a:lnTo>
                  <a:lnTo>
                    <a:pt x="478" y="46"/>
                  </a:lnTo>
                  <a:lnTo>
                    <a:pt x="507" y="47"/>
                  </a:lnTo>
                  <a:lnTo>
                    <a:pt x="536" y="49"/>
                  </a:lnTo>
                  <a:lnTo>
                    <a:pt x="566" y="50"/>
                  </a:lnTo>
                  <a:lnTo>
                    <a:pt x="597" y="51"/>
                  </a:lnTo>
                  <a:lnTo>
                    <a:pt x="628" y="52"/>
                  </a:lnTo>
                  <a:lnTo>
                    <a:pt x="661" y="52"/>
                  </a:lnTo>
                  <a:lnTo>
                    <a:pt x="693" y="52"/>
                  </a:lnTo>
                  <a:lnTo>
                    <a:pt x="727" y="52"/>
                  </a:lnTo>
                  <a:lnTo>
                    <a:pt x="762" y="52"/>
                  </a:lnTo>
                  <a:lnTo>
                    <a:pt x="795" y="52"/>
                  </a:lnTo>
                  <a:lnTo>
                    <a:pt x="831" y="51"/>
                  </a:lnTo>
                  <a:lnTo>
                    <a:pt x="867" y="50"/>
                  </a:lnTo>
                  <a:lnTo>
                    <a:pt x="905" y="49"/>
                  </a:lnTo>
                  <a:lnTo>
                    <a:pt x="942" y="47"/>
                  </a:lnTo>
                  <a:lnTo>
                    <a:pt x="981" y="46"/>
                  </a:lnTo>
                  <a:lnTo>
                    <a:pt x="1020" y="44"/>
                  </a:lnTo>
                  <a:lnTo>
                    <a:pt x="1043" y="47"/>
                  </a:lnTo>
                  <a:lnTo>
                    <a:pt x="1063" y="54"/>
                  </a:lnTo>
                  <a:lnTo>
                    <a:pt x="1081" y="63"/>
                  </a:lnTo>
                  <a:lnTo>
                    <a:pt x="1096" y="74"/>
                  </a:lnTo>
                  <a:lnTo>
                    <a:pt x="1108" y="88"/>
                  </a:lnTo>
                  <a:lnTo>
                    <a:pt x="1118" y="102"/>
                  </a:lnTo>
                  <a:lnTo>
                    <a:pt x="1126" y="118"/>
                  </a:lnTo>
                  <a:lnTo>
                    <a:pt x="1134" y="133"/>
                  </a:lnTo>
                  <a:lnTo>
                    <a:pt x="1133" y="159"/>
                  </a:lnTo>
                  <a:lnTo>
                    <a:pt x="1126" y="183"/>
                  </a:lnTo>
                  <a:lnTo>
                    <a:pt x="1116" y="206"/>
                  </a:lnTo>
                  <a:lnTo>
                    <a:pt x="1102" y="226"/>
                  </a:lnTo>
                  <a:lnTo>
                    <a:pt x="1084" y="242"/>
                  </a:lnTo>
                  <a:lnTo>
                    <a:pt x="1060" y="253"/>
                  </a:lnTo>
                  <a:lnTo>
                    <a:pt x="1033" y="261"/>
                  </a:lnTo>
                  <a:lnTo>
                    <a:pt x="1000" y="262"/>
                  </a:lnTo>
                  <a:lnTo>
                    <a:pt x="975" y="261"/>
                  </a:lnTo>
                  <a:lnTo>
                    <a:pt x="951" y="260"/>
                  </a:lnTo>
                  <a:lnTo>
                    <a:pt x="929" y="259"/>
                  </a:lnTo>
                  <a:lnTo>
                    <a:pt x="909" y="258"/>
                  </a:lnTo>
                  <a:lnTo>
                    <a:pt x="890" y="257"/>
                  </a:lnTo>
                  <a:lnTo>
                    <a:pt x="872" y="256"/>
                  </a:lnTo>
                  <a:lnTo>
                    <a:pt x="855" y="254"/>
                  </a:lnTo>
                  <a:lnTo>
                    <a:pt x="839" y="253"/>
                  </a:lnTo>
                  <a:lnTo>
                    <a:pt x="824" y="252"/>
                  </a:lnTo>
                  <a:lnTo>
                    <a:pt x="808" y="252"/>
                  </a:lnTo>
                  <a:lnTo>
                    <a:pt x="794" y="251"/>
                  </a:lnTo>
                  <a:lnTo>
                    <a:pt x="779" y="250"/>
                  </a:lnTo>
                  <a:lnTo>
                    <a:pt x="764" y="250"/>
                  </a:lnTo>
                  <a:lnTo>
                    <a:pt x="748" y="249"/>
                  </a:lnTo>
                  <a:lnTo>
                    <a:pt x="732" y="248"/>
                  </a:lnTo>
                  <a:lnTo>
                    <a:pt x="715" y="247"/>
                  </a:lnTo>
                  <a:lnTo>
                    <a:pt x="697" y="247"/>
                  </a:lnTo>
                  <a:lnTo>
                    <a:pt x="676" y="246"/>
                  </a:lnTo>
                  <a:lnTo>
                    <a:pt x="655" y="245"/>
                  </a:lnTo>
                  <a:lnTo>
                    <a:pt x="633" y="244"/>
                  </a:lnTo>
                  <a:lnTo>
                    <a:pt x="607" y="242"/>
                  </a:lnTo>
                  <a:lnTo>
                    <a:pt x="580" y="241"/>
                  </a:lnTo>
                  <a:lnTo>
                    <a:pt x="550" y="240"/>
                  </a:lnTo>
                  <a:lnTo>
                    <a:pt x="519" y="238"/>
                  </a:lnTo>
                  <a:lnTo>
                    <a:pt x="483" y="237"/>
                  </a:lnTo>
                  <a:lnTo>
                    <a:pt x="445" y="235"/>
                  </a:lnTo>
                  <a:lnTo>
                    <a:pt x="405" y="233"/>
                  </a:lnTo>
                  <a:lnTo>
                    <a:pt x="360" y="231"/>
                  </a:lnTo>
                  <a:lnTo>
                    <a:pt x="311" y="229"/>
                  </a:lnTo>
                  <a:lnTo>
                    <a:pt x="260" y="226"/>
                  </a:lnTo>
                  <a:lnTo>
                    <a:pt x="204" y="223"/>
                  </a:lnTo>
                  <a:lnTo>
                    <a:pt x="144" y="220"/>
                  </a:lnTo>
                  <a:lnTo>
                    <a:pt x="111" y="215"/>
                  </a:lnTo>
                  <a:lnTo>
                    <a:pt x="83" y="206"/>
                  </a:lnTo>
                  <a:lnTo>
                    <a:pt x="59" y="191"/>
                  </a:lnTo>
                  <a:lnTo>
                    <a:pt x="39" y="173"/>
                  </a:lnTo>
                  <a:lnTo>
                    <a:pt x="23" y="152"/>
                  </a:lnTo>
                  <a:lnTo>
                    <a:pt x="12" y="129"/>
                  </a:lnTo>
                  <a:lnTo>
                    <a:pt x="3" y="104"/>
                  </a:lnTo>
                  <a:lnTo>
                    <a:pt x="0" y="80"/>
                  </a:lnTo>
                  <a:lnTo>
                    <a:pt x="4" y="63"/>
                  </a:lnTo>
                  <a:lnTo>
                    <a:pt x="12" y="47"/>
                  </a:lnTo>
                  <a:lnTo>
                    <a:pt x="20" y="33"/>
                  </a:lnTo>
                  <a:lnTo>
                    <a:pt x="32" y="21"/>
                  </a:lnTo>
                  <a:lnTo>
                    <a:pt x="46" y="11"/>
                  </a:lnTo>
                  <a:lnTo>
                    <a:pt x="64" y="4"/>
                  </a:lnTo>
                  <a:lnTo>
                    <a:pt x="88" y="0"/>
                  </a:lnTo>
                  <a:lnTo>
                    <a:pt x="115" y="0"/>
                  </a:lnTo>
                  <a:close/>
                </a:path>
              </a:pathLst>
            </a:custGeom>
            <a:solidFill>
              <a:srgbClr val="757D7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4" name="Google Shape;1674;p49"/>
            <p:cNvSpPr/>
            <p:nvPr/>
          </p:nvSpPr>
          <p:spPr>
            <a:xfrm>
              <a:off x="3687" y="2307"/>
              <a:ext cx="114" cy="21"/>
            </a:xfrm>
            <a:custGeom>
              <a:rect b="b" l="l" r="r" t="t"/>
              <a:pathLst>
                <a:path extrusionOk="0" h="251" w="1134">
                  <a:moveTo>
                    <a:pt x="110" y="1"/>
                  </a:moveTo>
                  <a:lnTo>
                    <a:pt x="125" y="6"/>
                  </a:lnTo>
                  <a:lnTo>
                    <a:pt x="142" y="11"/>
                  </a:lnTo>
                  <a:lnTo>
                    <a:pt x="160" y="15"/>
                  </a:lnTo>
                  <a:lnTo>
                    <a:pt x="179" y="20"/>
                  </a:lnTo>
                  <a:lnTo>
                    <a:pt x="200" y="24"/>
                  </a:lnTo>
                  <a:lnTo>
                    <a:pt x="222" y="27"/>
                  </a:lnTo>
                  <a:lnTo>
                    <a:pt x="244" y="31"/>
                  </a:lnTo>
                  <a:lnTo>
                    <a:pt x="269" y="35"/>
                  </a:lnTo>
                  <a:lnTo>
                    <a:pt x="293" y="39"/>
                  </a:lnTo>
                  <a:lnTo>
                    <a:pt x="319" y="42"/>
                  </a:lnTo>
                  <a:lnTo>
                    <a:pt x="346" y="45"/>
                  </a:lnTo>
                  <a:lnTo>
                    <a:pt x="374" y="48"/>
                  </a:lnTo>
                  <a:lnTo>
                    <a:pt x="403" y="50"/>
                  </a:lnTo>
                  <a:lnTo>
                    <a:pt x="431" y="52"/>
                  </a:lnTo>
                  <a:lnTo>
                    <a:pt x="462" y="55"/>
                  </a:lnTo>
                  <a:lnTo>
                    <a:pt x="492" y="56"/>
                  </a:lnTo>
                  <a:lnTo>
                    <a:pt x="524" y="58"/>
                  </a:lnTo>
                  <a:lnTo>
                    <a:pt x="555" y="59"/>
                  </a:lnTo>
                  <a:lnTo>
                    <a:pt x="588" y="60"/>
                  </a:lnTo>
                  <a:lnTo>
                    <a:pt x="620" y="61"/>
                  </a:lnTo>
                  <a:lnTo>
                    <a:pt x="654" y="62"/>
                  </a:lnTo>
                  <a:lnTo>
                    <a:pt x="687" y="62"/>
                  </a:lnTo>
                  <a:lnTo>
                    <a:pt x="721" y="62"/>
                  </a:lnTo>
                  <a:lnTo>
                    <a:pt x="754" y="62"/>
                  </a:lnTo>
                  <a:lnTo>
                    <a:pt x="788" y="61"/>
                  </a:lnTo>
                  <a:lnTo>
                    <a:pt x="822" y="61"/>
                  </a:lnTo>
                  <a:lnTo>
                    <a:pt x="856" y="59"/>
                  </a:lnTo>
                  <a:lnTo>
                    <a:pt x="891" y="58"/>
                  </a:lnTo>
                  <a:lnTo>
                    <a:pt x="925" y="56"/>
                  </a:lnTo>
                  <a:lnTo>
                    <a:pt x="959" y="54"/>
                  </a:lnTo>
                  <a:lnTo>
                    <a:pt x="993" y="52"/>
                  </a:lnTo>
                  <a:lnTo>
                    <a:pt x="1027" y="49"/>
                  </a:lnTo>
                  <a:lnTo>
                    <a:pt x="1048" y="51"/>
                  </a:lnTo>
                  <a:lnTo>
                    <a:pt x="1066" y="55"/>
                  </a:lnTo>
                  <a:lnTo>
                    <a:pt x="1082" y="63"/>
                  </a:lnTo>
                  <a:lnTo>
                    <a:pt x="1095" y="73"/>
                  </a:lnTo>
                  <a:lnTo>
                    <a:pt x="1106" y="84"/>
                  </a:lnTo>
                  <a:lnTo>
                    <a:pt x="1116" y="97"/>
                  </a:lnTo>
                  <a:lnTo>
                    <a:pt x="1125" y="109"/>
                  </a:lnTo>
                  <a:lnTo>
                    <a:pt x="1134" y="122"/>
                  </a:lnTo>
                  <a:lnTo>
                    <a:pt x="1133" y="148"/>
                  </a:lnTo>
                  <a:lnTo>
                    <a:pt x="1126" y="172"/>
                  </a:lnTo>
                  <a:lnTo>
                    <a:pt x="1116" y="195"/>
                  </a:lnTo>
                  <a:lnTo>
                    <a:pt x="1102" y="215"/>
                  </a:lnTo>
                  <a:lnTo>
                    <a:pt x="1084" y="231"/>
                  </a:lnTo>
                  <a:lnTo>
                    <a:pt x="1060" y="242"/>
                  </a:lnTo>
                  <a:lnTo>
                    <a:pt x="1033" y="250"/>
                  </a:lnTo>
                  <a:lnTo>
                    <a:pt x="1000" y="251"/>
                  </a:lnTo>
                  <a:lnTo>
                    <a:pt x="975" y="250"/>
                  </a:lnTo>
                  <a:lnTo>
                    <a:pt x="951" y="249"/>
                  </a:lnTo>
                  <a:lnTo>
                    <a:pt x="929" y="248"/>
                  </a:lnTo>
                  <a:lnTo>
                    <a:pt x="909" y="247"/>
                  </a:lnTo>
                  <a:lnTo>
                    <a:pt x="890" y="246"/>
                  </a:lnTo>
                  <a:lnTo>
                    <a:pt x="872" y="245"/>
                  </a:lnTo>
                  <a:lnTo>
                    <a:pt x="855" y="243"/>
                  </a:lnTo>
                  <a:lnTo>
                    <a:pt x="839" y="242"/>
                  </a:lnTo>
                  <a:lnTo>
                    <a:pt x="824" y="241"/>
                  </a:lnTo>
                  <a:lnTo>
                    <a:pt x="808" y="241"/>
                  </a:lnTo>
                  <a:lnTo>
                    <a:pt x="794" y="240"/>
                  </a:lnTo>
                  <a:lnTo>
                    <a:pt x="779" y="239"/>
                  </a:lnTo>
                  <a:lnTo>
                    <a:pt x="764" y="239"/>
                  </a:lnTo>
                  <a:lnTo>
                    <a:pt x="748" y="238"/>
                  </a:lnTo>
                  <a:lnTo>
                    <a:pt x="732" y="237"/>
                  </a:lnTo>
                  <a:lnTo>
                    <a:pt x="715" y="236"/>
                  </a:lnTo>
                  <a:lnTo>
                    <a:pt x="697" y="236"/>
                  </a:lnTo>
                  <a:lnTo>
                    <a:pt x="676" y="235"/>
                  </a:lnTo>
                  <a:lnTo>
                    <a:pt x="655" y="234"/>
                  </a:lnTo>
                  <a:lnTo>
                    <a:pt x="633" y="233"/>
                  </a:lnTo>
                  <a:lnTo>
                    <a:pt x="607" y="231"/>
                  </a:lnTo>
                  <a:lnTo>
                    <a:pt x="580" y="230"/>
                  </a:lnTo>
                  <a:lnTo>
                    <a:pt x="550" y="229"/>
                  </a:lnTo>
                  <a:lnTo>
                    <a:pt x="519" y="227"/>
                  </a:lnTo>
                  <a:lnTo>
                    <a:pt x="483" y="226"/>
                  </a:lnTo>
                  <a:lnTo>
                    <a:pt x="445" y="224"/>
                  </a:lnTo>
                  <a:lnTo>
                    <a:pt x="405" y="222"/>
                  </a:lnTo>
                  <a:lnTo>
                    <a:pt x="360" y="220"/>
                  </a:lnTo>
                  <a:lnTo>
                    <a:pt x="311" y="218"/>
                  </a:lnTo>
                  <a:lnTo>
                    <a:pt x="260" y="215"/>
                  </a:lnTo>
                  <a:lnTo>
                    <a:pt x="204" y="212"/>
                  </a:lnTo>
                  <a:lnTo>
                    <a:pt x="144" y="209"/>
                  </a:lnTo>
                  <a:lnTo>
                    <a:pt x="111" y="204"/>
                  </a:lnTo>
                  <a:lnTo>
                    <a:pt x="83" y="195"/>
                  </a:lnTo>
                  <a:lnTo>
                    <a:pt x="59" y="180"/>
                  </a:lnTo>
                  <a:lnTo>
                    <a:pt x="39" y="162"/>
                  </a:lnTo>
                  <a:lnTo>
                    <a:pt x="23" y="141"/>
                  </a:lnTo>
                  <a:lnTo>
                    <a:pt x="12" y="118"/>
                  </a:lnTo>
                  <a:lnTo>
                    <a:pt x="3" y="93"/>
                  </a:lnTo>
                  <a:lnTo>
                    <a:pt x="0" y="69"/>
                  </a:lnTo>
                  <a:lnTo>
                    <a:pt x="5" y="55"/>
                  </a:lnTo>
                  <a:lnTo>
                    <a:pt x="13" y="42"/>
                  </a:lnTo>
                  <a:lnTo>
                    <a:pt x="21" y="29"/>
                  </a:lnTo>
                  <a:lnTo>
                    <a:pt x="32" y="18"/>
                  </a:lnTo>
                  <a:lnTo>
                    <a:pt x="45" y="10"/>
                  </a:lnTo>
                  <a:lnTo>
                    <a:pt x="63" y="3"/>
                  </a:lnTo>
                  <a:lnTo>
                    <a:pt x="85" y="0"/>
                  </a:lnTo>
                  <a:lnTo>
                    <a:pt x="110" y="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5" name="Google Shape;1675;p49"/>
            <p:cNvSpPr/>
            <p:nvPr/>
          </p:nvSpPr>
          <p:spPr>
            <a:xfrm>
              <a:off x="3687" y="2309"/>
              <a:ext cx="114" cy="19"/>
            </a:xfrm>
            <a:custGeom>
              <a:rect b="b" l="l" r="r" t="t"/>
              <a:pathLst>
                <a:path extrusionOk="0" h="237" w="1134">
                  <a:moveTo>
                    <a:pt x="103" y="0"/>
                  </a:moveTo>
                  <a:lnTo>
                    <a:pt x="116" y="6"/>
                  </a:lnTo>
                  <a:lnTo>
                    <a:pt x="131" y="11"/>
                  </a:lnTo>
                  <a:lnTo>
                    <a:pt x="149" y="16"/>
                  </a:lnTo>
                  <a:lnTo>
                    <a:pt x="168" y="21"/>
                  </a:lnTo>
                  <a:lnTo>
                    <a:pt x="189" y="27"/>
                  </a:lnTo>
                  <a:lnTo>
                    <a:pt x="212" y="31"/>
                  </a:lnTo>
                  <a:lnTo>
                    <a:pt x="236" y="36"/>
                  </a:lnTo>
                  <a:lnTo>
                    <a:pt x="262" y="40"/>
                  </a:lnTo>
                  <a:lnTo>
                    <a:pt x="289" y="44"/>
                  </a:lnTo>
                  <a:lnTo>
                    <a:pt x="316" y="47"/>
                  </a:lnTo>
                  <a:lnTo>
                    <a:pt x="346" y="51"/>
                  </a:lnTo>
                  <a:lnTo>
                    <a:pt x="376" y="55"/>
                  </a:lnTo>
                  <a:lnTo>
                    <a:pt x="407" y="58"/>
                  </a:lnTo>
                  <a:lnTo>
                    <a:pt x="439" y="60"/>
                  </a:lnTo>
                  <a:lnTo>
                    <a:pt x="472" y="62"/>
                  </a:lnTo>
                  <a:lnTo>
                    <a:pt x="505" y="64"/>
                  </a:lnTo>
                  <a:lnTo>
                    <a:pt x="539" y="66"/>
                  </a:lnTo>
                  <a:lnTo>
                    <a:pt x="574" y="67"/>
                  </a:lnTo>
                  <a:lnTo>
                    <a:pt x="608" y="68"/>
                  </a:lnTo>
                  <a:lnTo>
                    <a:pt x="643" y="69"/>
                  </a:lnTo>
                  <a:lnTo>
                    <a:pt x="677" y="69"/>
                  </a:lnTo>
                  <a:lnTo>
                    <a:pt x="712" y="69"/>
                  </a:lnTo>
                  <a:lnTo>
                    <a:pt x="746" y="69"/>
                  </a:lnTo>
                  <a:lnTo>
                    <a:pt x="780" y="68"/>
                  </a:lnTo>
                  <a:lnTo>
                    <a:pt x="813" y="67"/>
                  </a:lnTo>
                  <a:lnTo>
                    <a:pt x="848" y="66"/>
                  </a:lnTo>
                  <a:lnTo>
                    <a:pt x="880" y="64"/>
                  </a:lnTo>
                  <a:lnTo>
                    <a:pt x="913" y="61"/>
                  </a:lnTo>
                  <a:lnTo>
                    <a:pt x="945" y="59"/>
                  </a:lnTo>
                  <a:lnTo>
                    <a:pt x="975" y="56"/>
                  </a:lnTo>
                  <a:lnTo>
                    <a:pt x="1006" y="51"/>
                  </a:lnTo>
                  <a:lnTo>
                    <a:pt x="1034" y="47"/>
                  </a:lnTo>
                  <a:lnTo>
                    <a:pt x="1053" y="48"/>
                  </a:lnTo>
                  <a:lnTo>
                    <a:pt x="1070" y="52"/>
                  </a:lnTo>
                  <a:lnTo>
                    <a:pt x="1083" y="59"/>
                  </a:lnTo>
                  <a:lnTo>
                    <a:pt x="1095" y="67"/>
                  </a:lnTo>
                  <a:lnTo>
                    <a:pt x="1105" y="76"/>
                  </a:lnTo>
                  <a:lnTo>
                    <a:pt x="1114" y="87"/>
                  </a:lnTo>
                  <a:lnTo>
                    <a:pt x="1124" y="97"/>
                  </a:lnTo>
                  <a:lnTo>
                    <a:pt x="1134" y="108"/>
                  </a:lnTo>
                  <a:lnTo>
                    <a:pt x="1133" y="134"/>
                  </a:lnTo>
                  <a:lnTo>
                    <a:pt x="1126" y="158"/>
                  </a:lnTo>
                  <a:lnTo>
                    <a:pt x="1116" y="181"/>
                  </a:lnTo>
                  <a:lnTo>
                    <a:pt x="1102" y="201"/>
                  </a:lnTo>
                  <a:lnTo>
                    <a:pt x="1084" y="217"/>
                  </a:lnTo>
                  <a:lnTo>
                    <a:pt x="1060" y="228"/>
                  </a:lnTo>
                  <a:lnTo>
                    <a:pt x="1033" y="236"/>
                  </a:lnTo>
                  <a:lnTo>
                    <a:pt x="1000" y="237"/>
                  </a:lnTo>
                  <a:lnTo>
                    <a:pt x="975" y="236"/>
                  </a:lnTo>
                  <a:lnTo>
                    <a:pt x="951" y="235"/>
                  </a:lnTo>
                  <a:lnTo>
                    <a:pt x="929" y="234"/>
                  </a:lnTo>
                  <a:lnTo>
                    <a:pt x="909" y="233"/>
                  </a:lnTo>
                  <a:lnTo>
                    <a:pt x="890" y="232"/>
                  </a:lnTo>
                  <a:lnTo>
                    <a:pt x="872" y="231"/>
                  </a:lnTo>
                  <a:lnTo>
                    <a:pt x="855" y="229"/>
                  </a:lnTo>
                  <a:lnTo>
                    <a:pt x="839" y="228"/>
                  </a:lnTo>
                  <a:lnTo>
                    <a:pt x="824" y="227"/>
                  </a:lnTo>
                  <a:lnTo>
                    <a:pt x="808" y="227"/>
                  </a:lnTo>
                  <a:lnTo>
                    <a:pt x="794" y="226"/>
                  </a:lnTo>
                  <a:lnTo>
                    <a:pt x="779" y="225"/>
                  </a:lnTo>
                  <a:lnTo>
                    <a:pt x="764" y="225"/>
                  </a:lnTo>
                  <a:lnTo>
                    <a:pt x="748" y="224"/>
                  </a:lnTo>
                  <a:lnTo>
                    <a:pt x="732" y="223"/>
                  </a:lnTo>
                  <a:lnTo>
                    <a:pt x="715" y="222"/>
                  </a:lnTo>
                  <a:lnTo>
                    <a:pt x="697" y="222"/>
                  </a:lnTo>
                  <a:lnTo>
                    <a:pt x="676" y="221"/>
                  </a:lnTo>
                  <a:lnTo>
                    <a:pt x="655" y="220"/>
                  </a:lnTo>
                  <a:lnTo>
                    <a:pt x="633" y="219"/>
                  </a:lnTo>
                  <a:lnTo>
                    <a:pt x="607" y="217"/>
                  </a:lnTo>
                  <a:lnTo>
                    <a:pt x="580" y="216"/>
                  </a:lnTo>
                  <a:lnTo>
                    <a:pt x="550" y="215"/>
                  </a:lnTo>
                  <a:lnTo>
                    <a:pt x="519" y="213"/>
                  </a:lnTo>
                  <a:lnTo>
                    <a:pt x="483" y="212"/>
                  </a:lnTo>
                  <a:lnTo>
                    <a:pt x="445" y="210"/>
                  </a:lnTo>
                  <a:lnTo>
                    <a:pt x="405" y="208"/>
                  </a:lnTo>
                  <a:lnTo>
                    <a:pt x="360" y="206"/>
                  </a:lnTo>
                  <a:lnTo>
                    <a:pt x="311" y="204"/>
                  </a:lnTo>
                  <a:lnTo>
                    <a:pt x="260" y="201"/>
                  </a:lnTo>
                  <a:lnTo>
                    <a:pt x="204" y="198"/>
                  </a:lnTo>
                  <a:lnTo>
                    <a:pt x="144" y="195"/>
                  </a:lnTo>
                  <a:lnTo>
                    <a:pt x="111" y="190"/>
                  </a:lnTo>
                  <a:lnTo>
                    <a:pt x="83" y="181"/>
                  </a:lnTo>
                  <a:lnTo>
                    <a:pt x="59" y="166"/>
                  </a:lnTo>
                  <a:lnTo>
                    <a:pt x="39" y="148"/>
                  </a:lnTo>
                  <a:lnTo>
                    <a:pt x="23" y="127"/>
                  </a:lnTo>
                  <a:lnTo>
                    <a:pt x="12" y="104"/>
                  </a:lnTo>
                  <a:lnTo>
                    <a:pt x="3" y="79"/>
                  </a:lnTo>
                  <a:lnTo>
                    <a:pt x="0" y="55"/>
                  </a:lnTo>
                  <a:lnTo>
                    <a:pt x="6" y="43"/>
                  </a:lnTo>
                  <a:lnTo>
                    <a:pt x="13" y="33"/>
                  </a:lnTo>
                  <a:lnTo>
                    <a:pt x="21" y="22"/>
                  </a:lnTo>
                  <a:lnTo>
                    <a:pt x="30" y="14"/>
                  </a:lnTo>
                  <a:lnTo>
                    <a:pt x="42" y="7"/>
                  </a:lnTo>
                  <a:lnTo>
                    <a:pt x="58" y="2"/>
                  </a:lnTo>
                  <a:lnTo>
                    <a:pt x="79" y="0"/>
                  </a:lnTo>
                  <a:lnTo>
                    <a:pt x="103" y="0"/>
                  </a:lnTo>
                  <a:close/>
                </a:path>
              </a:pathLst>
            </a:custGeom>
            <a:solidFill>
              <a:srgbClr val="8C949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6" name="Google Shape;1676;p49"/>
            <p:cNvSpPr/>
            <p:nvPr/>
          </p:nvSpPr>
          <p:spPr>
            <a:xfrm>
              <a:off x="3687" y="2310"/>
              <a:ext cx="114" cy="18"/>
            </a:xfrm>
            <a:custGeom>
              <a:rect b="b" l="l" r="r" t="t"/>
              <a:pathLst>
                <a:path extrusionOk="0" h="226" w="1134">
                  <a:moveTo>
                    <a:pt x="98" y="1"/>
                  </a:moveTo>
                  <a:lnTo>
                    <a:pt x="109" y="7"/>
                  </a:lnTo>
                  <a:lnTo>
                    <a:pt x="123" y="14"/>
                  </a:lnTo>
                  <a:lnTo>
                    <a:pt x="140" y="20"/>
                  </a:lnTo>
                  <a:lnTo>
                    <a:pt x="159" y="25"/>
                  </a:lnTo>
                  <a:lnTo>
                    <a:pt x="180" y="30"/>
                  </a:lnTo>
                  <a:lnTo>
                    <a:pt x="204" y="35"/>
                  </a:lnTo>
                  <a:lnTo>
                    <a:pt x="229" y="40"/>
                  </a:lnTo>
                  <a:lnTo>
                    <a:pt x="255" y="46"/>
                  </a:lnTo>
                  <a:lnTo>
                    <a:pt x="285" y="50"/>
                  </a:lnTo>
                  <a:lnTo>
                    <a:pt x="315" y="54"/>
                  </a:lnTo>
                  <a:lnTo>
                    <a:pt x="347" y="58"/>
                  </a:lnTo>
                  <a:lnTo>
                    <a:pt x="379" y="62"/>
                  </a:lnTo>
                  <a:lnTo>
                    <a:pt x="413" y="65"/>
                  </a:lnTo>
                  <a:lnTo>
                    <a:pt x="448" y="68"/>
                  </a:lnTo>
                  <a:lnTo>
                    <a:pt x="483" y="70"/>
                  </a:lnTo>
                  <a:lnTo>
                    <a:pt x="520" y="73"/>
                  </a:lnTo>
                  <a:lnTo>
                    <a:pt x="555" y="75"/>
                  </a:lnTo>
                  <a:lnTo>
                    <a:pt x="592" y="77"/>
                  </a:lnTo>
                  <a:lnTo>
                    <a:pt x="628" y="78"/>
                  </a:lnTo>
                  <a:lnTo>
                    <a:pt x="666" y="78"/>
                  </a:lnTo>
                  <a:lnTo>
                    <a:pt x="702" y="78"/>
                  </a:lnTo>
                  <a:lnTo>
                    <a:pt x="738" y="78"/>
                  </a:lnTo>
                  <a:lnTo>
                    <a:pt x="773" y="78"/>
                  </a:lnTo>
                  <a:lnTo>
                    <a:pt x="807" y="76"/>
                  </a:lnTo>
                  <a:lnTo>
                    <a:pt x="841" y="75"/>
                  </a:lnTo>
                  <a:lnTo>
                    <a:pt x="873" y="73"/>
                  </a:lnTo>
                  <a:lnTo>
                    <a:pt x="906" y="69"/>
                  </a:lnTo>
                  <a:lnTo>
                    <a:pt x="936" y="66"/>
                  </a:lnTo>
                  <a:lnTo>
                    <a:pt x="965" y="62"/>
                  </a:lnTo>
                  <a:lnTo>
                    <a:pt x="992" y="58"/>
                  </a:lnTo>
                  <a:lnTo>
                    <a:pt x="1018" y="53"/>
                  </a:lnTo>
                  <a:lnTo>
                    <a:pt x="1041" y="48"/>
                  </a:lnTo>
                  <a:lnTo>
                    <a:pt x="1057" y="49"/>
                  </a:lnTo>
                  <a:lnTo>
                    <a:pt x="1072" y="52"/>
                  </a:lnTo>
                  <a:lnTo>
                    <a:pt x="1084" y="57"/>
                  </a:lnTo>
                  <a:lnTo>
                    <a:pt x="1094" y="63"/>
                  </a:lnTo>
                  <a:lnTo>
                    <a:pt x="1103" y="70"/>
                  </a:lnTo>
                  <a:lnTo>
                    <a:pt x="1112" y="79"/>
                  </a:lnTo>
                  <a:lnTo>
                    <a:pt x="1122" y="88"/>
                  </a:lnTo>
                  <a:lnTo>
                    <a:pt x="1134" y="97"/>
                  </a:lnTo>
                  <a:lnTo>
                    <a:pt x="1133" y="123"/>
                  </a:lnTo>
                  <a:lnTo>
                    <a:pt x="1126" y="147"/>
                  </a:lnTo>
                  <a:lnTo>
                    <a:pt x="1116" y="170"/>
                  </a:lnTo>
                  <a:lnTo>
                    <a:pt x="1102" y="190"/>
                  </a:lnTo>
                  <a:lnTo>
                    <a:pt x="1084" y="206"/>
                  </a:lnTo>
                  <a:lnTo>
                    <a:pt x="1060" y="217"/>
                  </a:lnTo>
                  <a:lnTo>
                    <a:pt x="1033" y="225"/>
                  </a:lnTo>
                  <a:lnTo>
                    <a:pt x="1000" y="226"/>
                  </a:lnTo>
                  <a:lnTo>
                    <a:pt x="975" y="225"/>
                  </a:lnTo>
                  <a:lnTo>
                    <a:pt x="951" y="224"/>
                  </a:lnTo>
                  <a:lnTo>
                    <a:pt x="929" y="223"/>
                  </a:lnTo>
                  <a:lnTo>
                    <a:pt x="909" y="222"/>
                  </a:lnTo>
                  <a:lnTo>
                    <a:pt x="890" y="221"/>
                  </a:lnTo>
                  <a:lnTo>
                    <a:pt x="872" y="220"/>
                  </a:lnTo>
                  <a:lnTo>
                    <a:pt x="855" y="218"/>
                  </a:lnTo>
                  <a:lnTo>
                    <a:pt x="839" y="217"/>
                  </a:lnTo>
                  <a:lnTo>
                    <a:pt x="824" y="216"/>
                  </a:lnTo>
                  <a:lnTo>
                    <a:pt x="808" y="216"/>
                  </a:lnTo>
                  <a:lnTo>
                    <a:pt x="794" y="215"/>
                  </a:lnTo>
                  <a:lnTo>
                    <a:pt x="779" y="214"/>
                  </a:lnTo>
                  <a:lnTo>
                    <a:pt x="764" y="214"/>
                  </a:lnTo>
                  <a:lnTo>
                    <a:pt x="748" y="213"/>
                  </a:lnTo>
                  <a:lnTo>
                    <a:pt x="732" y="212"/>
                  </a:lnTo>
                  <a:lnTo>
                    <a:pt x="715" y="211"/>
                  </a:lnTo>
                  <a:lnTo>
                    <a:pt x="697" y="211"/>
                  </a:lnTo>
                  <a:lnTo>
                    <a:pt x="676" y="210"/>
                  </a:lnTo>
                  <a:lnTo>
                    <a:pt x="655" y="209"/>
                  </a:lnTo>
                  <a:lnTo>
                    <a:pt x="633" y="208"/>
                  </a:lnTo>
                  <a:lnTo>
                    <a:pt x="607" y="206"/>
                  </a:lnTo>
                  <a:lnTo>
                    <a:pt x="580" y="205"/>
                  </a:lnTo>
                  <a:lnTo>
                    <a:pt x="550" y="204"/>
                  </a:lnTo>
                  <a:lnTo>
                    <a:pt x="519" y="202"/>
                  </a:lnTo>
                  <a:lnTo>
                    <a:pt x="483" y="201"/>
                  </a:lnTo>
                  <a:lnTo>
                    <a:pt x="445" y="199"/>
                  </a:lnTo>
                  <a:lnTo>
                    <a:pt x="405" y="197"/>
                  </a:lnTo>
                  <a:lnTo>
                    <a:pt x="360" y="195"/>
                  </a:lnTo>
                  <a:lnTo>
                    <a:pt x="311" y="193"/>
                  </a:lnTo>
                  <a:lnTo>
                    <a:pt x="260" y="190"/>
                  </a:lnTo>
                  <a:lnTo>
                    <a:pt x="204" y="187"/>
                  </a:lnTo>
                  <a:lnTo>
                    <a:pt x="144" y="184"/>
                  </a:lnTo>
                  <a:lnTo>
                    <a:pt x="111" y="179"/>
                  </a:lnTo>
                  <a:lnTo>
                    <a:pt x="83" y="170"/>
                  </a:lnTo>
                  <a:lnTo>
                    <a:pt x="59" y="155"/>
                  </a:lnTo>
                  <a:lnTo>
                    <a:pt x="39" y="137"/>
                  </a:lnTo>
                  <a:lnTo>
                    <a:pt x="23" y="116"/>
                  </a:lnTo>
                  <a:lnTo>
                    <a:pt x="12" y="93"/>
                  </a:lnTo>
                  <a:lnTo>
                    <a:pt x="3" y="68"/>
                  </a:lnTo>
                  <a:lnTo>
                    <a:pt x="0" y="44"/>
                  </a:lnTo>
                  <a:lnTo>
                    <a:pt x="6" y="34"/>
                  </a:lnTo>
                  <a:lnTo>
                    <a:pt x="14" y="25"/>
                  </a:lnTo>
                  <a:lnTo>
                    <a:pt x="21" y="18"/>
                  </a:lnTo>
                  <a:lnTo>
                    <a:pt x="30" y="10"/>
                  </a:lnTo>
                  <a:lnTo>
                    <a:pt x="42" y="5"/>
                  </a:lnTo>
                  <a:lnTo>
                    <a:pt x="56" y="1"/>
                  </a:lnTo>
                  <a:lnTo>
                    <a:pt x="75" y="0"/>
                  </a:lnTo>
                  <a:lnTo>
                    <a:pt x="98" y="1"/>
                  </a:lnTo>
                  <a:close/>
                </a:path>
              </a:pathLst>
            </a:custGeom>
            <a:solidFill>
              <a:srgbClr val="99A1A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7" name="Google Shape;1677;p49"/>
            <p:cNvSpPr/>
            <p:nvPr/>
          </p:nvSpPr>
          <p:spPr>
            <a:xfrm>
              <a:off x="3687" y="2311"/>
              <a:ext cx="114" cy="17"/>
            </a:xfrm>
            <a:custGeom>
              <a:rect b="b" l="l" r="r" t="t"/>
              <a:pathLst>
                <a:path extrusionOk="0" h="213" w="1134">
                  <a:moveTo>
                    <a:pt x="93" y="1"/>
                  </a:moveTo>
                  <a:lnTo>
                    <a:pt x="102" y="8"/>
                  </a:lnTo>
                  <a:lnTo>
                    <a:pt x="114" y="15"/>
                  </a:lnTo>
                  <a:lnTo>
                    <a:pt x="130" y="21"/>
                  </a:lnTo>
                  <a:lnTo>
                    <a:pt x="149" y="27"/>
                  </a:lnTo>
                  <a:lnTo>
                    <a:pt x="171" y="34"/>
                  </a:lnTo>
                  <a:lnTo>
                    <a:pt x="194" y="40"/>
                  </a:lnTo>
                  <a:lnTo>
                    <a:pt x="221" y="45"/>
                  </a:lnTo>
                  <a:lnTo>
                    <a:pt x="250" y="51"/>
                  </a:lnTo>
                  <a:lnTo>
                    <a:pt x="281" y="56"/>
                  </a:lnTo>
                  <a:lnTo>
                    <a:pt x="313" y="61"/>
                  </a:lnTo>
                  <a:lnTo>
                    <a:pt x="347" y="65"/>
                  </a:lnTo>
                  <a:lnTo>
                    <a:pt x="382" y="69"/>
                  </a:lnTo>
                  <a:lnTo>
                    <a:pt x="419" y="73"/>
                  </a:lnTo>
                  <a:lnTo>
                    <a:pt x="457" y="76"/>
                  </a:lnTo>
                  <a:lnTo>
                    <a:pt x="494" y="79"/>
                  </a:lnTo>
                  <a:lnTo>
                    <a:pt x="533" y="81"/>
                  </a:lnTo>
                  <a:lnTo>
                    <a:pt x="573" y="83"/>
                  </a:lnTo>
                  <a:lnTo>
                    <a:pt x="611" y="84"/>
                  </a:lnTo>
                  <a:lnTo>
                    <a:pt x="650" y="85"/>
                  </a:lnTo>
                  <a:lnTo>
                    <a:pt x="688" y="86"/>
                  </a:lnTo>
                  <a:lnTo>
                    <a:pt x="727" y="86"/>
                  </a:lnTo>
                  <a:lnTo>
                    <a:pt x="763" y="85"/>
                  </a:lnTo>
                  <a:lnTo>
                    <a:pt x="799" y="84"/>
                  </a:lnTo>
                  <a:lnTo>
                    <a:pt x="835" y="83"/>
                  </a:lnTo>
                  <a:lnTo>
                    <a:pt x="868" y="80"/>
                  </a:lnTo>
                  <a:lnTo>
                    <a:pt x="900" y="78"/>
                  </a:lnTo>
                  <a:lnTo>
                    <a:pt x="930" y="74"/>
                  </a:lnTo>
                  <a:lnTo>
                    <a:pt x="959" y="70"/>
                  </a:lnTo>
                  <a:lnTo>
                    <a:pt x="985" y="66"/>
                  </a:lnTo>
                  <a:lnTo>
                    <a:pt x="1009" y="61"/>
                  </a:lnTo>
                  <a:lnTo>
                    <a:pt x="1030" y="54"/>
                  </a:lnTo>
                  <a:lnTo>
                    <a:pt x="1048" y="47"/>
                  </a:lnTo>
                  <a:lnTo>
                    <a:pt x="1062" y="48"/>
                  </a:lnTo>
                  <a:lnTo>
                    <a:pt x="1074" y="50"/>
                  </a:lnTo>
                  <a:lnTo>
                    <a:pt x="1084" y="54"/>
                  </a:lnTo>
                  <a:lnTo>
                    <a:pt x="1093" y="60"/>
                  </a:lnTo>
                  <a:lnTo>
                    <a:pt x="1101" y="66"/>
                  </a:lnTo>
                  <a:lnTo>
                    <a:pt x="1110" y="72"/>
                  </a:lnTo>
                  <a:lnTo>
                    <a:pt x="1121" y="78"/>
                  </a:lnTo>
                  <a:lnTo>
                    <a:pt x="1134" y="84"/>
                  </a:lnTo>
                  <a:lnTo>
                    <a:pt x="1133" y="110"/>
                  </a:lnTo>
                  <a:lnTo>
                    <a:pt x="1126" y="134"/>
                  </a:lnTo>
                  <a:lnTo>
                    <a:pt x="1116" y="157"/>
                  </a:lnTo>
                  <a:lnTo>
                    <a:pt x="1102" y="177"/>
                  </a:lnTo>
                  <a:lnTo>
                    <a:pt x="1084" y="193"/>
                  </a:lnTo>
                  <a:lnTo>
                    <a:pt x="1060" y="204"/>
                  </a:lnTo>
                  <a:lnTo>
                    <a:pt x="1033" y="212"/>
                  </a:lnTo>
                  <a:lnTo>
                    <a:pt x="1000" y="213"/>
                  </a:lnTo>
                  <a:lnTo>
                    <a:pt x="975" y="212"/>
                  </a:lnTo>
                  <a:lnTo>
                    <a:pt x="951" y="211"/>
                  </a:lnTo>
                  <a:lnTo>
                    <a:pt x="929" y="210"/>
                  </a:lnTo>
                  <a:lnTo>
                    <a:pt x="909" y="209"/>
                  </a:lnTo>
                  <a:lnTo>
                    <a:pt x="890" y="208"/>
                  </a:lnTo>
                  <a:lnTo>
                    <a:pt x="872" y="207"/>
                  </a:lnTo>
                  <a:lnTo>
                    <a:pt x="855" y="205"/>
                  </a:lnTo>
                  <a:lnTo>
                    <a:pt x="839" y="204"/>
                  </a:lnTo>
                  <a:lnTo>
                    <a:pt x="824" y="203"/>
                  </a:lnTo>
                  <a:lnTo>
                    <a:pt x="808" y="203"/>
                  </a:lnTo>
                  <a:lnTo>
                    <a:pt x="794" y="202"/>
                  </a:lnTo>
                  <a:lnTo>
                    <a:pt x="779" y="201"/>
                  </a:lnTo>
                  <a:lnTo>
                    <a:pt x="764" y="201"/>
                  </a:lnTo>
                  <a:lnTo>
                    <a:pt x="748" y="200"/>
                  </a:lnTo>
                  <a:lnTo>
                    <a:pt x="732" y="199"/>
                  </a:lnTo>
                  <a:lnTo>
                    <a:pt x="715" y="198"/>
                  </a:lnTo>
                  <a:lnTo>
                    <a:pt x="697" y="198"/>
                  </a:lnTo>
                  <a:lnTo>
                    <a:pt x="676" y="197"/>
                  </a:lnTo>
                  <a:lnTo>
                    <a:pt x="655" y="196"/>
                  </a:lnTo>
                  <a:lnTo>
                    <a:pt x="633" y="195"/>
                  </a:lnTo>
                  <a:lnTo>
                    <a:pt x="607" y="193"/>
                  </a:lnTo>
                  <a:lnTo>
                    <a:pt x="580" y="192"/>
                  </a:lnTo>
                  <a:lnTo>
                    <a:pt x="550" y="191"/>
                  </a:lnTo>
                  <a:lnTo>
                    <a:pt x="519" y="189"/>
                  </a:lnTo>
                  <a:lnTo>
                    <a:pt x="483" y="188"/>
                  </a:lnTo>
                  <a:lnTo>
                    <a:pt x="445" y="186"/>
                  </a:lnTo>
                  <a:lnTo>
                    <a:pt x="405" y="184"/>
                  </a:lnTo>
                  <a:lnTo>
                    <a:pt x="360" y="182"/>
                  </a:lnTo>
                  <a:lnTo>
                    <a:pt x="311" y="180"/>
                  </a:lnTo>
                  <a:lnTo>
                    <a:pt x="260" y="177"/>
                  </a:lnTo>
                  <a:lnTo>
                    <a:pt x="204" y="174"/>
                  </a:lnTo>
                  <a:lnTo>
                    <a:pt x="144" y="171"/>
                  </a:lnTo>
                  <a:lnTo>
                    <a:pt x="111" y="166"/>
                  </a:lnTo>
                  <a:lnTo>
                    <a:pt x="83" y="157"/>
                  </a:lnTo>
                  <a:lnTo>
                    <a:pt x="59" y="142"/>
                  </a:lnTo>
                  <a:lnTo>
                    <a:pt x="39" y="124"/>
                  </a:lnTo>
                  <a:lnTo>
                    <a:pt x="23" y="103"/>
                  </a:lnTo>
                  <a:lnTo>
                    <a:pt x="12" y="80"/>
                  </a:lnTo>
                  <a:lnTo>
                    <a:pt x="3" y="55"/>
                  </a:lnTo>
                  <a:lnTo>
                    <a:pt x="0" y="31"/>
                  </a:lnTo>
                  <a:lnTo>
                    <a:pt x="7" y="24"/>
                  </a:lnTo>
                  <a:lnTo>
                    <a:pt x="14" y="17"/>
                  </a:lnTo>
                  <a:lnTo>
                    <a:pt x="21" y="12"/>
                  </a:lnTo>
                  <a:lnTo>
                    <a:pt x="29" y="6"/>
                  </a:lnTo>
                  <a:lnTo>
                    <a:pt x="39" y="3"/>
                  </a:lnTo>
                  <a:lnTo>
                    <a:pt x="52" y="0"/>
                  </a:lnTo>
                  <a:lnTo>
                    <a:pt x="70" y="0"/>
                  </a:lnTo>
                  <a:lnTo>
                    <a:pt x="93" y="1"/>
                  </a:lnTo>
                  <a:close/>
                </a:path>
              </a:pathLst>
            </a:custGeom>
            <a:solidFill>
              <a:srgbClr val="A3ABA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8" name="Google Shape;1678;p49"/>
            <p:cNvSpPr/>
            <p:nvPr/>
          </p:nvSpPr>
          <p:spPr>
            <a:xfrm>
              <a:off x="3687" y="2311"/>
              <a:ext cx="114" cy="17"/>
            </a:xfrm>
            <a:custGeom>
              <a:rect b="b" l="l" r="r" t="t"/>
              <a:pathLst>
                <a:path extrusionOk="0" h="202" w="1134">
                  <a:moveTo>
                    <a:pt x="86" y="2"/>
                  </a:moveTo>
                  <a:lnTo>
                    <a:pt x="93" y="10"/>
                  </a:lnTo>
                  <a:lnTo>
                    <a:pt x="104" y="17"/>
                  </a:lnTo>
                  <a:lnTo>
                    <a:pt x="119" y="25"/>
                  </a:lnTo>
                  <a:lnTo>
                    <a:pt x="138" y="32"/>
                  </a:lnTo>
                  <a:lnTo>
                    <a:pt x="160" y="38"/>
                  </a:lnTo>
                  <a:lnTo>
                    <a:pt x="185" y="45"/>
                  </a:lnTo>
                  <a:lnTo>
                    <a:pt x="213" y="52"/>
                  </a:lnTo>
                  <a:lnTo>
                    <a:pt x="243" y="58"/>
                  </a:lnTo>
                  <a:lnTo>
                    <a:pt x="276" y="63"/>
                  </a:lnTo>
                  <a:lnTo>
                    <a:pt x="311" y="68"/>
                  </a:lnTo>
                  <a:lnTo>
                    <a:pt x="348" y="73"/>
                  </a:lnTo>
                  <a:lnTo>
                    <a:pt x="386" y="78"/>
                  </a:lnTo>
                  <a:lnTo>
                    <a:pt x="425" y="82"/>
                  </a:lnTo>
                  <a:lnTo>
                    <a:pt x="465" y="86"/>
                  </a:lnTo>
                  <a:lnTo>
                    <a:pt x="505" y="89"/>
                  </a:lnTo>
                  <a:lnTo>
                    <a:pt x="547" y="92"/>
                  </a:lnTo>
                  <a:lnTo>
                    <a:pt x="589" y="94"/>
                  </a:lnTo>
                  <a:lnTo>
                    <a:pt x="630" y="95"/>
                  </a:lnTo>
                  <a:lnTo>
                    <a:pt x="671" y="96"/>
                  </a:lnTo>
                  <a:lnTo>
                    <a:pt x="712" y="97"/>
                  </a:lnTo>
                  <a:lnTo>
                    <a:pt x="751" y="97"/>
                  </a:lnTo>
                  <a:lnTo>
                    <a:pt x="789" y="96"/>
                  </a:lnTo>
                  <a:lnTo>
                    <a:pt x="827" y="95"/>
                  </a:lnTo>
                  <a:lnTo>
                    <a:pt x="862" y="93"/>
                  </a:lnTo>
                  <a:lnTo>
                    <a:pt x="896" y="91"/>
                  </a:lnTo>
                  <a:lnTo>
                    <a:pt x="927" y="87"/>
                  </a:lnTo>
                  <a:lnTo>
                    <a:pt x="957" y="84"/>
                  </a:lnTo>
                  <a:lnTo>
                    <a:pt x="983" y="79"/>
                  </a:lnTo>
                  <a:lnTo>
                    <a:pt x="1007" y="73"/>
                  </a:lnTo>
                  <a:lnTo>
                    <a:pt x="1027" y="67"/>
                  </a:lnTo>
                  <a:lnTo>
                    <a:pt x="1043" y="60"/>
                  </a:lnTo>
                  <a:lnTo>
                    <a:pt x="1056" y="52"/>
                  </a:lnTo>
                  <a:lnTo>
                    <a:pt x="1068" y="52"/>
                  </a:lnTo>
                  <a:lnTo>
                    <a:pt x="1077" y="52"/>
                  </a:lnTo>
                  <a:lnTo>
                    <a:pt x="1085" y="54"/>
                  </a:lnTo>
                  <a:lnTo>
                    <a:pt x="1092" y="57"/>
                  </a:lnTo>
                  <a:lnTo>
                    <a:pt x="1100" y="60"/>
                  </a:lnTo>
                  <a:lnTo>
                    <a:pt x="1108" y="64"/>
                  </a:lnTo>
                  <a:lnTo>
                    <a:pt x="1119" y="69"/>
                  </a:lnTo>
                  <a:lnTo>
                    <a:pt x="1134" y="73"/>
                  </a:lnTo>
                  <a:lnTo>
                    <a:pt x="1133" y="99"/>
                  </a:lnTo>
                  <a:lnTo>
                    <a:pt x="1126" y="123"/>
                  </a:lnTo>
                  <a:lnTo>
                    <a:pt x="1116" y="146"/>
                  </a:lnTo>
                  <a:lnTo>
                    <a:pt x="1102" y="166"/>
                  </a:lnTo>
                  <a:lnTo>
                    <a:pt x="1084" y="182"/>
                  </a:lnTo>
                  <a:lnTo>
                    <a:pt x="1060" y="193"/>
                  </a:lnTo>
                  <a:lnTo>
                    <a:pt x="1033" y="201"/>
                  </a:lnTo>
                  <a:lnTo>
                    <a:pt x="1000" y="202"/>
                  </a:lnTo>
                  <a:lnTo>
                    <a:pt x="975" y="201"/>
                  </a:lnTo>
                  <a:lnTo>
                    <a:pt x="951" y="200"/>
                  </a:lnTo>
                  <a:lnTo>
                    <a:pt x="929" y="199"/>
                  </a:lnTo>
                  <a:lnTo>
                    <a:pt x="909" y="198"/>
                  </a:lnTo>
                  <a:lnTo>
                    <a:pt x="890" y="197"/>
                  </a:lnTo>
                  <a:lnTo>
                    <a:pt x="872" y="196"/>
                  </a:lnTo>
                  <a:lnTo>
                    <a:pt x="855" y="194"/>
                  </a:lnTo>
                  <a:lnTo>
                    <a:pt x="839" y="193"/>
                  </a:lnTo>
                  <a:lnTo>
                    <a:pt x="824" y="192"/>
                  </a:lnTo>
                  <a:lnTo>
                    <a:pt x="808" y="192"/>
                  </a:lnTo>
                  <a:lnTo>
                    <a:pt x="794" y="191"/>
                  </a:lnTo>
                  <a:lnTo>
                    <a:pt x="779" y="190"/>
                  </a:lnTo>
                  <a:lnTo>
                    <a:pt x="764" y="190"/>
                  </a:lnTo>
                  <a:lnTo>
                    <a:pt x="748" y="189"/>
                  </a:lnTo>
                  <a:lnTo>
                    <a:pt x="732" y="188"/>
                  </a:lnTo>
                  <a:lnTo>
                    <a:pt x="715" y="187"/>
                  </a:lnTo>
                  <a:lnTo>
                    <a:pt x="697" y="187"/>
                  </a:lnTo>
                  <a:lnTo>
                    <a:pt x="676" y="186"/>
                  </a:lnTo>
                  <a:lnTo>
                    <a:pt x="655" y="185"/>
                  </a:lnTo>
                  <a:lnTo>
                    <a:pt x="633" y="184"/>
                  </a:lnTo>
                  <a:lnTo>
                    <a:pt x="607" y="182"/>
                  </a:lnTo>
                  <a:lnTo>
                    <a:pt x="580" y="181"/>
                  </a:lnTo>
                  <a:lnTo>
                    <a:pt x="550" y="180"/>
                  </a:lnTo>
                  <a:lnTo>
                    <a:pt x="519" y="178"/>
                  </a:lnTo>
                  <a:lnTo>
                    <a:pt x="483" y="177"/>
                  </a:lnTo>
                  <a:lnTo>
                    <a:pt x="445" y="175"/>
                  </a:lnTo>
                  <a:lnTo>
                    <a:pt x="405" y="173"/>
                  </a:lnTo>
                  <a:lnTo>
                    <a:pt x="360" y="171"/>
                  </a:lnTo>
                  <a:lnTo>
                    <a:pt x="311" y="169"/>
                  </a:lnTo>
                  <a:lnTo>
                    <a:pt x="260" y="166"/>
                  </a:lnTo>
                  <a:lnTo>
                    <a:pt x="204" y="163"/>
                  </a:lnTo>
                  <a:lnTo>
                    <a:pt x="144" y="160"/>
                  </a:lnTo>
                  <a:lnTo>
                    <a:pt x="111" y="155"/>
                  </a:lnTo>
                  <a:lnTo>
                    <a:pt x="83" y="146"/>
                  </a:lnTo>
                  <a:lnTo>
                    <a:pt x="59" y="131"/>
                  </a:lnTo>
                  <a:lnTo>
                    <a:pt x="39" y="113"/>
                  </a:lnTo>
                  <a:lnTo>
                    <a:pt x="23" y="92"/>
                  </a:lnTo>
                  <a:lnTo>
                    <a:pt x="12" y="69"/>
                  </a:lnTo>
                  <a:lnTo>
                    <a:pt x="3" y="44"/>
                  </a:lnTo>
                  <a:lnTo>
                    <a:pt x="0" y="20"/>
                  </a:lnTo>
                  <a:lnTo>
                    <a:pt x="7" y="15"/>
                  </a:lnTo>
                  <a:lnTo>
                    <a:pt x="15" y="10"/>
                  </a:lnTo>
                  <a:lnTo>
                    <a:pt x="21" y="7"/>
                  </a:lnTo>
                  <a:lnTo>
                    <a:pt x="29" y="3"/>
                  </a:lnTo>
                  <a:lnTo>
                    <a:pt x="38" y="1"/>
                  </a:lnTo>
                  <a:lnTo>
                    <a:pt x="50" y="0"/>
                  </a:lnTo>
                  <a:lnTo>
                    <a:pt x="65" y="0"/>
                  </a:lnTo>
                  <a:lnTo>
                    <a:pt x="86" y="2"/>
                  </a:lnTo>
                  <a:close/>
                </a:path>
              </a:pathLst>
            </a:custGeom>
            <a:solidFill>
              <a:srgbClr val="B0B8B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9" name="Google Shape;1679;p49"/>
            <p:cNvSpPr/>
            <p:nvPr/>
          </p:nvSpPr>
          <p:spPr>
            <a:xfrm>
              <a:off x="3687" y="2312"/>
              <a:ext cx="114" cy="16"/>
            </a:xfrm>
            <a:custGeom>
              <a:rect b="b" l="l" r="r" t="t"/>
              <a:pathLst>
                <a:path extrusionOk="0" h="191" w="1134">
                  <a:moveTo>
                    <a:pt x="81" y="3"/>
                  </a:moveTo>
                  <a:lnTo>
                    <a:pt x="86" y="12"/>
                  </a:lnTo>
                  <a:lnTo>
                    <a:pt x="96" y="20"/>
                  </a:lnTo>
                  <a:lnTo>
                    <a:pt x="110" y="28"/>
                  </a:lnTo>
                  <a:lnTo>
                    <a:pt x="128" y="35"/>
                  </a:lnTo>
                  <a:lnTo>
                    <a:pt x="151" y="44"/>
                  </a:lnTo>
                  <a:lnTo>
                    <a:pt x="176" y="51"/>
                  </a:lnTo>
                  <a:lnTo>
                    <a:pt x="206" y="57"/>
                  </a:lnTo>
                  <a:lnTo>
                    <a:pt x="237" y="64"/>
                  </a:lnTo>
                  <a:lnTo>
                    <a:pt x="273" y="71"/>
                  </a:lnTo>
                  <a:lnTo>
                    <a:pt x="309" y="76"/>
                  </a:lnTo>
                  <a:lnTo>
                    <a:pt x="348" y="81"/>
                  </a:lnTo>
                  <a:lnTo>
                    <a:pt x="389" y="86"/>
                  </a:lnTo>
                  <a:lnTo>
                    <a:pt x="430" y="91"/>
                  </a:lnTo>
                  <a:lnTo>
                    <a:pt x="473" y="94"/>
                  </a:lnTo>
                  <a:lnTo>
                    <a:pt x="517" y="99"/>
                  </a:lnTo>
                  <a:lnTo>
                    <a:pt x="560" y="101"/>
                  </a:lnTo>
                  <a:lnTo>
                    <a:pt x="605" y="104"/>
                  </a:lnTo>
                  <a:lnTo>
                    <a:pt x="649" y="105"/>
                  </a:lnTo>
                  <a:lnTo>
                    <a:pt x="692" y="107"/>
                  </a:lnTo>
                  <a:lnTo>
                    <a:pt x="734" y="107"/>
                  </a:lnTo>
                  <a:lnTo>
                    <a:pt x="775" y="107"/>
                  </a:lnTo>
                  <a:lnTo>
                    <a:pt x="814" y="106"/>
                  </a:lnTo>
                  <a:lnTo>
                    <a:pt x="853" y="104"/>
                  </a:lnTo>
                  <a:lnTo>
                    <a:pt x="889" y="102"/>
                  </a:lnTo>
                  <a:lnTo>
                    <a:pt x="922" y="99"/>
                  </a:lnTo>
                  <a:lnTo>
                    <a:pt x="953" y="94"/>
                  </a:lnTo>
                  <a:lnTo>
                    <a:pt x="981" y="90"/>
                  </a:lnTo>
                  <a:lnTo>
                    <a:pt x="1006" y="84"/>
                  </a:lnTo>
                  <a:lnTo>
                    <a:pt x="1026" y="78"/>
                  </a:lnTo>
                  <a:lnTo>
                    <a:pt x="1043" y="71"/>
                  </a:lnTo>
                  <a:lnTo>
                    <a:pt x="1055" y="62"/>
                  </a:lnTo>
                  <a:lnTo>
                    <a:pt x="1063" y="53"/>
                  </a:lnTo>
                  <a:lnTo>
                    <a:pt x="1073" y="52"/>
                  </a:lnTo>
                  <a:lnTo>
                    <a:pt x="1080" y="52"/>
                  </a:lnTo>
                  <a:lnTo>
                    <a:pt x="1086" y="53"/>
                  </a:lnTo>
                  <a:lnTo>
                    <a:pt x="1092" y="54"/>
                  </a:lnTo>
                  <a:lnTo>
                    <a:pt x="1099" y="56"/>
                  </a:lnTo>
                  <a:lnTo>
                    <a:pt x="1107" y="58"/>
                  </a:lnTo>
                  <a:lnTo>
                    <a:pt x="1118" y="60"/>
                  </a:lnTo>
                  <a:lnTo>
                    <a:pt x="1134" y="62"/>
                  </a:lnTo>
                  <a:lnTo>
                    <a:pt x="1133" y="88"/>
                  </a:lnTo>
                  <a:lnTo>
                    <a:pt x="1126" y="112"/>
                  </a:lnTo>
                  <a:lnTo>
                    <a:pt x="1116" y="135"/>
                  </a:lnTo>
                  <a:lnTo>
                    <a:pt x="1102" y="155"/>
                  </a:lnTo>
                  <a:lnTo>
                    <a:pt x="1084" y="171"/>
                  </a:lnTo>
                  <a:lnTo>
                    <a:pt x="1060" y="182"/>
                  </a:lnTo>
                  <a:lnTo>
                    <a:pt x="1033" y="190"/>
                  </a:lnTo>
                  <a:lnTo>
                    <a:pt x="1000" y="191"/>
                  </a:lnTo>
                  <a:lnTo>
                    <a:pt x="975" y="190"/>
                  </a:lnTo>
                  <a:lnTo>
                    <a:pt x="951" y="189"/>
                  </a:lnTo>
                  <a:lnTo>
                    <a:pt x="929" y="188"/>
                  </a:lnTo>
                  <a:lnTo>
                    <a:pt x="909" y="187"/>
                  </a:lnTo>
                  <a:lnTo>
                    <a:pt x="890" y="186"/>
                  </a:lnTo>
                  <a:lnTo>
                    <a:pt x="872" y="185"/>
                  </a:lnTo>
                  <a:lnTo>
                    <a:pt x="855" y="183"/>
                  </a:lnTo>
                  <a:lnTo>
                    <a:pt x="839" y="182"/>
                  </a:lnTo>
                  <a:lnTo>
                    <a:pt x="824" y="181"/>
                  </a:lnTo>
                  <a:lnTo>
                    <a:pt x="808" y="181"/>
                  </a:lnTo>
                  <a:lnTo>
                    <a:pt x="794" y="180"/>
                  </a:lnTo>
                  <a:lnTo>
                    <a:pt x="779" y="179"/>
                  </a:lnTo>
                  <a:lnTo>
                    <a:pt x="764" y="179"/>
                  </a:lnTo>
                  <a:lnTo>
                    <a:pt x="748" y="178"/>
                  </a:lnTo>
                  <a:lnTo>
                    <a:pt x="732" y="177"/>
                  </a:lnTo>
                  <a:lnTo>
                    <a:pt x="715" y="176"/>
                  </a:lnTo>
                  <a:lnTo>
                    <a:pt x="697" y="176"/>
                  </a:lnTo>
                  <a:lnTo>
                    <a:pt x="676" y="175"/>
                  </a:lnTo>
                  <a:lnTo>
                    <a:pt x="655" y="174"/>
                  </a:lnTo>
                  <a:lnTo>
                    <a:pt x="633" y="173"/>
                  </a:lnTo>
                  <a:lnTo>
                    <a:pt x="607" y="171"/>
                  </a:lnTo>
                  <a:lnTo>
                    <a:pt x="580" y="170"/>
                  </a:lnTo>
                  <a:lnTo>
                    <a:pt x="550" y="169"/>
                  </a:lnTo>
                  <a:lnTo>
                    <a:pt x="519" y="167"/>
                  </a:lnTo>
                  <a:lnTo>
                    <a:pt x="483" y="166"/>
                  </a:lnTo>
                  <a:lnTo>
                    <a:pt x="445" y="164"/>
                  </a:lnTo>
                  <a:lnTo>
                    <a:pt x="405" y="162"/>
                  </a:lnTo>
                  <a:lnTo>
                    <a:pt x="360" y="160"/>
                  </a:lnTo>
                  <a:lnTo>
                    <a:pt x="311" y="158"/>
                  </a:lnTo>
                  <a:lnTo>
                    <a:pt x="260" y="155"/>
                  </a:lnTo>
                  <a:lnTo>
                    <a:pt x="204" y="152"/>
                  </a:lnTo>
                  <a:lnTo>
                    <a:pt x="144" y="149"/>
                  </a:lnTo>
                  <a:lnTo>
                    <a:pt x="111" y="144"/>
                  </a:lnTo>
                  <a:lnTo>
                    <a:pt x="83" y="135"/>
                  </a:lnTo>
                  <a:lnTo>
                    <a:pt x="59" y="120"/>
                  </a:lnTo>
                  <a:lnTo>
                    <a:pt x="39" y="102"/>
                  </a:lnTo>
                  <a:lnTo>
                    <a:pt x="23" y="81"/>
                  </a:lnTo>
                  <a:lnTo>
                    <a:pt x="12" y="58"/>
                  </a:lnTo>
                  <a:lnTo>
                    <a:pt x="3" y="33"/>
                  </a:lnTo>
                  <a:lnTo>
                    <a:pt x="0" y="9"/>
                  </a:lnTo>
                  <a:lnTo>
                    <a:pt x="8" y="6"/>
                  </a:lnTo>
                  <a:lnTo>
                    <a:pt x="15" y="4"/>
                  </a:lnTo>
                  <a:lnTo>
                    <a:pt x="21" y="2"/>
                  </a:lnTo>
                  <a:lnTo>
                    <a:pt x="27" y="1"/>
                  </a:lnTo>
                  <a:lnTo>
                    <a:pt x="35" y="0"/>
                  </a:lnTo>
                  <a:lnTo>
                    <a:pt x="46" y="0"/>
                  </a:lnTo>
                  <a:lnTo>
                    <a:pt x="61" y="1"/>
                  </a:lnTo>
                  <a:lnTo>
                    <a:pt x="81" y="3"/>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0" name="Google Shape;1680;p49"/>
            <p:cNvSpPr/>
            <p:nvPr/>
          </p:nvSpPr>
          <p:spPr>
            <a:xfrm>
              <a:off x="3687" y="2313"/>
              <a:ext cx="114" cy="15"/>
            </a:xfrm>
            <a:custGeom>
              <a:rect b="b" l="l" r="r" t="t"/>
              <a:pathLst>
                <a:path extrusionOk="0" h="182" w="1134">
                  <a:moveTo>
                    <a:pt x="77" y="7"/>
                  </a:moveTo>
                  <a:lnTo>
                    <a:pt x="80" y="16"/>
                  </a:lnTo>
                  <a:lnTo>
                    <a:pt x="88" y="24"/>
                  </a:lnTo>
                  <a:lnTo>
                    <a:pt x="101" y="34"/>
                  </a:lnTo>
                  <a:lnTo>
                    <a:pt x="119" y="42"/>
                  </a:lnTo>
                  <a:lnTo>
                    <a:pt x="142" y="50"/>
                  </a:lnTo>
                  <a:lnTo>
                    <a:pt x="169" y="58"/>
                  </a:lnTo>
                  <a:lnTo>
                    <a:pt x="199" y="66"/>
                  </a:lnTo>
                  <a:lnTo>
                    <a:pt x="232" y="73"/>
                  </a:lnTo>
                  <a:lnTo>
                    <a:pt x="269" y="79"/>
                  </a:lnTo>
                  <a:lnTo>
                    <a:pt x="307" y="85"/>
                  </a:lnTo>
                  <a:lnTo>
                    <a:pt x="349" y="92"/>
                  </a:lnTo>
                  <a:lnTo>
                    <a:pt x="392" y="97"/>
                  </a:lnTo>
                  <a:lnTo>
                    <a:pt x="436" y="102"/>
                  </a:lnTo>
                  <a:lnTo>
                    <a:pt x="482" y="106"/>
                  </a:lnTo>
                  <a:lnTo>
                    <a:pt x="528" y="109"/>
                  </a:lnTo>
                  <a:lnTo>
                    <a:pt x="575" y="112"/>
                  </a:lnTo>
                  <a:lnTo>
                    <a:pt x="621" y="115"/>
                  </a:lnTo>
                  <a:lnTo>
                    <a:pt x="668" y="118"/>
                  </a:lnTo>
                  <a:lnTo>
                    <a:pt x="713" y="119"/>
                  </a:lnTo>
                  <a:lnTo>
                    <a:pt x="758" y="119"/>
                  </a:lnTo>
                  <a:lnTo>
                    <a:pt x="799" y="119"/>
                  </a:lnTo>
                  <a:lnTo>
                    <a:pt x="841" y="118"/>
                  </a:lnTo>
                  <a:lnTo>
                    <a:pt x="879" y="115"/>
                  </a:lnTo>
                  <a:lnTo>
                    <a:pt x="916" y="112"/>
                  </a:lnTo>
                  <a:lnTo>
                    <a:pt x="950" y="108"/>
                  </a:lnTo>
                  <a:lnTo>
                    <a:pt x="979" y="104"/>
                  </a:lnTo>
                  <a:lnTo>
                    <a:pt x="1006" y="99"/>
                  </a:lnTo>
                  <a:lnTo>
                    <a:pt x="1029" y="93"/>
                  </a:lnTo>
                  <a:lnTo>
                    <a:pt x="1046" y="84"/>
                  </a:lnTo>
                  <a:lnTo>
                    <a:pt x="1059" y="76"/>
                  </a:lnTo>
                  <a:lnTo>
                    <a:pt x="1068" y="67"/>
                  </a:lnTo>
                  <a:lnTo>
                    <a:pt x="1071" y="56"/>
                  </a:lnTo>
                  <a:lnTo>
                    <a:pt x="1134" y="53"/>
                  </a:lnTo>
                  <a:lnTo>
                    <a:pt x="1133" y="79"/>
                  </a:lnTo>
                  <a:lnTo>
                    <a:pt x="1126" y="103"/>
                  </a:lnTo>
                  <a:lnTo>
                    <a:pt x="1116" y="126"/>
                  </a:lnTo>
                  <a:lnTo>
                    <a:pt x="1102" y="146"/>
                  </a:lnTo>
                  <a:lnTo>
                    <a:pt x="1084" y="162"/>
                  </a:lnTo>
                  <a:lnTo>
                    <a:pt x="1060" y="173"/>
                  </a:lnTo>
                  <a:lnTo>
                    <a:pt x="1033" y="181"/>
                  </a:lnTo>
                  <a:lnTo>
                    <a:pt x="1000" y="182"/>
                  </a:lnTo>
                  <a:lnTo>
                    <a:pt x="144" y="140"/>
                  </a:lnTo>
                  <a:lnTo>
                    <a:pt x="111" y="135"/>
                  </a:lnTo>
                  <a:lnTo>
                    <a:pt x="83" y="126"/>
                  </a:lnTo>
                  <a:lnTo>
                    <a:pt x="59" y="111"/>
                  </a:lnTo>
                  <a:lnTo>
                    <a:pt x="39" y="93"/>
                  </a:lnTo>
                  <a:lnTo>
                    <a:pt x="23" y="72"/>
                  </a:lnTo>
                  <a:lnTo>
                    <a:pt x="12" y="49"/>
                  </a:lnTo>
                  <a:lnTo>
                    <a:pt x="3" y="24"/>
                  </a:lnTo>
                  <a:lnTo>
                    <a:pt x="0" y="0"/>
                  </a:lnTo>
                  <a:lnTo>
                    <a:pt x="77" y="7"/>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1" name="Google Shape;1681;p49"/>
            <p:cNvSpPr/>
            <p:nvPr/>
          </p:nvSpPr>
          <p:spPr>
            <a:xfrm>
              <a:off x="3695" y="2306"/>
              <a:ext cx="47" cy="17"/>
            </a:xfrm>
            <a:custGeom>
              <a:rect b="b" l="l" r="r" t="t"/>
              <a:pathLst>
                <a:path extrusionOk="0" h="208" w="466">
                  <a:moveTo>
                    <a:pt x="419" y="207"/>
                  </a:moveTo>
                  <a:lnTo>
                    <a:pt x="424" y="208"/>
                  </a:lnTo>
                  <a:lnTo>
                    <a:pt x="431" y="207"/>
                  </a:lnTo>
                  <a:lnTo>
                    <a:pt x="439" y="204"/>
                  </a:lnTo>
                  <a:lnTo>
                    <a:pt x="447" y="202"/>
                  </a:lnTo>
                  <a:lnTo>
                    <a:pt x="454" y="199"/>
                  </a:lnTo>
                  <a:lnTo>
                    <a:pt x="460" y="195"/>
                  </a:lnTo>
                  <a:lnTo>
                    <a:pt x="464" y="190"/>
                  </a:lnTo>
                  <a:lnTo>
                    <a:pt x="466" y="185"/>
                  </a:lnTo>
                  <a:lnTo>
                    <a:pt x="463" y="51"/>
                  </a:lnTo>
                  <a:lnTo>
                    <a:pt x="461" y="42"/>
                  </a:lnTo>
                  <a:lnTo>
                    <a:pt x="457" y="35"/>
                  </a:lnTo>
                  <a:lnTo>
                    <a:pt x="450" y="30"/>
                  </a:lnTo>
                  <a:lnTo>
                    <a:pt x="442" y="26"/>
                  </a:lnTo>
                  <a:lnTo>
                    <a:pt x="199" y="19"/>
                  </a:lnTo>
                  <a:lnTo>
                    <a:pt x="94" y="0"/>
                  </a:lnTo>
                  <a:lnTo>
                    <a:pt x="78" y="1"/>
                  </a:lnTo>
                  <a:lnTo>
                    <a:pt x="61" y="6"/>
                  </a:lnTo>
                  <a:lnTo>
                    <a:pt x="45" y="14"/>
                  </a:lnTo>
                  <a:lnTo>
                    <a:pt x="30" y="25"/>
                  </a:lnTo>
                  <a:lnTo>
                    <a:pt x="18" y="39"/>
                  </a:lnTo>
                  <a:lnTo>
                    <a:pt x="8" y="54"/>
                  </a:lnTo>
                  <a:lnTo>
                    <a:pt x="2" y="70"/>
                  </a:lnTo>
                  <a:lnTo>
                    <a:pt x="0" y="85"/>
                  </a:lnTo>
                  <a:lnTo>
                    <a:pt x="2" y="110"/>
                  </a:lnTo>
                  <a:lnTo>
                    <a:pt x="4" y="126"/>
                  </a:lnTo>
                  <a:lnTo>
                    <a:pt x="8" y="140"/>
                  </a:lnTo>
                  <a:lnTo>
                    <a:pt x="16" y="154"/>
                  </a:lnTo>
                  <a:lnTo>
                    <a:pt x="25" y="166"/>
                  </a:lnTo>
                  <a:lnTo>
                    <a:pt x="37" y="176"/>
                  </a:lnTo>
                  <a:lnTo>
                    <a:pt x="50" y="184"/>
                  </a:lnTo>
                  <a:lnTo>
                    <a:pt x="65" y="188"/>
                  </a:lnTo>
                  <a:lnTo>
                    <a:pt x="80" y="190"/>
                  </a:lnTo>
                  <a:lnTo>
                    <a:pt x="419" y="207"/>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2" name="Google Shape;1682;p49"/>
            <p:cNvSpPr/>
            <p:nvPr/>
          </p:nvSpPr>
          <p:spPr>
            <a:xfrm>
              <a:off x="3696" y="2305"/>
              <a:ext cx="47" cy="18"/>
            </a:xfrm>
            <a:custGeom>
              <a:rect b="b" l="l" r="r" t="t"/>
              <a:pathLst>
                <a:path extrusionOk="0" h="208" w="466">
                  <a:moveTo>
                    <a:pt x="419" y="208"/>
                  </a:moveTo>
                  <a:lnTo>
                    <a:pt x="425" y="208"/>
                  </a:lnTo>
                  <a:lnTo>
                    <a:pt x="431" y="208"/>
                  </a:lnTo>
                  <a:lnTo>
                    <a:pt x="439" y="206"/>
                  </a:lnTo>
                  <a:lnTo>
                    <a:pt x="447" y="203"/>
                  </a:lnTo>
                  <a:lnTo>
                    <a:pt x="454" y="200"/>
                  </a:lnTo>
                  <a:lnTo>
                    <a:pt x="460" y="196"/>
                  </a:lnTo>
                  <a:lnTo>
                    <a:pt x="464" y="191"/>
                  </a:lnTo>
                  <a:lnTo>
                    <a:pt x="466" y="186"/>
                  </a:lnTo>
                  <a:lnTo>
                    <a:pt x="463" y="52"/>
                  </a:lnTo>
                  <a:lnTo>
                    <a:pt x="461" y="44"/>
                  </a:lnTo>
                  <a:lnTo>
                    <a:pt x="457" y="37"/>
                  </a:lnTo>
                  <a:lnTo>
                    <a:pt x="450" y="31"/>
                  </a:lnTo>
                  <a:lnTo>
                    <a:pt x="442" y="28"/>
                  </a:lnTo>
                  <a:lnTo>
                    <a:pt x="199" y="20"/>
                  </a:lnTo>
                  <a:lnTo>
                    <a:pt x="94" y="0"/>
                  </a:lnTo>
                  <a:lnTo>
                    <a:pt x="78" y="1"/>
                  </a:lnTo>
                  <a:lnTo>
                    <a:pt x="61" y="8"/>
                  </a:lnTo>
                  <a:lnTo>
                    <a:pt x="45" y="16"/>
                  </a:lnTo>
                  <a:lnTo>
                    <a:pt x="30" y="27"/>
                  </a:lnTo>
                  <a:lnTo>
                    <a:pt x="18" y="41"/>
                  </a:lnTo>
                  <a:lnTo>
                    <a:pt x="8" y="55"/>
                  </a:lnTo>
                  <a:lnTo>
                    <a:pt x="2" y="72"/>
                  </a:lnTo>
                  <a:lnTo>
                    <a:pt x="0" y="87"/>
                  </a:lnTo>
                  <a:lnTo>
                    <a:pt x="2" y="112"/>
                  </a:lnTo>
                  <a:lnTo>
                    <a:pt x="4" y="128"/>
                  </a:lnTo>
                  <a:lnTo>
                    <a:pt x="8" y="142"/>
                  </a:lnTo>
                  <a:lnTo>
                    <a:pt x="16" y="156"/>
                  </a:lnTo>
                  <a:lnTo>
                    <a:pt x="25" y="167"/>
                  </a:lnTo>
                  <a:lnTo>
                    <a:pt x="37" y="176"/>
                  </a:lnTo>
                  <a:lnTo>
                    <a:pt x="51" y="185"/>
                  </a:lnTo>
                  <a:lnTo>
                    <a:pt x="65" y="189"/>
                  </a:lnTo>
                  <a:lnTo>
                    <a:pt x="80" y="191"/>
                  </a:lnTo>
                  <a:lnTo>
                    <a:pt x="419" y="208"/>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3" name="Google Shape;1683;p49"/>
            <p:cNvSpPr/>
            <p:nvPr/>
          </p:nvSpPr>
          <p:spPr>
            <a:xfrm>
              <a:off x="3747" y="2308"/>
              <a:ext cx="46" cy="17"/>
            </a:xfrm>
            <a:custGeom>
              <a:rect b="b" l="l" r="r" t="t"/>
              <a:pathLst>
                <a:path extrusionOk="0" h="211" w="465">
                  <a:moveTo>
                    <a:pt x="24" y="193"/>
                  </a:moveTo>
                  <a:lnTo>
                    <a:pt x="17" y="191"/>
                  </a:lnTo>
                  <a:lnTo>
                    <a:pt x="11" y="187"/>
                  </a:lnTo>
                  <a:lnTo>
                    <a:pt x="7" y="179"/>
                  </a:lnTo>
                  <a:lnTo>
                    <a:pt x="5" y="170"/>
                  </a:lnTo>
                  <a:lnTo>
                    <a:pt x="0" y="35"/>
                  </a:lnTo>
                  <a:lnTo>
                    <a:pt x="1" y="29"/>
                  </a:lnTo>
                  <a:lnTo>
                    <a:pt x="5" y="24"/>
                  </a:lnTo>
                  <a:lnTo>
                    <a:pt x="10" y="18"/>
                  </a:lnTo>
                  <a:lnTo>
                    <a:pt x="17" y="13"/>
                  </a:lnTo>
                  <a:lnTo>
                    <a:pt x="24" y="8"/>
                  </a:lnTo>
                  <a:lnTo>
                    <a:pt x="31" y="3"/>
                  </a:lnTo>
                  <a:lnTo>
                    <a:pt x="38" y="1"/>
                  </a:lnTo>
                  <a:lnTo>
                    <a:pt x="44" y="0"/>
                  </a:lnTo>
                  <a:lnTo>
                    <a:pt x="237" y="24"/>
                  </a:lnTo>
                  <a:lnTo>
                    <a:pt x="361" y="29"/>
                  </a:lnTo>
                  <a:lnTo>
                    <a:pt x="377" y="32"/>
                  </a:lnTo>
                  <a:lnTo>
                    <a:pt x="394" y="38"/>
                  </a:lnTo>
                  <a:lnTo>
                    <a:pt x="411" y="46"/>
                  </a:lnTo>
                  <a:lnTo>
                    <a:pt x="428" y="55"/>
                  </a:lnTo>
                  <a:lnTo>
                    <a:pt x="442" y="68"/>
                  </a:lnTo>
                  <a:lnTo>
                    <a:pt x="453" y="81"/>
                  </a:lnTo>
                  <a:lnTo>
                    <a:pt x="460" y="96"/>
                  </a:lnTo>
                  <a:lnTo>
                    <a:pt x="463" y="111"/>
                  </a:lnTo>
                  <a:lnTo>
                    <a:pt x="465" y="136"/>
                  </a:lnTo>
                  <a:lnTo>
                    <a:pt x="462" y="152"/>
                  </a:lnTo>
                  <a:lnTo>
                    <a:pt x="455" y="166"/>
                  </a:lnTo>
                  <a:lnTo>
                    <a:pt x="444" y="178"/>
                  </a:lnTo>
                  <a:lnTo>
                    <a:pt x="430" y="189"/>
                  </a:lnTo>
                  <a:lnTo>
                    <a:pt x="414" y="198"/>
                  </a:lnTo>
                  <a:lnTo>
                    <a:pt x="397" y="205"/>
                  </a:lnTo>
                  <a:lnTo>
                    <a:pt x="380" y="209"/>
                  </a:lnTo>
                  <a:lnTo>
                    <a:pt x="364" y="211"/>
                  </a:lnTo>
                  <a:lnTo>
                    <a:pt x="24" y="193"/>
                  </a:lnTo>
                  <a:close/>
                </a:path>
              </a:pathLst>
            </a:custGeom>
            <a:solidFill>
              <a:srgbClr val="11191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4" name="Google Shape;1684;p49"/>
            <p:cNvSpPr/>
            <p:nvPr/>
          </p:nvSpPr>
          <p:spPr>
            <a:xfrm>
              <a:off x="3747" y="2307"/>
              <a:ext cx="47" cy="18"/>
            </a:xfrm>
            <a:custGeom>
              <a:rect b="b" l="l" r="r" t="t"/>
              <a:pathLst>
                <a:path extrusionOk="0" h="210" w="465">
                  <a:moveTo>
                    <a:pt x="24" y="193"/>
                  </a:moveTo>
                  <a:lnTo>
                    <a:pt x="17" y="191"/>
                  </a:lnTo>
                  <a:lnTo>
                    <a:pt x="11" y="187"/>
                  </a:lnTo>
                  <a:lnTo>
                    <a:pt x="7" y="180"/>
                  </a:lnTo>
                  <a:lnTo>
                    <a:pt x="5" y="171"/>
                  </a:lnTo>
                  <a:lnTo>
                    <a:pt x="0" y="34"/>
                  </a:lnTo>
                  <a:lnTo>
                    <a:pt x="1" y="29"/>
                  </a:lnTo>
                  <a:lnTo>
                    <a:pt x="5" y="24"/>
                  </a:lnTo>
                  <a:lnTo>
                    <a:pt x="11" y="18"/>
                  </a:lnTo>
                  <a:lnTo>
                    <a:pt x="17" y="13"/>
                  </a:lnTo>
                  <a:lnTo>
                    <a:pt x="25" y="7"/>
                  </a:lnTo>
                  <a:lnTo>
                    <a:pt x="33" y="3"/>
                  </a:lnTo>
                  <a:lnTo>
                    <a:pt x="39" y="1"/>
                  </a:lnTo>
                  <a:lnTo>
                    <a:pt x="44" y="0"/>
                  </a:lnTo>
                  <a:lnTo>
                    <a:pt x="238" y="25"/>
                  </a:lnTo>
                  <a:lnTo>
                    <a:pt x="361" y="29"/>
                  </a:lnTo>
                  <a:lnTo>
                    <a:pt x="377" y="32"/>
                  </a:lnTo>
                  <a:lnTo>
                    <a:pt x="394" y="37"/>
                  </a:lnTo>
                  <a:lnTo>
                    <a:pt x="412" y="46"/>
                  </a:lnTo>
                  <a:lnTo>
                    <a:pt x="428" y="56"/>
                  </a:lnTo>
                  <a:lnTo>
                    <a:pt x="442" y="67"/>
                  </a:lnTo>
                  <a:lnTo>
                    <a:pt x="453" y="81"/>
                  </a:lnTo>
                  <a:lnTo>
                    <a:pt x="460" y="95"/>
                  </a:lnTo>
                  <a:lnTo>
                    <a:pt x="463" y="111"/>
                  </a:lnTo>
                  <a:lnTo>
                    <a:pt x="465" y="136"/>
                  </a:lnTo>
                  <a:lnTo>
                    <a:pt x="462" y="151"/>
                  </a:lnTo>
                  <a:lnTo>
                    <a:pt x="455" y="166"/>
                  </a:lnTo>
                  <a:lnTo>
                    <a:pt x="444" y="178"/>
                  </a:lnTo>
                  <a:lnTo>
                    <a:pt x="430" y="189"/>
                  </a:lnTo>
                  <a:lnTo>
                    <a:pt x="414" y="198"/>
                  </a:lnTo>
                  <a:lnTo>
                    <a:pt x="397" y="205"/>
                  </a:lnTo>
                  <a:lnTo>
                    <a:pt x="380" y="209"/>
                  </a:lnTo>
                  <a:lnTo>
                    <a:pt x="364" y="210"/>
                  </a:lnTo>
                  <a:lnTo>
                    <a:pt x="24" y="19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5" name="Google Shape;1685;p49"/>
            <p:cNvSpPr/>
            <p:nvPr/>
          </p:nvSpPr>
          <p:spPr>
            <a:xfrm>
              <a:off x="3699" y="2305"/>
              <a:ext cx="44" cy="17"/>
            </a:xfrm>
            <a:custGeom>
              <a:rect b="b" l="l" r="r" t="t"/>
              <a:pathLst>
                <a:path extrusionOk="0" h="196" w="439">
                  <a:moveTo>
                    <a:pt x="420" y="196"/>
                  </a:moveTo>
                  <a:lnTo>
                    <a:pt x="427" y="196"/>
                  </a:lnTo>
                  <a:lnTo>
                    <a:pt x="433" y="192"/>
                  </a:lnTo>
                  <a:lnTo>
                    <a:pt x="437" y="186"/>
                  </a:lnTo>
                  <a:lnTo>
                    <a:pt x="439" y="176"/>
                  </a:lnTo>
                  <a:lnTo>
                    <a:pt x="437" y="40"/>
                  </a:lnTo>
                  <a:lnTo>
                    <a:pt x="435" y="32"/>
                  </a:lnTo>
                  <a:lnTo>
                    <a:pt x="431" y="25"/>
                  </a:lnTo>
                  <a:lnTo>
                    <a:pt x="424" y="20"/>
                  </a:lnTo>
                  <a:lnTo>
                    <a:pt x="415" y="18"/>
                  </a:lnTo>
                  <a:lnTo>
                    <a:pt x="199" y="8"/>
                  </a:lnTo>
                  <a:lnTo>
                    <a:pt x="75" y="0"/>
                  </a:lnTo>
                  <a:lnTo>
                    <a:pt x="60" y="1"/>
                  </a:lnTo>
                  <a:lnTo>
                    <a:pt x="46" y="6"/>
                  </a:lnTo>
                  <a:lnTo>
                    <a:pt x="34" y="13"/>
                  </a:lnTo>
                  <a:lnTo>
                    <a:pt x="23" y="22"/>
                  </a:lnTo>
                  <a:lnTo>
                    <a:pt x="13" y="32"/>
                  </a:lnTo>
                  <a:lnTo>
                    <a:pt x="6" y="45"/>
                  </a:lnTo>
                  <a:lnTo>
                    <a:pt x="1" y="59"/>
                  </a:lnTo>
                  <a:lnTo>
                    <a:pt x="0" y="75"/>
                  </a:lnTo>
                  <a:lnTo>
                    <a:pt x="2" y="99"/>
                  </a:lnTo>
                  <a:lnTo>
                    <a:pt x="4" y="114"/>
                  </a:lnTo>
                  <a:lnTo>
                    <a:pt x="8" y="129"/>
                  </a:lnTo>
                  <a:lnTo>
                    <a:pt x="16" y="142"/>
                  </a:lnTo>
                  <a:lnTo>
                    <a:pt x="26" y="155"/>
                  </a:lnTo>
                  <a:lnTo>
                    <a:pt x="38" y="164"/>
                  </a:lnTo>
                  <a:lnTo>
                    <a:pt x="51" y="172"/>
                  </a:lnTo>
                  <a:lnTo>
                    <a:pt x="65" y="176"/>
                  </a:lnTo>
                  <a:lnTo>
                    <a:pt x="80" y="178"/>
                  </a:lnTo>
                  <a:lnTo>
                    <a:pt x="420" y="196"/>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6" name="Google Shape;1686;p49"/>
            <p:cNvSpPr/>
            <p:nvPr/>
          </p:nvSpPr>
          <p:spPr>
            <a:xfrm>
              <a:off x="3750" y="2307"/>
              <a:ext cx="44" cy="17"/>
            </a:xfrm>
            <a:custGeom>
              <a:rect b="b" l="l" r="r" t="t"/>
              <a:pathLst>
                <a:path extrusionOk="0" h="196" w="440">
                  <a:moveTo>
                    <a:pt x="25" y="178"/>
                  </a:moveTo>
                  <a:lnTo>
                    <a:pt x="18" y="175"/>
                  </a:lnTo>
                  <a:lnTo>
                    <a:pt x="12" y="171"/>
                  </a:lnTo>
                  <a:lnTo>
                    <a:pt x="8" y="165"/>
                  </a:lnTo>
                  <a:lnTo>
                    <a:pt x="6" y="155"/>
                  </a:lnTo>
                  <a:lnTo>
                    <a:pt x="0" y="20"/>
                  </a:lnTo>
                  <a:lnTo>
                    <a:pt x="2" y="12"/>
                  </a:lnTo>
                  <a:lnTo>
                    <a:pt x="8" y="4"/>
                  </a:lnTo>
                  <a:lnTo>
                    <a:pt x="15" y="0"/>
                  </a:lnTo>
                  <a:lnTo>
                    <a:pt x="23" y="0"/>
                  </a:lnTo>
                  <a:lnTo>
                    <a:pt x="237" y="10"/>
                  </a:lnTo>
                  <a:lnTo>
                    <a:pt x="361" y="15"/>
                  </a:lnTo>
                  <a:lnTo>
                    <a:pt x="377" y="18"/>
                  </a:lnTo>
                  <a:lnTo>
                    <a:pt x="391" y="23"/>
                  </a:lnTo>
                  <a:lnTo>
                    <a:pt x="404" y="31"/>
                  </a:lnTo>
                  <a:lnTo>
                    <a:pt x="415" y="41"/>
                  </a:lnTo>
                  <a:lnTo>
                    <a:pt x="424" y="53"/>
                  </a:lnTo>
                  <a:lnTo>
                    <a:pt x="431" y="66"/>
                  </a:lnTo>
                  <a:lnTo>
                    <a:pt x="437" y="81"/>
                  </a:lnTo>
                  <a:lnTo>
                    <a:pt x="440" y="96"/>
                  </a:lnTo>
                  <a:lnTo>
                    <a:pt x="440" y="121"/>
                  </a:lnTo>
                  <a:lnTo>
                    <a:pt x="437" y="137"/>
                  </a:lnTo>
                  <a:lnTo>
                    <a:pt x="433" y="150"/>
                  </a:lnTo>
                  <a:lnTo>
                    <a:pt x="426" y="163"/>
                  </a:lnTo>
                  <a:lnTo>
                    <a:pt x="417" y="174"/>
                  </a:lnTo>
                  <a:lnTo>
                    <a:pt x="406" y="183"/>
                  </a:lnTo>
                  <a:lnTo>
                    <a:pt x="393" y="190"/>
                  </a:lnTo>
                  <a:lnTo>
                    <a:pt x="379" y="195"/>
                  </a:lnTo>
                  <a:lnTo>
                    <a:pt x="363" y="196"/>
                  </a:lnTo>
                  <a:lnTo>
                    <a:pt x="25" y="178"/>
                  </a:lnTo>
                  <a:close/>
                </a:path>
              </a:pathLst>
            </a:custGeom>
            <a:solidFill>
              <a:srgbClr val="E8E8E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7" name="Google Shape;1687;p49"/>
            <p:cNvSpPr/>
            <p:nvPr/>
          </p:nvSpPr>
          <p:spPr>
            <a:xfrm>
              <a:off x="3713" y="2270"/>
              <a:ext cx="20" cy="17"/>
            </a:xfrm>
            <a:custGeom>
              <a:rect b="b" l="l" r="r" t="t"/>
              <a:pathLst>
                <a:path extrusionOk="0" h="203" w="200">
                  <a:moveTo>
                    <a:pt x="102" y="203"/>
                  </a:moveTo>
                  <a:lnTo>
                    <a:pt x="82" y="200"/>
                  </a:lnTo>
                  <a:lnTo>
                    <a:pt x="63" y="192"/>
                  </a:lnTo>
                  <a:lnTo>
                    <a:pt x="46" y="182"/>
                  </a:lnTo>
                  <a:lnTo>
                    <a:pt x="31" y="169"/>
                  </a:lnTo>
                  <a:lnTo>
                    <a:pt x="19" y="153"/>
                  </a:lnTo>
                  <a:lnTo>
                    <a:pt x="9" y="136"/>
                  </a:lnTo>
                  <a:lnTo>
                    <a:pt x="3" y="116"/>
                  </a:lnTo>
                  <a:lnTo>
                    <a:pt x="0" y="95"/>
                  </a:lnTo>
                  <a:lnTo>
                    <a:pt x="3"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2" y="67"/>
                  </a:lnTo>
                  <a:lnTo>
                    <a:pt x="198" y="87"/>
                  </a:lnTo>
                  <a:lnTo>
                    <a:pt x="200" y="108"/>
                  </a:lnTo>
                  <a:lnTo>
                    <a:pt x="198" y="128"/>
                  </a:lnTo>
                  <a:lnTo>
                    <a:pt x="193" y="147"/>
                  </a:lnTo>
                  <a:lnTo>
                    <a:pt x="183" y="163"/>
                  </a:lnTo>
                  <a:lnTo>
                    <a:pt x="172" y="177"/>
                  </a:lnTo>
                  <a:lnTo>
                    <a:pt x="157" y="188"/>
                  </a:lnTo>
                  <a:lnTo>
                    <a:pt x="141" y="197"/>
                  </a:lnTo>
                  <a:lnTo>
                    <a:pt x="122" y="202"/>
                  </a:lnTo>
                  <a:lnTo>
                    <a:pt x="102"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8" name="Google Shape;1688;p49"/>
            <p:cNvSpPr/>
            <p:nvPr/>
          </p:nvSpPr>
          <p:spPr>
            <a:xfrm>
              <a:off x="3755" y="2272"/>
              <a:ext cx="19" cy="17"/>
            </a:xfrm>
            <a:custGeom>
              <a:rect b="b" l="l" r="r" t="t"/>
              <a:pathLst>
                <a:path extrusionOk="0" h="203" w="198">
                  <a:moveTo>
                    <a:pt x="101" y="203"/>
                  </a:moveTo>
                  <a:lnTo>
                    <a:pt x="81" y="200"/>
                  </a:lnTo>
                  <a:lnTo>
                    <a:pt x="63" y="192"/>
                  </a:lnTo>
                  <a:lnTo>
                    <a:pt x="46" y="182"/>
                  </a:lnTo>
                  <a:lnTo>
                    <a:pt x="31" y="169"/>
                  </a:lnTo>
                  <a:lnTo>
                    <a:pt x="18" y="153"/>
                  </a:lnTo>
                  <a:lnTo>
                    <a:pt x="8" y="135"/>
                  </a:lnTo>
                  <a:lnTo>
                    <a:pt x="2" y="116"/>
                  </a:lnTo>
                  <a:lnTo>
                    <a:pt x="0" y="95"/>
                  </a:lnTo>
                  <a:lnTo>
                    <a:pt x="2" y="74"/>
                  </a:lnTo>
                  <a:lnTo>
                    <a:pt x="7" y="56"/>
                  </a:lnTo>
                  <a:lnTo>
                    <a:pt x="16" y="39"/>
                  </a:lnTo>
                  <a:lnTo>
                    <a:pt x="28" y="26"/>
                  </a:lnTo>
                  <a:lnTo>
                    <a:pt x="43" y="14"/>
                  </a:lnTo>
                  <a:lnTo>
                    <a:pt x="59" y="6"/>
                  </a:lnTo>
                  <a:lnTo>
                    <a:pt x="77" y="1"/>
                  </a:lnTo>
                  <a:lnTo>
                    <a:pt x="97" y="0"/>
                  </a:lnTo>
                  <a:lnTo>
                    <a:pt x="117" y="3"/>
                  </a:lnTo>
                  <a:lnTo>
                    <a:pt x="135" y="10"/>
                  </a:lnTo>
                  <a:lnTo>
                    <a:pt x="153" y="21"/>
                  </a:lnTo>
                  <a:lnTo>
                    <a:pt x="168" y="34"/>
                  </a:lnTo>
                  <a:lnTo>
                    <a:pt x="180" y="49"/>
                  </a:lnTo>
                  <a:lnTo>
                    <a:pt x="190" y="67"/>
                  </a:lnTo>
                  <a:lnTo>
                    <a:pt x="196" y="87"/>
                  </a:lnTo>
                  <a:lnTo>
                    <a:pt x="198" y="107"/>
                  </a:lnTo>
                  <a:lnTo>
                    <a:pt x="196" y="128"/>
                  </a:lnTo>
                  <a:lnTo>
                    <a:pt x="191" y="147"/>
                  </a:lnTo>
                  <a:lnTo>
                    <a:pt x="182" y="163"/>
                  </a:lnTo>
                  <a:lnTo>
                    <a:pt x="171" y="177"/>
                  </a:lnTo>
                  <a:lnTo>
                    <a:pt x="156" y="188"/>
                  </a:lnTo>
                  <a:lnTo>
                    <a:pt x="139" y="196"/>
                  </a:lnTo>
                  <a:lnTo>
                    <a:pt x="121" y="202"/>
                  </a:lnTo>
                  <a:lnTo>
                    <a:pt x="101" y="20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9" name="Google Shape;1689;p49"/>
            <p:cNvSpPr/>
            <p:nvPr/>
          </p:nvSpPr>
          <p:spPr>
            <a:xfrm>
              <a:off x="3707" y="2243"/>
              <a:ext cx="34" cy="18"/>
            </a:xfrm>
            <a:custGeom>
              <a:rect b="b" l="l" r="r" t="t"/>
              <a:pathLst>
                <a:path extrusionOk="0" h="217" w="342">
                  <a:moveTo>
                    <a:pt x="106" y="0"/>
                  </a:moveTo>
                  <a:lnTo>
                    <a:pt x="230" y="7"/>
                  </a:lnTo>
                  <a:lnTo>
                    <a:pt x="278" y="20"/>
                  </a:lnTo>
                  <a:lnTo>
                    <a:pt x="312" y="46"/>
                  </a:lnTo>
                  <a:lnTo>
                    <a:pt x="334" y="81"/>
                  </a:lnTo>
                  <a:lnTo>
                    <a:pt x="342" y="120"/>
                  </a:lnTo>
                  <a:lnTo>
                    <a:pt x="336" y="158"/>
                  </a:lnTo>
                  <a:lnTo>
                    <a:pt x="317" y="191"/>
                  </a:lnTo>
                  <a:lnTo>
                    <a:pt x="283" y="212"/>
                  </a:lnTo>
                  <a:lnTo>
                    <a:pt x="235" y="217"/>
                  </a:lnTo>
                  <a:lnTo>
                    <a:pt x="111" y="210"/>
                  </a:lnTo>
                  <a:lnTo>
                    <a:pt x="63" y="198"/>
                  </a:lnTo>
                  <a:lnTo>
                    <a:pt x="29" y="172"/>
                  </a:lnTo>
                  <a:lnTo>
                    <a:pt x="8" y="137"/>
                  </a:lnTo>
                  <a:lnTo>
                    <a:pt x="0" y="97"/>
                  </a:lnTo>
                  <a:lnTo>
                    <a:pt x="7" y="59"/>
                  </a:lnTo>
                  <a:lnTo>
                    <a:pt x="26" y="27"/>
                  </a:lnTo>
                  <a:lnTo>
                    <a:pt x="59" y="5"/>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0" name="Google Shape;1690;p49"/>
            <p:cNvSpPr/>
            <p:nvPr/>
          </p:nvSpPr>
          <p:spPr>
            <a:xfrm>
              <a:off x="3676" y="2268"/>
              <a:ext cx="28" cy="18"/>
            </a:xfrm>
            <a:custGeom>
              <a:rect b="b" l="l" r="r" t="t"/>
              <a:pathLst>
                <a:path extrusionOk="0" h="214" w="282">
                  <a:moveTo>
                    <a:pt x="105" y="0"/>
                  </a:moveTo>
                  <a:lnTo>
                    <a:pt x="171" y="4"/>
                  </a:lnTo>
                  <a:lnTo>
                    <a:pt x="219" y="16"/>
                  </a:lnTo>
                  <a:lnTo>
                    <a:pt x="254" y="42"/>
                  </a:lnTo>
                  <a:lnTo>
                    <a:pt x="274" y="76"/>
                  </a:lnTo>
                  <a:lnTo>
                    <a:pt x="282" y="115"/>
                  </a:lnTo>
                  <a:lnTo>
                    <a:pt x="276" y="153"/>
                  </a:lnTo>
                  <a:lnTo>
                    <a:pt x="256" y="187"/>
                  </a:lnTo>
                  <a:lnTo>
                    <a:pt x="223" y="208"/>
                  </a:lnTo>
                  <a:lnTo>
                    <a:pt x="176" y="214"/>
                  </a:lnTo>
                  <a:lnTo>
                    <a:pt x="110" y="210"/>
                  </a:lnTo>
                  <a:lnTo>
                    <a:pt x="63" y="198"/>
                  </a:lnTo>
                  <a:lnTo>
                    <a:pt x="28" y="172"/>
                  </a:lnTo>
                  <a:lnTo>
                    <a:pt x="7" y="137"/>
                  </a:lnTo>
                  <a:lnTo>
                    <a:pt x="0" y="97"/>
                  </a:lnTo>
                  <a:lnTo>
                    <a:pt x="6" y="59"/>
                  </a:lnTo>
                  <a:lnTo>
                    <a:pt x="25" y="27"/>
                  </a:lnTo>
                  <a:lnTo>
                    <a:pt x="58" y="5"/>
                  </a:lnTo>
                  <a:lnTo>
                    <a:pt x="10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1" name="Google Shape;1691;p49"/>
            <p:cNvSpPr/>
            <p:nvPr/>
          </p:nvSpPr>
          <p:spPr>
            <a:xfrm>
              <a:off x="3748" y="2246"/>
              <a:ext cx="34" cy="18"/>
            </a:xfrm>
            <a:custGeom>
              <a:rect b="b" l="l" r="r" t="t"/>
              <a:pathLst>
                <a:path extrusionOk="0" h="217" w="341">
                  <a:moveTo>
                    <a:pt x="106" y="0"/>
                  </a:moveTo>
                  <a:lnTo>
                    <a:pt x="229" y="7"/>
                  </a:lnTo>
                  <a:lnTo>
                    <a:pt x="277" y="20"/>
                  </a:lnTo>
                  <a:lnTo>
                    <a:pt x="312" y="46"/>
                  </a:lnTo>
                  <a:lnTo>
                    <a:pt x="333" y="81"/>
                  </a:lnTo>
                  <a:lnTo>
                    <a:pt x="341" y="120"/>
                  </a:lnTo>
                  <a:lnTo>
                    <a:pt x="334" y="158"/>
                  </a:lnTo>
                  <a:lnTo>
                    <a:pt x="315" y="190"/>
                  </a:lnTo>
                  <a:lnTo>
                    <a:pt x="282" y="212"/>
                  </a:lnTo>
                  <a:lnTo>
                    <a:pt x="234" y="217"/>
                  </a:lnTo>
                  <a:lnTo>
                    <a:pt x="111" y="210"/>
                  </a:lnTo>
                  <a:lnTo>
                    <a:pt x="63" y="198"/>
                  </a:lnTo>
                  <a:lnTo>
                    <a:pt x="29" y="172"/>
                  </a:lnTo>
                  <a:lnTo>
                    <a:pt x="7" y="137"/>
                  </a:lnTo>
                  <a:lnTo>
                    <a:pt x="0" y="98"/>
                  </a:lnTo>
                  <a:lnTo>
                    <a:pt x="6" y="60"/>
                  </a:lnTo>
                  <a:lnTo>
                    <a:pt x="25" y="28"/>
                  </a:lnTo>
                  <a:lnTo>
                    <a:pt x="59" y="6"/>
                  </a:lnTo>
                  <a:lnTo>
                    <a:pt x="106"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2" name="Google Shape;1692;p49"/>
            <p:cNvSpPr/>
            <p:nvPr/>
          </p:nvSpPr>
          <p:spPr>
            <a:xfrm>
              <a:off x="3788" y="2247"/>
              <a:ext cx="21" cy="44"/>
            </a:xfrm>
            <a:custGeom>
              <a:rect b="b" l="l" r="r" t="t"/>
              <a:pathLst>
                <a:path extrusionOk="0" h="523" w="213">
                  <a:moveTo>
                    <a:pt x="7" y="415"/>
                  </a:moveTo>
                  <a:lnTo>
                    <a:pt x="0" y="98"/>
                  </a:lnTo>
                  <a:lnTo>
                    <a:pt x="1" y="74"/>
                  </a:lnTo>
                  <a:lnTo>
                    <a:pt x="7" y="53"/>
                  </a:lnTo>
                  <a:lnTo>
                    <a:pt x="17" y="36"/>
                  </a:lnTo>
                  <a:lnTo>
                    <a:pt x="29" y="22"/>
                  </a:lnTo>
                  <a:lnTo>
                    <a:pt x="44" y="12"/>
                  </a:lnTo>
                  <a:lnTo>
                    <a:pt x="62" y="5"/>
                  </a:lnTo>
                  <a:lnTo>
                    <a:pt x="80" y="1"/>
                  </a:lnTo>
                  <a:lnTo>
                    <a:pt x="99" y="0"/>
                  </a:lnTo>
                  <a:lnTo>
                    <a:pt x="118" y="3"/>
                  </a:lnTo>
                  <a:lnTo>
                    <a:pt x="138" y="9"/>
                  </a:lnTo>
                  <a:lnTo>
                    <a:pt x="155" y="18"/>
                  </a:lnTo>
                  <a:lnTo>
                    <a:pt x="171" y="31"/>
                  </a:lnTo>
                  <a:lnTo>
                    <a:pt x="185" y="46"/>
                  </a:lnTo>
                  <a:lnTo>
                    <a:pt x="196" y="65"/>
                  </a:lnTo>
                  <a:lnTo>
                    <a:pt x="203" y="86"/>
                  </a:lnTo>
                  <a:lnTo>
                    <a:pt x="206" y="110"/>
                  </a:lnTo>
                  <a:lnTo>
                    <a:pt x="213" y="427"/>
                  </a:lnTo>
                  <a:lnTo>
                    <a:pt x="211" y="452"/>
                  </a:lnTo>
                  <a:lnTo>
                    <a:pt x="206" y="473"/>
                  </a:lnTo>
                  <a:lnTo>
                    <a:pt x="196" y="489"/>
                  </a:lnTo>
                  <a:lnTo>
                    <a:pt x="183" y="502"/>
                  </a:lnTo>
                  <a:lnTo>
                    <a:pt x="168" y="512"/>
                  </a:lnTo>
                  <a:lnTo>
                    <a:pt x="151" y="518"/>
                  </a:lnTo>
                  <a:lnTo>
                    <a:pt x="133" y="522"/>
                  </a:lnTo>
                  <a:lnTo>
                    <a:pt x="113" y="523"/>
                  </a:lnTo>
                  <a:lnTo>
                    <a:pt x="92" y="521"/>
                  </a:lnTo>
                  <a:lnTo>
                    <a:pt x="73" y="516"/>
                  </a:lnTo>
                  <a:lnTo>
                    <a:pt x="55" y="507"/>
                  </a:lnTo>
                  <a:lnTo>
                    <a:pt x="40" y="494"/>
                  </a:lnTo>
                  <a:lnTo>
                    <a:pt x="27" y="479"/>
                  </a:lnTo>
                  <a:lnTo>
                    <a:pt x="18" y="460"/>
                  </a:lnTo>
                  <a:lnTo>
                    <a:pt x="11" y="439"/>
                  </a:lnTo>
                  <a:lnTo>
                    <a:pt x="7" y="41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3" name="Google Shape;1693;p49"/>
            <p:cNvSpPr/>
            <p:nvPr/>
          </p:nvSpPr>
          <p:spPr>
            <a:xfrm>
              <a:off x="3714" y="2269"/>
              <a:ext cx="20" cy="17"/>
            </a:xfrm>
            <a:custGeom>
              <a:rect b="b" l="l" r="r" t="t"/>
              <a:pathLst>
                <a:path extrusionOk="0" h="203" w="199">
                  <a:moveTo>
                    <a:pt x="101" y="203"/>
                  </a:moveTo>
                  <a:lnTo>
                    <a:pt x="81" y="199"/>
                  </a:lnTo>
                  <a:lnTo>
                    <a:pt x="63" y="192"/>
                  </a:lnTo>
                  <a:lnTo>
                    <a:pt x="45" y="182"/>
                  </a:lnTo>
                  <a:lnTo>
                    <a:pt x="30" y="168"/>
                  </a:lnTo>
                  <a:lnTo>
                    <a:pt x="18" y="153"/>
                  </a:lnTo>
                  <a:lnTo>
                    <a:pt x="8" y="135"/>
                  </a:lnTo>
                  <a:lnTo>
                    <a:pt x="2" y="116"/>
                  </a:lnTo>
                  <a:lnTo>
                    <a:pt x="0" y="95"/>
                  </a:lnTo>
                  <a:lnTo>
                    <a:pt x="2" y="74"/>
                  </a:lnTo>
                  <a:lnTo>
                    <a:pt x="7" y="56"/>
                  </a:lnTo>
                  <a:lnTo>
                    <a:pt x="16" y="39"/>
                  </a:lnTo>
                  <a:lnTo>
                    <a:pt x="27" y="26"/>
                  </a:lnTo>
                  <a:lnTo>
                    <a:pt x="42" y="14"/>
                  </a:lnTo>
                  <a:lnTo>
                    <a:pt x="59" y="6"/>
                  </a:lnTo>
                  <a:lnTo>
                    <a:pt x="77" y="1"/>
                  </a:lnTo>
                  <a:lnTo>
                    <a:pt x="97" y="0"/>
                  </a:lnTo>
                  <a:lnTo>
                    <a:pt x="117" y="3"/>
                  </a:lnTo>
                  <a:lnTo>
                    <a:pt x="136" y="10"/>
                  </a:lnTo>
                  <a:lnTo>
                    <a:pt x="153" y="20"/>
                  </a:lnTo>
                  <a:lnTo>
                    <a:pt x="168" y="34"/>
                  </a:lnTo>
                  <a:lnTo>
                    <a:pt x="181" y="49"/>
                  </a:lnTo>
                  <a:lnTo>
                    <a:pt x="191" y="67"/>
                  </a:lnTo>
                  <a:lnTo>
                    <a:pt x="197" y="87"/>
                  </a:lnTo>
                  <a:lnTo>
                    <a:pt x="199" y="107"/>
                  </a:lnTo>
                  <a:lnTo>
                    <a:pt x="197" y="128"/>
                  </a:lnTo>
                  <a:lnTo>
                    <a:pt x="192" y="147"/>
                  </a:lnTo>
                  <a:lnTo>
                    <a:pt x="183" y="163"/>
                  </a:lnTo>
                  <a:lnTo>
                    <a:pt x="171" y="177"/>
                  </a:lnTo>
                  <a:lnTo>
                    <a:pt x="156" y="188"/>
                  </a:lnTo>
                  <a:lnTo>
                    <a:pt x="140" y="196"/>
                  </a:lnTo>
                  <a:lnTo>
                    <a:pt x="122" y="202"/>
                  </a:lnTo>
                  <a:lnTo>
                    <a:pt x="101" y="203"/>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4" name="Google Shape;1694;p49"/>
            <p:cNvSpPr/>
            <p:nvPr/>
          </p:nvSpPr>
          <p:spPr>
            <a:xfrm>
              <a:off x="3755" y="2271"/>
              <a:ext cx="20" cy="17"/>
            </a:xfrm>
            <a:custGeom>
              <a:rect b="b" l="l" r="r" t="t"/>
              <a:pathLst>
                <a:path extrusionOk="0" h="202" w="198">
                  <a:moveTo>
                    <a:pt x="101" y="202"/>
                  </a:moveTo>
                  <a:lnTo>
                    <a:pt x="81" y="199"/>
                  </a:lnTo>
                  <a:lnTo>
                    <a:pt x="63" y="192"/>
                  </a:lnTo>
                  <a:lnTo>
                    <a:pt x="46" y="182"/>
                  </a:lnTo>
                  <a:lnTo>
                    <a:pt x="31" y="168"/>
                  </a:lnTo>
                  <a:lnTo>
                    <a:pt x="19" y="153"/>
                  </a:lnTo>
                  <a:lnTo>
                    <a:pt x="8" y="135"/>
                  </a:lnTo>
                  <a:lnTo>
                    <a:pt x="2" y="116"/>
                  </a:lnTo>
                  <a:lnTo>
                    <a:pt x="0" y="95"/>
                  </a:lnTo>
                  <a:lnTo>
                    <a:pt x="2" y="74"/>
                  </a:lnTo>
                  <a:lnTo>
                    <a:pt x="7" y="55"/>
                  </a:lnTo>
                  <a:lnTo>
                    <a:pt x="17" y="39"/>
                  </a:lnTo>
                  <a:lnTo>
                    <a:pt x="28" y="25"/>
                  </a:lnTo>
                  <a:lnTo>
                    <a:pt x="43" y="14"/>
                  </a:lnTo>
                  <a:lnTo>
                    <a:pt x="59" y="6"/>
                  </a:lnTo>
                  <a:lnTo>
                    <a:pt x="78" y="1"/>
                  </a:lnTo>
                  <a:lnTo>
                    <a:pt x="97" y="0"/>
                  </a:lnTo>
                  <a:lnTo>
                    <a:pt x="117" y="3"/>
                  </a:lnTo>
                  <a:lnTo>
                    <a:pt x="135" y="10"/>
                  </a:lnTo>
                  <a:lnTo>
                    <a:pt x="153" y="20"/>
                  </a:lnTo>
                  <a:lnTo>
                    <a:pt x="168" y="34"/>
                  </a:lnTo>
                  <a:lnTo>
                    <a:pt x="180" y="49"/>
                  </a:lnTo>
                  <a:lnTo>
                    <a:pt x="190" y="67"/>
                  </a:lnTo>
                  <a:lnTo>
                    <a:pt x="196" y="87"/>
                  </a:lnTo>
                  <a:lnTo>
                    <a:pt x="198" y="107"/>
                  </a:lnTo>
                  <a:lnTo>
                    <a:pt x="196" y="128"/>
                  </a:lnTo>
                  <a:lnTo>
                    <a:pt x="191" y="147"/>
                  </a:lnTo>
                  <a:lnTo>
                    <a:pt x="182" y="163"/>
                  </a:lnTo>
                  <a:lnTo>
                    <a:pt x="171" y="177"/>
                  </a:lnTo>
                  <a:lnTo>
                    <a:pt x="156" y="188"/>
                  </a:lnTo>
                  <a:lnTo>
                    <a:pt x="140" y="196"/>
                  </a:lnTo>
                  <a:lnTo>
                    <a:pt x="121" y="201"/>
                  </a:lnTo>
                  <a:lnTo>
                    <a:pt x="101" y="202"/>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5" name="Google Shape;1695;p49"/>
            <p:cNvSpPr/>
            <p:nvPr/>
          </p:nvSpPr>
          <p:spPr>
            <a:xfrm>
              <a:off x="3708" y="2242"/>
              <a:ext cx="34" cy="19"/>
            </a:xfrm>
            <a:custGeom>
              <a:rect b="b" l="l" r="r" t="t"/>
              <a:pathLst>
                <a:path extrusionOk="0" h="218" w="341">
                  <a:moveTo>
                    <a:pt x="105" y="0"/>
                  </a:moveTo>
                  <a:lnTo>
                    <a:pt x="229" y="8"/>
                  </a:lnTo>
                  <a:lnTo>
                    <a:pt x="277" y="20"/>
                  </a:lnTo>
                  <a:lnTo>
                    <a:pt x="312" y="46"/>
                  </a:lnTo>
                  <a:lnTo>
                    <a:pt x="333" y="82"/>
                  </a:lnTo>
                  <a:lnTo>
                    <a:pt x="341" y="120"/>
                  </a:lnTo>
                  <a:lnTo>
                    <a:pt x="335" y="158"/>
                  </a:lnTo>
                  <a:lnTo>
                    <a:pt x="315" y="190"/>
                  </a:lnTo>
                  <a:lnTo>
                    <a:pt x="281" y="212"/>
                  </a:lnTo>
                  <a:lnTo>
                    <a:pt x="233" y="218"/>
                  </a:lnTo>
                  <a:lnTo>
                    <a:pt x="110" y="210"/>
                  </a:lnTo>
                  <a:lnTo>
                    <a:pt x="63" y="197"/>
                  </a:lnTo>
                  <a:lnTo>
                    <a:pt x="28" y="172"/>
                  </a:lnTo>
                  <a:lnTo>
                    <a:pt x="7" y="136"/>
                  </a:lnTo>
                  <a:lnTo>
                    <a:pt x="0" y="98"/>
                  </a:lnTo>
                  <a:lnTo>
                    <a:pt x="6" y="60"/>
                  </a:lnTo>
                  <a:lnTo>
                    <a:pt x="25" y="28"/>
                  </a:lnTo>
                  <a:lnTo>
                    <a:pt x="59" y="6"/>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6" name="Google Shape;1696;p49"/>
            <p:cNvSpPr/>
            <p:nvPr/>
          </p:nvSpPr>
          <p:spPr>
            <a:xfrm>
              <a:off x="3677" y="2267"/>
              <a:ext cx="28" cy="18"/>
            </a:xfrm>
            <a:custGeom>
              <a:rect b="b" l="l" r="r" t="t"/>
              <a:pathLst>
                <a:path extrusionOk="0" h="215" w="281">
                  <a:moveTo>
                    <a:pt x="105" y="0"/>
                  </a:moveTo>
                  <a:lnTo>
                    <a:pt x="170" y="5"/>
                  </a:lnTo>
                  <a:lnTo>
                    <a:pt x="218" y="16"/>
                  </a:lnTo>
                  <a:lnTo>
                    <a:pt x="253" y="42"/>
                  </a:lnTo>
                  <a:lnTo>
                    <a:pt x="274" y="76"/>
                  </a:lnTo>
                  <a:lnTo>
                    <a:pt x="281" y="116"/>
                  </a:lnTo>
                  <a:lnTo>
                    <a:pt x="275" y="154"/>
                  </a:lnTo>
                  <a:lnTo>
                    <a:pt x="256" y="186"/>
                  </a:lnTo>
                  <a:lnTo>
                    <a:pt x="222" y="209"/>
                  </a:lnTo>
                  <a:lnTo>
                    <a:pt x="176" y="215"/>
                  </a:lnTo>
                  <a:lnTo>
                    <a:pt x="110" y="210"/>
                  </a:lnTo>
                  <a:lnTo>
                    <a:pt x="63" y="198"/>
                  </a:lnTo>
                  <a:lnTo>
                    <a:pt x="28" y="172"/>
                  </a:lnTo>
                  <a:lnTo>
                    <a:pt x="7" y="136"/>
                  </a:lnTo>
                  <a:lnTo>
                    <a:pt x="0" y="97"/>
                  </a:lnTo>
                  <a:lnTo>
                    <a:pt x="6" y="59"/>
                  </a:lnTo>
                  <a:lnTo>
                    <a:pt x="25" y="27"/>
                  </a:lnTo>
                  <a:lnTo>
                    <a:pt x="59" y="5"/>
                  </a:lnTo>
                  <a:lnTo>
                    <a:pt x="105"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7" name="Google Shape;1697;p49"/>
            <p:cNvSpPr/>
            <p:nvPr/>
          </p:nvSpPr>
          <p:spPr>
            <a:xfrm>
              <a:off x="3749" y="2245"/>
              <a:ext cx="34" cy="18"/>
            </a:xfrm>
            <a:custGeom>
              <a:rect b="b" l="l" r="r" t="t"/>
              <a:pathLst>
                <a:path extrusionOk="0" h="217" w="341">
                  <a:moveTo>
                    <a:pt x="106" y="0"/>
                  </a:moveTo>
                  <a:lnTo>
                    <a:pt x="229" y="7"/>
                  </a:lnTo>
                  <a:lnTo>
                    <a:pt x="277" y="19"/>
                  </a:lnTo>
                  <a:lnTo>
                    <a:pt x="311" y="45"/>
                  </a:lnTo>
                  <a:lnTo>
                    <a:pt x="333" y="80"/>
                  </a:lnTo>
                  <a:lnTo>
                    <a:pt x="341" y="119"/>
                  </a:lnTo>
                  <a:lnTo>
                    <a:pt x="335" y="157"/>
                  </a:lnTo>
                  <a:lnTo>
                    <a:pt x="315" y="189"/>
                  </a:lnTo>
                  <a:lnTo>
                    <a:pt x="282" y="211"/>
                  </a:lnTo>
                  <a:lnTo>
                    <a:pt x="234" y="217"/>
                  </a:lnTo>
                  <a:lnTo>
                    <a:pt x="111" y="210"/>
                  </a:lnTo>
                  <a:lnTo>
                    <a:pt x="63" y="197"/>
                  </a:lnTo>
                  <a:lnTo>
                    <a:pt x="29" y="172"/>
                  </a:lnTo>
                  <a:lnTo>
                    <a:pt x="7" y="136"/>
                  </a:lnTo>
                  <a:lnTo>
                    <a:pt x="0" y="97"/>
                  </a:lnTo>
                  <a:lnTo>
                    <a:pt x="6" y="59"/>
                  </a:lnTo>
                  <a:lnTo>
                    <a:pt x="26" y="27"/>
                  </a:lnTo>
                  <a:lnTo>
                    <a:pt x="59" y="5"/>
                  </a:lnTo>
                  <a:lnTo>
                    <a:pt x="106" y="0"/>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8" name="Google Shape;1698;p49"/>
            <p:cNvSpPr/>
            <p:nvPr/>
          </p:nvSpPr>
          <p:spPr>
            <a:xfrm>
              <a:off x="3789" y="2246"/>
              <a:ext cx="21" cy="44"/>
            </a:xfrm>
            <a:custGeom>
              <a:rect b="b" l="l" r="r" t="t"/>
              <a:pathLst>
                <a:path extrusionOk="0" h="524" w="214">
                  <a:moveTo>
                    <a:pt x="8" y="415"/>
                  </a:moveTo>
                  <a:lnTo>
                    <a:pt x="0" y="99"/>
                  </a:lnTo>
                  <a:lnTo>
                    <a:pt x="2" y="75"/>
                  </a:lnTo>
                  <a:lnTo>
                    <a:pt x="7" y="53"/>
                  </a:lnTo>
                  <a:lnTo>
                    <a:pt x="17" y="37"/>
                  </a:lnTo>
                  <a:lnTo>
                    <a:pt x="30" y="22"/>
                  </a:lnTo>
                  <a:lnTo>
                    <a:pt x="44" y="12"/>
                  </a:lnTo>
                  <a:lnTo>
                    <a:pt x="62" y="5"/>
                  </a:lnTo>
                  <a:lnTo>
                    <a:pt x="80" y="0"/>
                  </a:lnTo>
                  <a:lnTo>
                    <a:pt x="99" y="0"/>
                  </a:lnTo>
                  <a:lnTo>
                    <a:pt x="120" y="3"/>
                  </a:lnTo>
                  <a:lnTo>
                    <a:pt x="138" y="10"/>
                  </a:lnTo>
                  <a:lnTo>
                    <a:pt x="156" y="19"/>
                  </a:lnTo>
                  <a:lnTo>
                    <a:pt x="172" y="31"/>
                  </a:lnTo>
                  <a:lnTo>
                    <a:pt x="186" y="47"/>
                  </a:lnTo>
                  <a:lnTo>
                    <a:pt x="196" y="66"/>
                  </a:lnTo>
                  <a:lnTo>
                    <a:pt x="203" y="86"/>
                  </a:lnTo>
                  <a:lnTo>
                    <a:pt x="206" y="111"/>
                  </a:lnTo>
                  <a:lnTo>
                    <a:pt x="214" y="428"/>
                  </a:lnTo>
                  <a:lnTo>
                    <a:pt x="212" y="453"/>
                  </a:lnTo>
                  <a:lnTo>
                    <a:pt x="207" y="473"/>
                  </a:lnTo>
                  <a:lnTo>
                    <a:pt x="197" y="490"/>
                  </a:lnTo>
                  <a:lnTo>
                    <a:pt x="185" y="502"/>
                  </a:lnTo>
                  <a:lnTo>
                    <a:pt x="169" y="513"/>
                  </a:lnTo>
                  <a:lnTo>
                    <a:pt x="152" y="519"/>
                  </a:lnTo>
                  <a:lnTo>
                    <a:pt x="134" y="523"/>
                  </a:lnTo>
                  <a:lnTo>
                    <a:pt x="115" y="524"/>
                  </a:lnTo>
                  <a:lnTo>
                    <a:pt x="93" y="522"/>
                  </a:lnTo>
                  <a:lnTo>
                    <a:pt x="74" y="517"/>
                  </a:lnTo>
                  <a:lnTo>
                    <a:pt x="56" y="508"/>
                  </a:lnTo>
                  <a:lnTo>
                    <a:pt x="40" y="495"/>
                  </a:lnTo>
                  <a:lnTo>
                    <a:pt x="28" y="480"/>
                  </a:lnTo>
                  <a:lnTo>
                    <a:pt x="18" y="461"/>
                  </a:lnTo>
                  <a:lnTo>
                    <a:pt x="11" y="439"/>
                  </a:lnTo>
                  <a:lnTo>
                    <a:pt x="8" y="415"/>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9" name="Google Shape;1699;p49"/>
            <p:cNvSpPr/>
            <p:nvPr/>
          </p:nvSpPr>
          <p:spPr>
            <a:xfrm>
              <a:off x="3716" y="2268"/>
              <a:ext cx="20" cy="17"/>
            </a:xfrm>
            <a:custGeom>
              <a:rect b="b" l="l" r="r" t="t"/>
              <a:pathLst>
                <a:path extrusionOk="0" h="203" w="199">
                  <a:moveTo>
                    <a:pt x="102" y="203"/>
                  </a:moveTo>
                  <a:lnTo>
                    <a:pt x="81" y="200"/>
                  </a:lnTo>
                  <a:lnTo>
                    <a:pt x="63" y="193"/>
                  </a:lnTo>
                  <a:lnTo>
                    <a:pt x="46" y="182"/>
                  </a:lnTo>
                  <a:lnTo>
                    <a:pt x="30" y="169"/>
                  </a:lnTo>
                  <a:lnTo>
                    <a:pt x="18" y="154"/>
                  </a:lnTo>
                  <a:lnTo>
                    <a:pt x="8" y="136"/>
                  </a:lnTo>
                  <a:lnTo>
                    <a:pt x="2" y="116"/>
                  </a:lnTo>
                  <a:lnTo>
                    <a:pt x="0" y="96"/>
                  </a:lnTo>
                  <a:lnTo>
                    <a:pt x="2" y="75"/>
                  </a:lnTo>
                  <a:lnTo>
                    <a:pt x="7" y="56"/>
                  </a:lnTo>
                  <a:lnTo>
                    <a:pt x="16" y="40"/>
                  </a:lnTo>
                  <a:lnTo>
                    <a:pt x="27" y="26"/>
                  </a:lnTo>
                  <a:lnTo>
                    <a:pt x="43" y="15"/>
                  </a:lnTo>
                  <a:lnTo>
                    <a:pt x="59" y="7"/>
                  </a:lnTo>
                  <a:lnTo>
                    <a:pt x="77" y="1"/>
                  </a:lnTo>
                  <a:lnTo>
                    <a:pt x="98" y="0"/>
                  </a:lnTo>
                  <a:lnTo>
                    <a:pt x="118" y="3"/>
                  </a:lnTo>
                  <a:lnTo>
                    <a:pt x="136" y="11"/>
                  </a:lnTo>
                  <a:lnTo>
                    <a:pt x="153" y="21"/>
                  </a:lnTo>
                  <a:lnTo>
                    <a:pt x="169" y="34"/>
                  </a:lnTo>
                  <a:lnTo>
                    <a:pt x="181" y="50"/>
                  </a:lnTo>
                  <a:lnTo>
                    <a:pt x="191" y="68"/>
                  </a:lnTo>
                  <a:lnTo>
                    <a:pt x="197" y="87"/>
                  </a:lnTo>
                  <a:lnTo>
                    <a:pt x="199" y="108"/>
                  </a:lnTo>
                  <a:lnTo>
                    <a:pt x="197" y="129"/>
                  </a:lnTo>
                  <a:lnTo>
                    <a:pt x="192" y="147"/>
                  </a:lnTo>
                  <a:lnTo>
                    <a:pt x="183" y="164"/>
                  </a:lnTo>
                  <a:lnTo>
                    <a:pt x="172" y="177"/>
                  </a:lnTo>
                  <a:lnTo>
                    <a:pt x="156" y="189"/>
                  </a:lnTo>
                  <a:lnTo>
                    <a:pt x="140" y="197"/>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0" name="Google Shape;1700;p49"/>
            <p:cNvSpPr/>
            <p:nvPr/>
          </p:nvSpPr>
          <p:spPr>
            <a:xfrm>
              <a:off x="3758" y="2271"/>
              <a:ext cx="19" cy="16"/>
            </a:xfrm>
            <a:custGeom>
              <a:rect b="b" l="l" r="r" t="t"/>
              <a:pathLst>
                <a:path extrusionOk="0" h="203" w="198">
                  <a:moveTo>
                    <a:pt x="100" y="203"/>
                  </a:moveTo>
                  <a:lnTo>
                    <a:pt x="80" y="200"/>
                  </a:lnTo>
                  <a:lnTo>
                    <a:pt x="62" y="193"/>
                  </a:lnTo>
                  <a:lnTo>
                    <a:pt x="45" y="182"/>
                  </a:lnTo>
                  <a:lnTo>
                    <a:pt x="30" y="169"/>
                  </a:lnTo>
                  <a:lnTo>
                    <a:pt x="18" y="153"/>
                  </a:lnTo>
                  <a:lnTo>
                    <a:pt x="8" y="136"/>
                  </a:lnTo>
                  <a:lnTo>
                    <a:pt x="2" y="116"/>
                  </a:lnTo>
                  <a:lnTo>
                    <a:pt x="0" y="95"/>
                  </a:lnTo>
                  <a:lnTo>
                    <a:pt x="2" y="75"/>
                  </a:lnTo>
                  <a:lnTo>
                    <a:pt x="7" y="56"/>
                  </a:lnTo>
                  <a:lnTo>
                    <a:pt x="16" y="40"/>
                  </a:lnTo>
                  <a:lnTo>
                    <a:pt x="27" y="26"/>
                  </a:lnTo>
                  <a:lnTo>
                    <a:pt x="42" y="15"/>
                  </a:lnTo>
                  <a:lnTo>
                    <a:pt x="59" y="6"/>
                  </a:lnTo>
                  <a:lnTo>
                    <a:pt x="76" y="1"/>
                  </a:lnTo>
                  <a:lnTo>
                    <a:pt x="96" y="0"/>
                  </a:lnTo>
                  <a:lnTo>
                    <a:pt x="117" y="3"/>
                  </a:lnTo>
                  <a:lnTo>
                    <a:pt x="135" y="11"/>
                  </a:lnTo>
                  <a:lnTo>
                    <a:pt x="152" y="21"/>
                  </a:lnTo>
                  <a:lnTo>
                    <a:pt x="167" y="34"/>
                  </a:lnTo>
                  <a:lnTo>
                    <a:pt x="180" y="50"/>
                  </a:lnTo>
                  <a:lnTo>
                    <a:pt x="190" y="67"/>
                  </a:lnTo>
                  <a:lnTo>
                    <a:pt x="196" y="87"/>
                  </a:lnTo>
                  <a:lnTo>
                    <a:pt x="198" y="108"/>
                  </a:lnTo>
                  <a:lnTo>
                    <a:pt x="196" y="129"/>
                  </a:lnTo>
                  <a:lnTo>
                    <a:pt x="191" y="147"/>
                  </a:lnTo>
                  <a:lnTo>
                    <a:pt x="182" y="164"/>
                  </a:lnTo>
                  <a:lnTo>
                    <a:pt x="170" y="177"/>
                  </a:lnTo>
                  <a:lnTo>
                    <a:pt x="155" y="189"/>
                  </a:lnTo>
                  <a:lnTo>
                    <a:pt x="139" y="197"/>
                  </a:lnTo>
                  <a:lnTo>
                    <a:pt x="121" y="202"/>
                  </a:lnTo>
                  <a:lnTo>
                    <a:pt x="100"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1" name="Google Shape;1701;p49"/>
            <p:cNvSpPr/>
            <p:nvPr/>
          </p:nvSpPr>
          <p:spPr>
            <a:xfrm>
              <a:off x="3710" y="2242"/>
              <a:ext cx="34" cy="18"/>
            </a:xfrm>
            <a:custGeom>
              <a:rect b="b" l="l" r="r" t="t"/>
              <a:pathLst>
                <a:path extrusionOk="0" h="217" w="341">
                  <a:moveTo>
                    <a:pt x="106" y="0"/>
                  </a:moveTo>
                  <a:lnTo>
                    <a:pt x="230" y="7"/>
                  </a:lnTo>
                  <a:lnTo>
                    <a:pt x="277" y="19"/>
                  </a:lnTo>
                  <a:lnTo>
                    <a:pt x="312" y="45"/>
                  </a:lnTo>
                  <a:lnTo>
                    <a:pt x="333" y="80"/>
                  </a:lnTo>
                  <a:lnTo>
                    <a:pt x="341" y="120"/>
                  </a:lnTo>
                  <a:lnTo>
                    <a:pt x="335" y="158"/>
                  </a:lnTo>
                  <a:lnTo>
                    <a:pt x="316" y="190"/>
                  </a:lnTo>
                  <a:lnTo>
                    <a:pt x="282" y="212"/>
                  </a:lnTo>
                  <a:lnTo>
                    <a:pt x="235" y="217"/>
                  </a:lnTo>
                  <a:lnTo>
                    <a:pt x="111" y="210"/>
                  </a:lnTo>
                  <a:lnTo>
                    <a:pt x="63" y="197"/>
                  </a:lnTo>
                  <a:lnTo>
                    <a:pt x="28" y="171"/>
                  </a:lnTo>
                  <a:lnTo>
                    <a:pt x="7" y="136"/>
                  </a:lnTo>
                  <a:lnTo>
                    <a:pt x="0" y="98"/>
                  </a:lnTo>
                  <a:lnTo>
                    <a:pt x="6" y="60"/>
                  </a:lnTo>
                  <a:lnTo>
                    <a:pt x="25" y="27"/>
                  </a:lnTo>
                  <a:lnTo>
                    <a:pt x="59" y="6"/>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2" name="Google Shape;1702;p49"/>
            <p:cNvSpPr/>
            <p:nvPr/>
          </p:nvSpPr>
          <p:spPr>
            <a:xfrm>
              <a:off x="3679" y="2267"/>
              <a:ext cx="28" cy="17"/>
            </a:xfrm>
            <a:custGeom>
              <a:rect b="b" l="l" r="r" t="t"/>
              <a:pathLst>
                <a:path extrusionOk="0" h="215" w="282">
                  <a:moveTo>
                    <a:pt x="106" y="0"/>
                  </a:moveTo>
                  <a:lnTo>
                    <a:pt x="171" y="5"/>
                  </a:lnTo>
                  <a:lnTo>
                    <a:pt x="219" y="16"/>
                  </a:lnTo>
                  <a:lnTo>
                    <a:pt x="253" y="42"/>
                  </a:lnTo>
                  <a:lnTo>
                    <a:pt x="274" y="76"/>
                  </a:lnTo>
                  <a:lnTo>
                    <a:pt x="282" y="116"/>
                  </a:lnTo>
                  <a:lnTo>
                    <a:pt x="275" y="154"/>
                  </a:lnTo>
                  <a:lnTo>
                    <a:pt x="256" y="186"/>
                  </a:lnTo>
                  <a:lnTo>
                    <a:pt x="223" y="209"/>
                  </a:lnTo>
                  <a:lnTo>
                    <a:pt x="176" y="215"/>
                  </a:lnTo>
                  <a:lnTo>
                    <a:pt x="111" y="210"/>
                  </a:lnTo>
                  <a:lnTo>
                    <a:pt x="63" y="197"/>
                  </a:lnTo>
                  <a:lnTo>
                    <a:pt x="28" y="171"/>
                  </a:lnTo>
                  <a:lnTo>
                    <a:pt x="7" y="136"/>
                  </a:lnTo>
                  <a:lnTo>
                    <a:pt x="0" y="97"/>
                  </a:lnTo>
                  <a:lnTo>
                    <a:pt x="6" y="59"/>
                  </a:lnTo>
                  <a:lnTo>
                    <a:pt x="25" y="27"/>
                  </a:lnTo>
                  <a:lnTo>
                    <a:pt x="59" y="5"/>
                  </a:lnTo>
                  <a:lnTo>
                    <a:pt x="106"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3" name="Google Shape;1703;p49"/>
            <p:cNvSpPr/>
            <p:nvPr/>
          </p:nvSpPr>
          <p:spPr>
            <a:xfrm>
              <a:off x="3751" y="2244"/>
              <a:ext cx="34" cy="18"/>
            </a:xfrm>
            <a:custGeom>
              <a:rect b="b" l="l" r="r" t="t"/>
              <a:pathLst>
                <a:path extrusionOk="0" h="219" w="340">
                  <a:moveTo>
                    <a:pt x="105" y="0"/>
                  </a:moveTo>
                  <a:lnTo>
                    <a:pt x="228" y="9"/>
                  </a:lnTo>
                  <a:lnTo>
                    <a:pt x="276" y="21"/>
                  </a:lnTo>
                  <a:lnTo>
                    <a:pt x="311" y="47"/>
                  </a:lnTo>
                  <a:lnTo>
                    <a:pt x="332" y="82"/>
                  </a:lnTo>
                  <a:lnTo>
                    <a:pt x="340" y="121"/>
                  </a:lnTo>
                  <a:lnTo>
                    <a:pt x="334" y="159"/>
                  </a:lnTo>
                  <a:lnTo>
                    <a:pt x="315" y="191"/>
                  </a:lnTo>
                  <a:lnTo>
                    <a:pt x="281" y="213"/>
                  </a:lnTo>
                  <a:lnTo>
                    <a:pt x="233" y="219"/>
                  </a:lnTo>
                  <a:lnTo>
                    <a:pt x="110" y="211"/>
                  </a:lnTo>
                  <a:lnTo>
                    <a:pt x="63" y="198"/>
                  </a:lnTo>
                  <a:lnTo>
                    <a:pt x="28" y="172"/>
                  </a:lnTo>
                  <a:lnTo>
                    <a:pt x="7" y="137"/>
                  </a:lnTo>
                  <a:lnTo>
                    <a:pt x="0" y="99"/>
                  </a:lnTo>
                  <a:lnTo>
                    <a:pt x="6" y="60"/>
                  </a:lnTo>
                  <a:lnTo>
                    <a:pt x="25" y="28"/>
                  </a:lnTo>
                  <a:lnTo>
                    <a:pt x="59" y="7"/>
                  </a:lnTo>
                  <a:lnTo>
                    <a:pt x="105" y="0"/>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4" name="Google Shape;1704;p49"/>
            <p:cNvSpPr/>
            <p:nvPr/>
          </p:nvSpPr>
          <p:spPr>
            <a:xfrm>
              <a:off x="3791" y="2246"/>
              <a:ext cx="21" cy="43"/>
            </a:xfrm>
            <a:custGeom>
              <a:rect b="b" l="l" r="r" t="t"/>
              <a:pathLst>
                <a:path extrusionOk="0" h="524" w="214">
                  <a:moveTo>
                    <a:pt x="8" y="415"/>
                  </a:moveTo>
                  <a:lnTo>
                    <a:pt x="0" y="98"/>
                  </a:lnTo>
                  <a:lnTo>
                    <a:pt x="2" y="75"/>
                  </a:lnTo>
                  <a:lnTo>
                    <a:pt x="7" y="53"/>
                  </a:lnTo>
                  <a:lnTo>
                    <a:pt x="17" y="36"/>
                  </a:lnTo>
                  <a:lnTo>
                    <a:pt x="30" y="22"/>
                  </a:lnTo>
                  <a:lnTo>
                    <a:pt x="45" y="12"/>
                  </a:lnTo>
                  <a:lnTo>
                    <a:pt x="62" y="4"/>
                  </a:lnTo>
                  <a:lnTo>
                    <a:pt x="80" y="0"/>
                  </a:lnTo>
                  <a:lnTo>
                    <a:pt x="100" y="0"/>
                  </a:lnTo>
                  <a:lnTo>
                    <a:pt x="120" y="3"/>
                  </a:lnTo>
                  <a:lnTo>
                    <a:pt x="139" y="9"/>
                  </a:lnTo>
                  <a:lnTo>
                    <a:pt x="157" y="19"/>
                  </a:lnTo>
                  <a:lnTo>
                    <a:pt x="173" y="31"/>
                  </a:lnTo>
                  <a:lnTo>
                    <a:pt x="186" y="47"/>
                  </a:lnTo>
                  <a:lnTo>
                    <a:pt x="197" y="65"/>
                  </a:lnTo>
                  <a:lnTo>
                    <a:pt x="204" y="86"/>
                  </a:lnTo>
                  <a:lnTo>
                    <a:pt x="207" y="111"/>
                  </a:lnTo>
                  <a:lnTo>
                    <a:pt x="214" y="428"/>
                  </a:lnTo>
                  <a:lnTo>
                    <a:pt x="212" y="452"/>
                  </a:lnTo>
                  <a:lnTo>
                    <a:pt x="207" y="473"/>
                  </a:lnTo>
                  <a:lnTo>
                    <a:pt x="197" y="490"/>
                  </a:lnTo>
                  <a:lnTo>
                    <a:pt x="185" y="502"/>
                  </a:lnTo>
                  <a:lnTo>
                    <a:pt x="170" y="513"/>
                  </a:lnTo>
                  <a:lnTo>
                    <a:pt x="152" y="519"/>
                  </a:lnTo>
                  <a:lnTo>
                    <a:pt x="134" y="523"/>
                  </a:lnTo>
                  <a:lnTo>
                    <a:pt x="115" y="524"/>
                  </a:lnTo>
                  <a:lnTo>
                    <a:pt x="94" y="522"/>
                  </a:lnTo>
                  <a:lnTo>
                    <a:pt x="74" y="517"/>
                  </a:lnTo>
                  <a:lnTo>
                    <a:pt x="56" y="507"/>
                  </a:lnTo>
                  <a:lnTo>
                    <a:pt x="41" y="494"/>
                  </a:lnTo>
                  <a:lnTo>
                    <a:pt x="28" y="478"/>
                  </a:lnTo>
                  <a:lnTo>
                    <a:pt x="18" y="460"/>
                  </a:lnTo>
                  <a:lnTo>
                    <a:pt x="11" y="439"/>
                  </a:lnTo>
                  <a:lnTo>
                    <a:pt x="8" y="415"/>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5" name="Google Shape;1705;p49"/>
            <p:cNvSpPr/>
            <p:nvPr/>
          </p:nvSpPr>
          <p:spPr>
            <a:xfrm>
              <a:off x="3679" y="2239"/>
              <a:ext cx="24" cy="20"/>
            </a:xfrm>
            <a:custGeom>
              <a:rect b="b" l="l" r="r" t="t"/>
              <a:pathLst>
                <a:path extrusionOk="0" h="245" w="240">
                  <a:moveTo>
                    <a:pt x="123" y="245"/>
                  </a:moveTo>
                  <a:lnTo>
                    <a:pt x="99" y="243"/>
                  </a:lnTo>
                  <a:lnTo>
                    <a:pt x="76" y="236"/>
                  </a:lnTo>
                  <a:lnTo>
                    <a:pt x="55" y="226"/>
                  </a:lnTo>
                  <a:lnTo>
                    <a:pt x="38" y="211"/>
                  </a:lnTo>
                  <a:lnTo>
                    <a:pt x="22" y="193"/>
                  </a:lnTo>
                  <a:lnTo>
                    <a:pt x="10" y="173"/>
                  </a:lnTo>
                  <a:lnTo>
                    <a:pt x="3" y="150"/>
                  </a:lnTo>
                  <a:lnTo>
                    <a:pt x="0" y="126"/>
                  </a:lnTo>
                  <a:lnTo>
                    <a:pt x="2" y="101"/>
                  </a:lnTo>
                  <a:lnTo>
                    <a:pt x="8" y="78"/>
                  </a:lnTo>
                  <a:lnTo>
                    <a:pt x="18" y="56"/>
                  </a:lnTo>
                  <a:lnTo>
                    <a:pt x="32" y="38"/>
                  </a:lnTo>
                  <a:lnTo>
                    <a:pt x="51" y="23"/>
                  </a:lnTo>
                  <a:lnTo>
                    <a:pt x="70" y="11"/>
                  </a:lnTo>
                  <a:lnTo>
                    <a:pt x="92" y="3"/>
                  </a:lnTo>
                  <a:lnTo>
                    <a:pt x="117" y="0"/>
                  </a:lnTo>
                  <a:lnTo>
                    <a:pt x="141" y="2"/>
                  </a:lnTo>
                  <a:lnTo>
                    <a:pt x="164" y="9"/>
                  </a:lnTo>
                  <a:lnTo>
                    <a:pt x="185" y="19"/>
                  </a:lnTo>
                  <a:lnTo>
                    <a:pt x="203" y="33"/>
                  </a:lnTo>
                  <a:lnTo>
                    <a:pt x="217" y="52"/>
                  </a:lnTo>
                  <a:lnTo>
                    <a:pt x="230" y="72"/>
                  </a:lnTo>
                  <a:lnTo>
                    <a:pt x="237" y="94"/>
                  </a:lnTo>
                  <a:lnTo>
                    <a:pt x="240" y="119"/>
                  </a:lnTo>
                  <a:lnTo>
                    <a:pt x="238" y="144"/>
                  </a:lnTo>
                  <a:lnTo>
                    <a:pt x="232" y="167"/>
                  </a:lnTo>
                  <a:lnTo>
                    <a:pt x="222" y="189"/>
                  </a:lnTo>
                  <a:lnTo>
                    <a:pt x="207" y="206"/>
                  </a:lnTo>
                  <a:lnTo>
                    <a:pt x="189" y="222"/>
                  </a:lnTo>
                  <a:lnTo>
                    <a:pt x="170" y="234"/>
                  </a:lnTo>
                  <a:lnTo>
                    <a:pt x="147" y="241"/>
                  </a:lnTo>
                  <a:lnTo>
                    <a:pt x="123" y="245"/>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6" name="Google Shape;1706;p49"/>
            <p:cNvSpPr/>
            <p:nvPr/>
          </p:nvSpPr>
          <p:spPr>
            <a:xfrm>
              <a:off x="3680" y="2241"/>
              <a:ext cx="21" cy="17"/>
            </a:xfrm>
            <a:custGeom>
              <a:rect b="b" l="l" r="r" t="t"/>
              <a:pathLst>
                <a:path extrusionOk="0" h="214" w="210">
                  <a:moveTo>
                    <a:pt x="107" y="214"/>
                  </a:moveTo>
                  <a:lnTo>
                    <a:pt x="85" y="213"/>
                  </a:lnTo>
                  <a:lnTo>
                    <a:pt x="66" y="207"/>
                  </a:lnTo>
                  <a:lnTo>
                    <a:pt x="48" y="198"/>
                  </a:lnTo>
                  <a:lnTo>
                    <a:pt x="33" y="185"/>
                  </a:lnTo>
                  <a:lnTo>
                    <a:pt x="19" y="170"/>
                  </a:lnTo>
                  <a:lnTo>
                    <a:pt x="9" y="151"/>
                  </a:lnTo>
                  <a:lnTo>
                    <a:pt x="2" y="131"/>
                  </a:lnTo>
                  <a:lnTo>
                    <a:pt x="0" y="110"/>
                  </a:lnTo>
                  <a:lnTo>
                    <a:pt x="1" y="88"/>
                  </a:lnTo>
                  <a:lnTo>
                    <a:pt x="7" y="68"/>
                  </a:lnTo>
                  <a:lnTo>
                    <a:pt x="16" y="50"/>
                  </a:lnTo>
                  <a:lnTo>
                    <a:pt x="29" y="33"/>
                  </a:lnTo>
                  <a:lnTo>
                    <a:pt x="44" y="20"/>
                  </a:lnTo>
                  <a:lnTo>
                    <a:pt x="62" y="9"/>
                  </a:lnTo>
                  <a:lnTo>
                    <a:pt x="81" y="3"/>
                  </a:lnTo>
                  <a:lnTo>
                    <a:pt x="103" y="0"/>
                  </a:lnTo>
                  <a:lnTo>
                    <a:pt x="124" y="2"/>
                  </a:lnTo>
                  <a:lnTo>
                    <a:pt x="143" y="7"/>
                  </a:lnTo>
                  <a:lnTo>
                    <a:pt x="162" y="18"/>
                  </a:lnTo>
                  <a:lnTo>
                    <a:pt x="178" y="30"/>
                  </a:lnTo>
                  <a:lnTo>
                    <a:pt x="191" y="46"/>
                  </a:lnTo>
                  <a:lnTo>
                    <a:pt x="201" y="64"/>
                  </a:lnTo>
                  <a:lnTo>
                    <a:pt x="207" y="84"/>
                  </a:lnTo>
                  <a:lnTo>
                    <a:pt x="210" y="106"/>
                  </a:lnTo>
                  <a:lnTo>
                    <a:pt x="208" y="127"/>
                  </a:lnTo>
                  <a:lnTo>
                    <a:pt x="203" y="147"/>
                  </a:lnTo>
                  <a:lnTo>
                    <a:pt x="193" y="166"/>
                  </a:lnTo>
                  <a:lnTo>
                    <a:pt x="181" y="181"/>
                  </a:lnTo>
                  <a:lnTo>
                    <a:pt x="166" y="195"/>
                  </a:lnTo>
                  <a:lnTo>
                    <a:pt x="147" y="205"/>
                  </a:lnTo>
                  <a:lnTo>
                    <a:pt x="128" y="212"/>
                  </a:lnTo>
                  <a:lnTo>
                    <a:pt x="107" y="21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7" name="Google Shape;1707;p49"/>
            <p:cNvSpPr/>
            <p:nvPr/>
          </p:nvSpPr>
          <p:spPr>
            <a:xfrm>
              <a:off x="3680" y="2240"/>
              <a:ext cx="21" cy="18"/>
            </a:xfrm>
            <a:custGeom>
              <a:rect b="b" l="l" r="r" t="t"/>
              <a:pathLst>
                <a:path extrusionOk="0" h="214" w="211">
                  <a:moveTo>
                    <a:pt x="107" y="214"/>
                  </a:moveTo>
                  <a:lnTo>
                    <a:pt x="86" y="213"/>
                  </a:lnTo>
                  <a:lnTo>
                    <a:pt x="66" y="207"/>
                  </a:lnTo>
                  <a:lnTo>
                    <a:pt x="48" y="197"/>
                  </a:lnTo>
                  <a:lnTo>
                    <a:pt x="33" y="185"/>
                  </a:lnTo>
                  <a:lnTo>
                    <a:pt x="19" y="170"/>
                  </a:lnTo>
                  <a:lnTo>
                    <a:pt x="9" y="151"/>
                  </a:lnTo>
                  <a:lnTo>
                    <a:pt x="2" y="131"/>
                  </a:lnTo>
                  <a:lnTo>
                    <a:pt x="0" y="110"/>
                  </a:lnTo>
                  <a:lnTo>
                    <a:pt x="1" y="88"/>
                  </a:lnTo>
                  <a:lnTo>
                    <a:pt x="7" y="68"/>
                  </a:lnTo>
                  <a:lnTo>
                    <a:pt x="16" y="49"/>
                  </a:lnTo>
                  <a:lnTo>
                    <a:pt x="29" y="33"/>
                  </a:lnTo>
                  <a:lnTo>
                    <a:pt x="44" y="19"/>
                  </a:lnTo>
                  <a:lnTo>
                    <a:pt x="62" y="9"/>
                  </a:lnTo>
                  <a:lnTo>
                    <a:pt x="81" y="3"/>
                  </a:lnTo>
                  <a:lnTo>
                    <a:pt x="103" y="0"/>
                  </a:lnTo>
                  <a:lnTo>
                    <a:pt x="124" y="2"/>
                  </a:lnTo>
                  <a:lnTo>
                    <a:pt x="143" y="7"/>
                  </a:lnTo>
                  <a:lnTo>
                    <a:pt x="162" y="17"/>
                  </a:lnTo>
                  <a:lnTo>
                    <a:pt x="178" y="30"/>
                  </a:lnTo>
                  <a:lnTo>
                    <a:pt x="191" y="45"/>
                  </a:lnTo>
                  <a:lnTo>
                    <a:pt x="201" y="64"/>
                  </a:lnTo>
                  <a:lnTo>
                    <a:pt x="208" y="84"/>
                  </a:lnTo>
                  <a:lnTo>
                    <a:pt x="211" y="105"/>
                  </a:lnTo>
                  <a:lnTo>
                    <a:pt x="209" y="127"/>
                  </a:lnTo>
                  <a:lnTo>
                    <a:pt x="203" y="147"/>
                  </a:lnTo>
                  <a:lnTo>
                    <a:pt x="193" y="165"/>
                  </a:lnTo>
                  <a:lnTo>
                    <a:pt x="181" y="181"/>
                  </a:lnTo>
                  <a:lnTo>
                    <a:pt x="166" y="194"/>
                  </a:lnTo>
                  <a:lnTo>
                    <a:pt x="148" y="205"/>
                  </a:lnTo>
                  <a:lnTo>
                    <a:pt x="128" y="212"/>
                  </a:lnTo>
                  <a:lnTo>
                    <a:pt x="107" y="214"/>
                  </a:ln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8" name="Google Shape;1708;p49"/>
            <p:cNvSpPr/>
            <p:nvPr/>
          </p:nvSpPr>
          <p:spPr>
            <a:xfrm>
              <a:off x="3682" y="2240"/>
              <a:ext cx="19" cy="17"/>
            </a:xfrm>
            <a:custGeom>
              <a:rect b="b" l="l" r="r" t="t"/>
              <a:pathLst>
                <a:path extrusionOk="0" h="203" w="200">
                  <a:moveTo>
                    <a:pt x="102" y="203"/>
                  </a:moveTo>
                  <a:lnTo>
                    <a:pt x="82" y="200"/>
                  </a:lnTo>
                  <a:lnTo>
                    <a:pt x="63" y="192"/>
                  </a:lnTo>
                  <a:lnTo>
                    <a:pt x="46" y="182"/>
                  </a:lnTo>
                  <a:lnTo>
                    <a:pt x="31" y="169"/>
                  </a:lnTo>
                  <a:lnTo>
                    <a:pt x="19" y="153"/>
                  </a:lnTo>
                  <a:lnTo>
                    <a:pt x="9" y="135"/>
                  </a:lnTo>
                  <a:lnTo>
                    <a:pt x="2" y="116"/>
                  </a:lnTo>
                  <a:lnTo>
                    <a:pt x="0" y="95"/>
                  </a:lnTo>
                  <a:lnTo>
                    <a:pt x="2" y="74"/>
                  </a:lnTo>
                  <a:lnTo>
                    <a:pt x="8" y="56"/>
                  </a:lnTo>
                  <a:lnTo>
                    <a:pt x="17" y="39"/>
                  </a:lnTo>
                  <a:lnTo>
                    <a:pt x="28" y="26"/>
                  </a:lnTo>
                  <a:lnTo>
                    <a:pt x="43" y="14"/>
                  </a:lnTo>
                  <a:lnTo>
                    <a:pt x="59" y="6"/>
                  </a:lnTo>
                  <a:lnTo>
                    <a:pt x="78" y="1"/>
                  </a:lnTo>
                  <a:lnTo>
                    <a:pt x="98" y="0"/>
                  </a:lnTo>
                  <a:lnTo>
                    <a:pt x="118" y="3"/>
                  </a:lnTo>
                  <a:lnTo>
                    <a:pt x="137" y="10"/>
                  </a:lnTo>
                  <a:lnTo>
                    <a:pt x="154" y="21"/>
                  </a:lnTo>
                  <a:lnTo>
                    <a:pt x="169" y="34"/>
                  </a:lnTo>
                  <a:lnTo>
                    <a:pt x="181" y="50"/>
                  </a:lnTo>
                  <a:lnTo>
                    <a:pt x="191" y="67"/>
                  </a:lnTo>
                  <a:lnTo>
                    <a:pt x="198" y="87"/>
                  </a:lnTo>
                  <a:lnTo>
                    <a:pt x="200" y="107"/>
                  </a:lnTo>
                  <a:lnTo>
                    <a:pt x="198" y="128"/>
                  </a:lnTo>
                  <a:lnTo>
                    <a:pt x="192" y="147"/>
                  </a:lnTo>
                  <a:lnTo>
                    <a:pt x="183" y="163"/>
                  </a:lnTo>
                  <a:lnTo>
                    <a:pt x="172" y="177"/>
                  </a:lnTo>
                  <a:lnTo>
                    <a:pt x="157" y="188"/>
                  </a:lnTo>
                  <a:lnTo>
                    <a:pt x="141" y="196"/>
                  </a:lnTo>
                  <a:lnTo>
                    <a:pt x="122" y="202"/>
                  </a:lnTo>
                  <a:lnTo>
                    <a:pt x="102" y="203"/>
                  </a:lnTo>
                  <a:close/>
                </a:path>
              </a:pathLst>
            </a:custGeom>
            <a:solidFill>
              <a:srgbClr val="CC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9" name="Google Shape;1709;p49"/>
            <p:cNvSpPr/>
            <p:nvPr/>
          </p:nvSpPr>
          <p:spPr>
            <a:xfrm>
              <a:off x="3681" y="2148"/>
              <a:ext cx="136" cy="88"/>
            </a:xfrm>
            <a:custGeom>
              <a:rect b="b" l="l" r="r" t="t"/>
              <a:pathLst>
                <a:path extrusionOk="0" h="1049" w="1358">
                  <a:moveTo>
                    <a:pt x="0" y="838"/>
                  </a:moveTo>
                  <a:lnTo>
                    <a:pt x="7" y="117"/>
                  </a:lnTo>
                  <a:lnTo>
                    <a:pt x="12" y="95"/>
                  </a:lnTo>
                  <a:lnTo>
                    <a:pt x="23" y="73"/>
                  </a:lnTo>
                  <a:lnTo>
                    <a:pt x="39" y="54"/>
                  </a:lnTo>
                  <a:lnTo>
                    <a:pt x="59" y="37"/>
                  </a:lnTo>
                  <a:lnTo>
                    <a:pt x="83" y="22"/>
                  </a:lnTo>
                  <a:lnTo>
                    <a:pt x="107" y="12"/>
                  </a:lnTo>
                  <a:lnTo>
                    <a:pt x="132" y="5"/>
                  </a:lnTo>
                  <a:lnTo>
                    <a:pt x="156" y="1"/>
                  </a:lnTo>
                  <a:lnTo>
                    <a:pt x="189" y="0"/>
                  </a:lnTo>
                  <a:lnTo>
                    <a:pt x="223" y="0"/>
                  </a:lnTo>
                  <a:lnTo>
                    <a:pt x="256" y="0"/>
                  </a:lnTo>
                  <a:lnTo>
                    <a:pt x="290" y="0"/>
                  </a:lnTo>
                  <a:lnTo>
                    <a:pt x="324" y="0"/>
                  </a:lnTo>
                  <a:lnTo>
                    <a:pt x="357" y="0"/>
                  </a:lnTo>
                  <a:lnTo>
                    <a:pt x="391" y="1"/>
                  </a:lnTo>
                  <a:lnTo>
                    <a:pt x="424" y="3"/>
                  </a:lnTo>
                  <a:lnTo>
                    <a:pt x="458" y="4"/>
                  </a:lnTo>
                  <a:lnTo>
                    <a:pt x="491" y="5"/>
                  </a:lnTo>
                  <a:lnTo>
                    <a:pt x="525" y="6"/>
                  </a:lnTo>
                  <a:lnTo>
                    <a:pt x="558" y="8"/>
                  </a:lnTo>
                  <a:lnTo>
                    <a:pt x="592" y="10"/>
                  </a:lnTo>
                  <a:lnTo>
                    <a:pt x="625" y="12"/>
                  </a:lnTo>
                  <a:lnTo>
                    <a:pt x="659" y="15"/>
                  </a:lnTo>
                  <a:lnTo>
                    <a:pt x="693" y="17"/>
                  </a:lnTo>
                  <a:lnTo>
                    <a:pt x="726" y="20"/>
                  </a:lnTo>
                  <a:lnTo>
                    <a:pt x="760" y="23"/>
                  </a:lnTo>
                  <a:lnTo>
                    <a:pt x="793" y="26"/>
                  </a:lnTo>
                  <a:lnTo>
                    <a:pt x="826" y="30"/>
                  </a:lnTo>
                  <a:lnTo>
                    <a:pt x="859" y="34"/>
                  </a:lnTo>
                  <a:lnTo>
                    <a:pt x="893" y="38"/>
                  </a:lnTo>
                  <a:lnTo>
                    <a:pt x="925" y="43"/>
                  </a:lnTo>
                  <a:lnTo>
                    <a:pt x="959" y="47"/>
                  </a:lnTo>
                  <a:lnTo>
                    <a:pt x="992" y="52"/>
                  </a:lnTo>
                  <a:lnTo>
                    <a:pt x="1025" y="57"/>
                  </a:lnTo>
                  <a:lnTo>
                    <a:pt x="1058" y="63"/>
                  </a:lnTo>
                  <a:lnTo>
                    <a:pt x="1091" y="68"/>
                  </a:lnTo>
                  <a:lnTo>
                    <a:pt x="1124" y="74"/>
                  </a:lnTo>
                  <a:lnTo>
                    <a:pt x="1157" y="80"/>
                  </a:lnTo>
                  <a:lnTo>
                    <a:pt x="1191" y="86"/>
                  </a:lnTo>
                  <a:lnTo>
                    <a:pt x="1223" y="93"/>
                  </a:lnTo>
                  <a:lnTo>
                    <a:pt x="1246" y="100"/>
                  </a:lnTo>
                  <a:lnTo>
                    <a:pt x="1268" y="113"/>
                  </a:lnTo>
                  <a:lnTo>
                    <a:pt x="1288" y="130"/>
                  </a:lnTo>
                  <a:lnTo>
                    <a:pt x="1306" y="151"/>
                  </a:lnTo>
                  <a:lnTo>
                    <a:pt x="1322" y="173"/>
                  </a:lnTo>
                  <a:lnTo>
                    <a:pt x="1333" y="198"/>
                  </a:lnTo>
                  <a:lnTo>
                    <a:pt x="1341" y="223"/>
                  </a:lnTo>
                  <a:lnTo>
                    <a:pt x="1344" y="249"/>
                  </a:lnTo>
                  <a:lnTo>
                    <a:pt x="1358" y="923"/>
                  </a:lnTo>
                  <a:lnTo>
                    <a:pt x="1354" y="947"/>
                  </a:lnTo>
                  <a:lnTo>
                    <a:pt x="1344" y="969"/>
                  </a:lnTo>
                  <a:lnTo>
                    <a:pt x="1329" y="990"/>
                  </a:lnTo>
                  <a:lnTo>
                    <a:pt x="1309" y="1009"/>
                  </a:lnTo>
                  <a:lnTo>
                    <a:pt x="1287" y="1024"/>
                  </a:lnTo>
                  <a:lnTo>
                    <a:pt x="1264" y="1036"/>
                  </a:lnTo>
                  <a:lnTo>
                    <a:pt x="1239" y="1043"/>
                  </a:lnTo>
                  <a:lnTo>
                    <a:pt x="1216" y="1046"/>
                  </a:lnTo>
                  <a:lnTo>
                    <a:pt x="1180" y="1047"/>
                  </a:lnTo>
                  <a:lnTo>
                    <a:pt x="1144" y="1048"/>
                  </a:lnTo>
                  <a:lnTo>
                    <a:pt x="1108" y="1048"/>
                  </a:lnTo>
                  <a:lnTo>
                    <a:pt x="1073" y="1049"/>
                  </a:lnTo>
                  <a:lnTo>
                    <a:pt x="1038" y="1049"/>
                  </a:lnTo>
                  <a:lnTo>
                    <a:pt x="1002" y="1049"/>
                  </a:lnTo>
                  <a:lnTo>
                    <a:pt x="967" y="1049"/>
                  </a:lnTo>
                  <a:lnTo>
                    <a:pt x="932" y="1048"/>
                  </a:lnTo>
                  <a:lnTo>
                    <a:pt x="897" y="1048"/>
                  </a:lnTo>
                  <a:lnTo>
                    <a:pt x="862" y="1047"/>
                  </a:lnTo>
                  <a:lnTo>
                    <a:pt x="828" y="1046"/>
                  </a:lnTo>
                  <a:lnTo>
                    <a:pt x="794" y="1044"/>
                  </a:lnTo>
                  <a:lnTo>
                    <a:pt x="760" y="1043"/>
                  </a:lnTo>
                  <a:lnTo>
                    <a:pt x="725" y="1041"/>
                  </a:lnTo>
                  <a:lnTo>
                    <a:pt x="689" y="1039"/>
                  </a:lnTo>
                  <a:lnTo>
                    <a:pt x="656" y="1037"/>
                  </a:lnTo>
                  <a:lnTo>
                    <a:pt x="621" y="1034"/>
                  </a:lnTo>
                  <a:lnTo>
                    <a:pt x="587" y="1031"/>
                  </a:lnTo>
                  <a:lnTo>
                    <a:pt x="552" y="1028"/>
                  </a:lnTo>
                  <a:lnTo>
                    <a:pt x="518" y="1025"/>
                  </a:lnTo>
                  <a:lnTo>
                    <a:pt x="483" y="1022"/>
                  </a:lnTo>
                  <a:lnTo>
                    <a:pt x="449" y="1018"/>
                  </a:lnTo>
                  <a:lnTo>
                    <a:pt x="414" y="1014"/>
                  </a:lnTo>
                  <a:lnTo>
                    <a:pt x="379" y="1010"/>
                  </a:lnTo>
                  <a:lnTo>
                    <a:pt x="345" y="1006"/>
                  </a:lnTo>
                  <a:lnTo>
                    <a:pt x="309" y="1001"/>
                  </a:lnTo>
                  <a:lnTo>
                    <a:pt x="275" y="996"/>
                  </a:lnTo>
                  <a:lnTo>
                    <a:pt x="240" y="991"/>
                  </a:lnTo>
                  <a:lnTo>
                    <a:pt x="206" y="986"/>
                  </a:lnTo>
                  <a:lnTo>
                    <a:pt x="170" y="981"/>
                  </a:lnTo>
                  <a:lnTo>
                    <a:pt x="136" y="976"/>
                  </a:lnTo>
                  <a:lnTo>
                    <a:pt x="100" y="969"/>
                  </a:lnTo>
                  <a:lnTo>
                    <a:pt x="81" y="963"/>
                  </a:lnTo>
                  <a:lnTo>
                    <a:pt x="61" y="953"/>
                  </a:lnTo>
                  <a:lnTo>
                    <a:pt x="45" y="938"/>
                  </a:lnTo>
                  <a:lnTo>
                    <a:pt x="30" y="921"/>
                  </a:lnTo>
                  <a:lnTo>
                    <a:pt x="18" y="901"/>
                  </a:lnTo>
                  <a:lnTo>
                    <a:pt x="8" y="880"/>
                  </a:lnTo>
                  <a:lnTo>
                    <a:pt x="2" y="859"/>
                  </a:lnTo>
                  <a:lnTo>
                    <a:pt x="0" y="838"/>
                  </a:lnTo>
                  <a:close/>
                </a:path>
              </a:pathLst>
            </a:custGeom>
            <a:solidFill>
              <a:srgbClr val="2B333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0" name="Google Shape;1710;p49"/>
            <p:cNvSpPr/>
            <p:nvPr/>
          </p:nvSpPr>
          <p:spPr>
            <a:xfrm>
              <a:off x="3683" y="2149"/>
              <a:ext cx="133" cy="86"/>
            </a:xfrm>
            <a:custGeom>
              <a:rect b="b" l="l" r="r" t="t"/>
              <a:pathLst>
                <a:path extrusionOk="0" h="1029" w="1331">
                  <a:moveTo>
                    <a:pt x="0" y="821"/>
                  </a:moveTo>
                  <a:lnTo>
                    <a:pt x="9" y="113"/>
                  </a:lnTo>
                  <a:lnTo>
                    <a:pt x="13" y="91"/>
                  </a:lnTo>
                  <a:lnTo>
                    <a:pt x="23" y="70"/>
                  </a:lnTo>
                  <a:lnTo>
                    <a:pt x="39" y="51"/>
                  </a:lnTo>
                  <a:lnTo>
                    <a:pt x="60" y="34"/>
                  </a:lnTo>
                  <a:lnTo>
                    <a:pt x="82" y="20"/>
                  </a:lnTo>
                  <a:lnTo>
                    <a:pt x="106" y="10"/>
                  </a:lnTo>
                  <a:lnTo>
                    <a:pt x="132" y="3"/>
                  </a:lnTo>
                  <a:lnTo>
                    <a:pt x="155" y="1"/>
                  </a:lnTo>
                  <a:lnTo>
                    <a:pt x="188" y="0"/>
                  </a:lnTo>
                  <a:lnTo>
                    <a:pt x="221" y="0"/>
                  </a:lnTo>
                  <a:lnTo>
                    <a:pt x="254" y="0"/>
                  </a:lnTo>
                  <a:lnTo>
                    <a:pt x="286" y="0"/>
                  </a:lnTo>
                  <a:lnTo>
                    <a:pt x="319" y="0"/>
                  </a:lnTo>
                  <a:lnTo>
                    <a:pt x="352" y="0"/>
                  </a:lnTo>
                  <a:lnTo>
                    <a:pt x="385" y="1"/>
                  </a:lnTo>
                  <a:lnTo>
                    <a:pt x="417" y="2"/>
                  </a:lnTo>
                  <a:lnTo>
                    <a:pt x="451" y="3"/>
                  </a:lnTo>
                  <a:lnTo>
                    <a:pt x="483" y="4"/>
                  </a:lnTo>
                  <a:lnTo>
                    <a:pt x="516" y="5"/>
                  </a:lnTo>
                  <a:lnTo>
                    <a:pt x="548" y="7"/>
                  </a:lnTo>
                  <a:lnTo>
                    <a:pt x="582" y="9"/>
                  </a:lnTo>
                  <a:lnTo>
                    <a:pt x="614" y="11"/>
                  </a:lnTo>
                  <a:lnTo>
                    <a:pt x="647" y="13"/>
                  </a:lnTo>
                  <a:lnTo>
                    <a:pt x="680" y="15"/>
                  </a:lnTo>
                  <a:lnTo>
                    <a:pt x="713" y="18"/>
                  </a:lnTo>
                  <a:lnTo>
                    <a:pt x="746" y="22"/>
                  </a:lnTo>
                  <a:lnTo>
                    <a:pt x="778" y="25"/>
                  </a:lnTo>
                  <a:lnTo>
                    <a:pt x="810" y="29"/>
                  </a:lnTo>
                  <a:lnTo>
                    <a:pt x="842" y="32"/>
                  </a:lnTo>
                  <a:lnTo>
                    <a:pt x="875" y="36"/>
                  </a:lnTo>
                  <a:lnTo>
                    <a:pt x="908" y="40"/>
                  </a:lnTo>
                  <a:lnTo>
                    <a:pt x="941" y="44"/>
                  </a:lnTo>
                  <a:lnTo>
                    <a:pt x="973" y="49"/>
                  </a:lnTo>
                  <a:lnTo>
                    <a:pt x="1006" y="55"/>
                  </a:lnTo>
                  <a:lnTo>
                    <a:pt x="1038" y="60"/>
                  </a:lnTo>
                  <a:lnTo>
                    <a:pt x="1071" y="65"/>
                  </a:lnTo>
                  <a:lnTo>
                    <a:pt x="1102" y="71"/>
                  </a:lnTo>
                  <a:lnTo>
                    <a:pt x="1135" y="77"/>
                  </a:lnTo>
                  <a:lnTo>
                    <a:pt x="1167" y="84"/>
                  </a:lnTo>
                  <a:lnTo>
                    <a:pt x="1200" y="90"/>
                  </a:lnTo>
                  <a:lnTo>
                    <a:pt x="1222" y="97"/>
                  </a:lnTo>
                  <a:lnTo>
                    <a:pt x="1244" y="110"/>
                  </a:lnTo>
                  <a:lnTo>
                    <a:pt x="1264" y="126"/>
                  </a:lnTo>
                  <a:lnTo>
                    <a:pt x="1281" y="146"/>
                  </a:lnTo>
                  <a:lnTo>
                    <a:pt x="1295" y="169"/>
                  </a:lnTo>
                  <a:lnTo>
                    <a:pt x="1307" y="193"/>
                  </a:lnTo>
                  <a:lnTo>
                    <a:pt x="1315" y="218"/>
                  </a:lnTo>
                  <a:lnTo>
                    <a:pt x="1317" y="243"/>
                  </a:lnTo>
                  <a:lnTo>
                    <a:pt x="1331" y="902"/>
                  </a:lnTo>
                  <a:lnTo>
                    <a:pt x="1328" y="925"/>
                  </a:lnTo>
                  <a:lnTo>
                    <a:pt x="1319" y="948"/>
                  </a:lnTo>
                  <a:lnTo>
                    <a:pt x="1305" y="969"/>
                  </a:lnTo>
                  <a:lnTo>
                    <a:pt x="1286" y="986"/>
                  </a:lnTo>
                  <a:lnTo>
                    <a:pt x="1264" y="1003"/>
                  </a:lnTo>
                  <a:lnTo>
                    <a:pt x="1241" y="1014"/>
                  </a:lnTo>
                  <a:lnTo>
                    <a:pt x="1216" y="1022"/>
                  </a:lnTo>
                  <a:lnTo>
                    <a:pt x="1193" y="1027"/>
                  </a:lnTo>
                  <a:lnTo>
                    <a:pt x="1157" y="1028"/>
                  </a:lnTo>
                  <a:lnTo>
                    <a:pt x="1123" y="1028"/>
                  </a:lnTo>
                  <a:lnTo>
                    <a:pt x="1088" y="1029"/>
                  </a:lnTo>
                  <a:lnTo>
                    <a:pt x="1053" y="1029"/>
                  </a:lnTo>
                  <a:lnTo>
                    <a:pt x="1018" y="1029"/>
                  </a:lnTo>
                  <a:lnTo>
                    <a:pt x="983" y="1029"/>
                  </a:lnTo>
                  <a:lnTo>
                    <a:pt x="949" y="1028"/>
                  </a:lnTo>
                  <a:lnTo>
                    <a:pt x="915" y="1028"/>
                  </a:lnTo>
                  <a:lnTo>
                    <a:pt x="881" y="1027"/>
                  </a:lnTo>
                  <a:lnTo>
                    <a:pt x="846" y="1026"/>
                  </a:lnTo>
                  <a:lnTo>
                    <a:pt x="813" y="1025"/>
                  </a:lnTo>
                  <a:lnTo>
                    <a:pt x="779" y="1022"/>
                  </a:lnTo>
                  <a:lnTo>
                    <a:pt x="746" y="1020"/>
                  </a:lnTo>
                  <a:lnTo>
                    <a:pt x="712" y="1019"/>
                  </a:lnTo>
                  <a:lnTo>
                    <a:pt x="677" y="1017"/>
                  </a:lnTo>
                  <a:lnTo>
                    <a:pt x="644" y="1014"/>
                  </a:lnTo>
                  <a:lnTo>
                    <a:pt x="610" y="1012"/>
                  </a:lnTo>
                  <a:lnTo>
                    <a:pt x="576" y="1010"/>
                  </a:lnTo>
                  <a:lnTo>
                    <a:pt x="542" y="1007"/>
                  </a:lnTo>
                  <a:lnTo>
                    <a:pt x="509" y="1004"/>
                  </a:lnTo>
                  <a:lnTo>
                    <a:pt x="474" y="1001"/>
                  </a:lnTo>
                  <a:lnTo>
                    <a:pt x="441" y="997"/>
                  </a:lnTo>
                  <a:lnTo>
                    <a:pt x="407" y="993"/>
                  </a:lnTo>
                  <a:lnTo>
                    <a:pt x="373" y="989"/>
                  </a:lnTo>
                  <a:lnTo>
                    <a:pt x="339" y="985"/>
                  </a:lnTo>
                  <a:lnTo>
                    <a:pt x="304" y="981"/>
                  </a:lnTo>
                  <a:lnTo>
                    <a:pt x="271" y="976"/>
                  </a:lnTo>
                  <a:lnTo>
                    <a:pt x="236" y="971"/>
                  </a:lnTo>
                  <a:lnTo>
                    <a:pt x="203" y="967"/>
                  </a:lnTo>
                  <a:lnTo>
                    <a:pt x="168" y="961"/>
                  </a:lnTo>
                  <a:lnTo>
                    <a:pt x="134" y="955"/>
                  </a:lnTo>
                  <a:lnTo>
                    <a:pt x="99" y="950"/>
                  </a:lnTo>
                  <a:lnTo>
                    <a:pt x="80" y="944"/>
                  </a:lnTo>
                  <a:lnTo>
                    <a:pt x="62" y="933"/>
                  </a:lnTo>
                  <a:lnTo>
                    <a:pt x="44" y="919"/>
                  </a:lnTo>
                  <a:lnTo>
                    <a:pt x="30" y="902"/>
                  </a:lnTo>
                  <a:lnTo>
                    <a:pt x="18" y="883"/>
                  </a:lnTo>
                  <a:lnTo>
                    <a:pt x="9" y="862"/>
                  </a:lnTo>
                  <a:lnTo>
                    <a:pt x="3" y="841"/>
                  </a:lnTo>
                  <a:lnTo>
                    <a:pt x="0" y="821"/>
                  </a:lnTo>
                  <a:close/>
                </a:path>
              </a:pathLst>
            </a:custGeom>
            <a:solidFill>
              <a:srgbClr val="C4CCC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1" name="Google Shape;1711;p49"/>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2" name="Google Shape;1712;p49"/>
            <p:cNvSpPr/>
            <p:nvPr/>
          </p:nvSpPr>
          <p:spPr>
            <a:xfrm>
              <a:off x="3684" y="2150"/>
              <a:ext cx="130" cy="84"/>
            </a:xfrm>
            <a:custGeom>
              <a:rect b="b" l="l" r="r" t="t"/>
              <a:pathLst>
                <a:path extrusionOk="0" h="1002" w="1298">
                  <a:moveTo>
                    <a:pt x="0" y="801"/>
                  </a:moveTo>
                  <a:lnTo>
                    <a:pt x="9" y="112"/>
                  </a:lnTo>
                  <a:lnTo>
                    <a:pt x="13" y="90"/>
                  </a:lnTo>
                  <a:lnTo>
                    <a:pt x="22" y="71"/>
                  </a:lnTo>
                  <a:lnTo>
                    <a:pt x="37" y="52"/>
                  </a:lnTo>
                  <a:lnTo>
                    <a:pt x="57" y="36"/>
                  </a:lnTo>
                  <a:lnTo>
                    <a:pt x="79" y="22"/>
                  </a:lnTo>
                  <a:lnTo>
                    <a:pt x="103" y="12"/>
                  </a:lnTo>
                  <a:lnTo>
                    <a:pt x="127" y="4"/>
                  </a:lnTo>
                  <a:lnTo>
                    <a:pt x="150" y="1"/>
                  </a:lnTo>
                  <a:lnTo>
                    <a:pt x="182" y="1"/>
                  </a:lnTo>
                  <a:lnTo>
                    <a:pt x="214" y="0"/>
                  </a:lnTo>
                  <a:lnTo>
                    <a:pt x="246" y="0"/>
                  </a:lnTo>
                  <a:lnTo>
                    <a:pt x="277" y="0"/>
                  </a:lnTo>
                  <a:lnTo>
                    <a:pt x="310" y="1"/>
                  </a:lnTo>
                  <a:lnTo>
                    <a:pt x="341" y="1"/>
                  </a:lnTo>
                  <a:lnTo>
                    <a:pt x="374" y="2"/>
                  </a:lnTo>
                  <a:lnTo>
                    <a:pt x="405" y="2"/>
                  </a:lnTo>
                  <a:lnTo>
                    <a:pt x="438" y="3"/>
                  </a:lnTo>
                  <a:lnTo>
                    <a:pt x="469" y="5"/>
                  </a:lnTo>
                  <a:lnTo>
                    <a:pt x="502" y="7"/>
                  </a:lnTo>
                  <a:lnTo>
                    <a:pt x="533" y="9"/>
                  </a:lnTo>
                  <a:lnTo>
                    <a:pt x="566" y="10"/>
                  </a:lnTo>
                  <a:lnTo>
                    <a:pt x="597" y="12"/>
                  </a:lnTo>
                  <a:lnTo>
                    <a:pt x="630" y="14"/>
                  </a:lnTo>
                  <a:lnTo>
                    <a:pt x="662" y="17"/>
                  </a:lnTo>
                  <a:lnTo>
                    <a:pt x="694" y="19"/>
                  </a:lnTo>
                  <a:lnTo>
                    <a:pt x="726" y="22"/>
                  </a:lnTo>
                  <a:lnTo>
                    <a:pt x="757" y="25"/>
                  </a:lnTo>
                  <a:lnTo>
                    <a:pt x="790" y="29"/>
                  </a:lnTo>
                  <a:lnTo>
                    <a:pt x="820" y="32"/>
                  </a:lnTo>
                  <a:lnTo>
                    <a:pt x="852" y="37"/>
                  </a:lnTo>
                  <a:lnTo>
                    <a:pt x="883" y="41"/>
                  </a:lnTo>
                  <a:lnTo>
                    <a:pt x="916" y="45"/>
                  </a:lnTo>
                  <a:lnTo>
                    <a:pt x="947" y="50"/>
                  </a:lnTo>
                  <a:lnTo>
                    <a:pt x="979" y="55"/>
                  </a:lnTo>
                  <a:lnTo>
                    <a:pt x="1010" y="60"/>
                  </a:lnTo>
                  <a:lnTo>
                    <a:pt x="1042" y="66"/>
                  </a:lnTo>
                  <a:lnTo>
                    <a:pt x="1073" y="72"/>
                  </a:lnTo>
                  <a:lnTo>
                    <a:pt x="1105" y="77"/>
                  </a:lnTo>
                  <a:lnTo>
                    <a:pt x="1135" y="84"/>
                  </a:lnTo>
                  <a:lnTo>
                    <a:pt x="1167" y="90"/>
                  </a:lnTo>
                  <a:lnTo>
                    <a:pt x="1189" y="98"/>
                  </a:lnTo>
                  <a:lnTo>
                    <a:pt x="1210" y="109"/>
                  </a:lnTo>
                  <a:lnTo>
                    <a:pt x="1230" y="126"/>
                  </a:lnTo>
                  <a:lnTo>
                    <a:pt x="1247" y="144"/>
                  </a:lnTo>
                  <a:lnTo>
                    <a:pt x="1261" y="166"/>
                  </a:lnTo>
                  <a:lnTo>
                    <a:pt x="1272" y="190"/>
                  </a:lnTo>
                  <a:lnTo>
                    <a:pt x="1279" y="215"/>
                  </a:lnTo>
                  <a:lnTo>
                    <a:pt x="1283" y="238"/>
                  </a:lnTo>
                  <a:lnTo>
                    <a:pt x="1298" y="880"/>
                  </a:lnTo>
                  <a:lnTo>
                    <a:pt x="1295" y="903"/>
                  </a:lnTo>
                  <a:lnTo>
                    <a:pt x="1285" y="925"/>
                  </a:lnTo>
                  <a:lnTo>
                    <a:pt x="1270" y="945"/>
                  </a:lnTo>
                  <a:lnTo>
                    <a:pt x="1251" y="963"/>
                  </a:lnTo>
                  <a:lnTo>
                    <a:pt x="1230" y="977"/>
                  </a:lnTo>
                  <a:lnTo>
                    <a:pt x="1207" y="989"/>
                  </a:lnTo>
                  <a:lnTo>
                    <a:pt x="1184" y="997"/>
                  </a:lnTo>
                  <a:lnTo>
                    <a:pt x="1162" y="999"/>
                  </a:lnTo>
                  <a:lnTo>
                    <a:pt x="1127" y="1000"/>
                  </a:lnTo>
                  <a:lnTo>
                    <a:pt x="1093" y="1001"/>
                  </a:lnTo>
                  <a:lnTo>
                    <a:pt x="1059" y="1001"/>
                  </a:lnTo>
                  <a:lnTo>
                    <a:pt x="1025" y="1002"/>
                  </a:lnTo>
                  <a:lnTo>
                    <a:pt x="991" y="1002"/>
                  </a:lnTo>
                  <a:lnTo>
                    <a:pt x="957" y="1002"/>
                  </a:lnTo>
                  <a:lnTo>
                    <a:pt x="924" y="1002"/>
                  </a:lnTo>
                  <a:lnTo>
                    <a:pt x="890" y="1001"/>
                  </a:lnTo>
                  <a:lnTo>
                    <a:pt x="857" y="1001"/>
                  </a:lnTo>
                  <a:lnTo>
                    <a:pt x="823" y="1000"/>
                  </a:lnTo>
                  <a:lnTo>
                    <a:pt x="791" y="999"/>
                  </a:lnTo>
                  <a:lnTo>
                    <a:pt x="758" y="997"/>
                  </a:lnTo>
                  <a:lnTo>
                    <a:pt x="725" y="996"/>
                  </a:lnTo>
                  <a:lnTo>
                    <a:pt x="692" y="994"/>
                  </a:lnTo>
                  <a:lnTo>
                    <a:pt x="658" y="992"/>
                  </a:lnTo>
                  <a:lnTo>
                    <a:pt x="626" y="990"/>
                  </a:lnTo>
                  <a:lnTo>
                    <a:pt x="592" y="988"/>
                  </a:lnTo>
                  <a:lnTo>
                    <a:pt x="560" y="985"/>
                  </a:lnTo>
                  <a:lnTo>
                    <a:pt x="526" y="982"/>
                  </a:lnTo>
                  <a:lnTo>
                    <a:pt x="494" y="978"/>
                  </a:lnTo>
                  <a:lnTo>
                    <a:pt x="461" y="975"/>
                  </a:lnTo>
                  <a:lnTo>
                    <a:pt x="428" y="972"/>
                  </a:lnTo>
                  <a:lnTo>
                    <a:pt x="395" y="968"/>
                  </a:lnTo>
                  <a:lnTo>
                    <a:pt x="362" y="964"/>
                  </a:lnTo>
                  <a:lnTo>
                    <a:pt x="329" y="960"/>
                  </a:lnTo>
                  <a:lnTo>
                    <a:pt x="296" y="956"/>
                  </a:lnTo>
                  <a:lnTo>
                    <a:pt x="263" y="951"/>
                  </a:lnTo>
                  <a:lnTo>
                    <a:pt x="230" y="946"/>
                  </a:lnTo>
                  <a:lnTo>
                    <a:pt x="196" y="941"/>
                  </a:lnTo>
                  <a:lnTo>
                    <a:pt x="164" y="936"/>
                  </a:lnTo>
                  <a:lnTo>
                    <a:pt x="130" y="931"/>
                  </a:lnTo>
                  <a:lnTo>
                    <a:pt x="96" y="925"/>
                  </a:lnTo>
                  <a:lnTo>
                    <a:pt x="78" y="919"/>
                  </a:lnTo>
                  <a:lnTo>
                    <a:pt x="60" y="909"/>
                  </a:lnTo>
                  <a:lnTo>
                    <a:pt x="44" y="896"/>
                  </a:lnTo>
                  <a:lnTo>
                    <a:pt x="29" y="880"/>
                  </a:lnTo>
                  <a:lnTo>
                    <a:pt x="17" y="862"/>
                  </a:lnTo>
                  <a:lnTo>
                    <a:pt x="8" y="842"/>
                  </a:lnTo>
                  <a:lnTo>
                    <a:pt x="2" y="821"/>
                  </a:lnTo>
                  <a:lnTo>
                    <a:pt x="0" y="801"/>
                  </a:lnTo>
                  <a:close/>
                </a:path>
              </a:pathLst>
            </a:custGeom>
            <a:solidFill>
              <a:srgbClr val="828A8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3" name="Google Shape;1713;p49"/>
            <p:cNvSpPr/>
            <p:nvPr/>
          </p:nvSpPr>
          <p:spPr>
            <a:xfrm>
              <a:off x="3687" y="2212"/>
              <a:ext cx="124" cy="22"/>
            </a:xfrm>
            <a:custGeom>
              <a:rect b="b" l="l" r="r" t="t"/>
              <a:pathLst>
                <a:path extrusionOk="0" h="265" w="1242">
                  <a:moveTo>
                    <a:pt x="0" y="117"/>
                  </a:moveTo>
                  <a:lnTo>
                    <a:pt x="187" y="105"/>
                  </a:lnTo>
                  <a:lnTo>
                    <a:pt x="206" y="99"/>
                  </a:lnTo>
                  <a:lnTo>
                    <a:pt x="222" y="86"/>
                  </a:lnTo>
                  <a:lnTo>
                    <a:pt x="235" y="70"/>
                  </a:lnTo>
                  <a:lnTo>
                    <a:pt x="249" y="51"/>
                  </a:lnTo>
                  <a:lnTo>
                    <a:pt x="262" y="32"/>
                  </a:lnTo>
                  <a:lnTo>
                    <a:pt x="277" y="17"/>
                  </a:lnTo>
                  <a:lnTo>
                    <a:pt x="293" y="6"/>
                  </a:lnTo>
                  <a:lnTo>
                    <a:pt x="313" y="1"/>
                  </a:lnTo>
                  <a:lnTo>
                    <a:pt x="375" y="0"/>
                  </a:lnTo>
                  <a:lnTo>
                    <a:pt x="432" y="0"/>
                  </a:lnTo>
                  <a:lnTo>
                    <a:pt x="485" y="0"/>
                  </a:lnTo>
                  <a:lnTo>
                    <a:pt x="534" y="2"/>
                  </a:lnTo>
                  <a:lnTo>
                    <a:pt x="580" y="3"/>
                  </a:lnTo>
                  <a:lnTo>
                    <a:pt x="622" y="6"/>
                  </a:lnTo>
                  <a:lnTo>
                    <a:pt x="661" y="9"/>
                  </a:lnTo>
                  <a:lnTo>
                    <a:pt x="697" y="12"/>
                  </a:lnTo>
                  <a:lnTo>
                    <a:pt x="731" y="15"/>
                  </a:lnTo>
                  <a:lnTo>
                    <a:pt x="762" y="19"/>
                  </a:lnTo>
                  <a:lnTo>
                    <a:pt x="790" y="22"/>
                  </a:lnTo>
                  <a:lnTo>
                    <a:pt x="817" y="26"/>
                  </a:lnTo>
                  <a:lnTo>
                    <a:pt x="843" y="30"/>
                  </a:lnTo>
                  <a:lnTo>
                    <a:pt x="867" y="33"/>
                  </a:lnTo>
                  <a:lnTo>
                    <a:pt x="890" y="38"/>
                  </a:lnTo>
                  <a:lnTo>
                    <a:pt x="912" y="41"/>
                  </a:lnTo>
                  <a:lnTo>
                    <a:pt x="935" y="50"/>
                  </a:lnTo>
                  <a:lnTo>
                    <a:pt x="960" y="67"/>
                  </a:lnTo>
                  <a:lnTo>
                    <a:pt x="984" y="89"/>
                  </a:lnTo>
                  <a:lnTo>
                    <a:pt x="1007" y="114"/>
                  </a:lnTo>
                  <a:lnTo>
                    <a:pt x="1029" y="139"/>
                  </a:lnTo>
                  <a:lnTo>
                    <a:pt x="1047" y="160"/>
                  </a:lnTo>
                  <a:lnTo>
                    <a:pt x="1062" y="175"/>
                  </a:lnTo>
                  <a:lnTo>
                    <a:pt x="1072" y="181"/>
                  </a:lnTo>
                  <a:lnTo>
                    <a:pt x="1242" y="206"/>
                  </a:lnTo>
                  <a:lnTo>
                    <a:pt x="1239" y="218"/>
                  </a:lnTo>
                  <a:lnTo>
                    <a:pt x="1232" y="229"/>
                  </a:lnTo>
                  <a:lnTo>
                    <a:pt x="1223" y="238"/>
                  </a:lnTo>
                  <a:lnTo>
                    <a:pt x="1211" y="247"/>
                  </a:lnTo>
                  <a:lnTo>
                    <a:pt x="1195" y="254"/>
                  </a:lnTo>
                  <a:lnTo>
                    <a:pt x="1178" y="259"/>
                  </a:lnTo>
                  <a:lnTo>
                    <a:pt x="1160" y="262"/>
                  </a:lnTo>
                  <a:lnTo>
                    <a:pt x="1139" y="263"/>
                  </a:lnTo>
                  <a:lnTo>
                    <a:pt x="1104" y="264"/>
                  </a:lnTo>
                  <a:lnTo>
                    <a:pt x="1070" y="264"/>
                  </a:lnTo>
                  <a:lnTo>
                    <a:pt x="1036" y="265"/>
                  </a:lnTo>
                  <a:lnTo>
                    <a:pt x="1002" y="265"/>
                  </a:lnTo>
                  <a:lnTo>
                    <a:pt x="969" y="265"/>
                  </a:lnTo>
                  <a:lnTo>
                    <a:pt x="934" y="265"/>
                  </a:lnTo>
                  <a:lnTo>
                    <a:pt x="901" y="265"/>
                  </a:lnTo>
                  <a:lnTo>
                    <a:pt x="867" y="264"/>
                  </a:lnTo>
                  <a:lnTo>
                    <a:pt x="835" y="264"/>
                  </a:lnTo>
                  <a:lnTo>
                    <a:pt x="801" y="263"/>
                  </a:lnTo>
                  <a:lnTo>
                    <a:pt x="769" y="262"/>
                  </a:lnTo>
                  <a:lnTo>
                    <a:pt x="736" y="260"/>
                  </a:lnTo>
                  <a:lnTo>
                    <a:pt x="703" y="259"/>
                  </a:lnTo>
                  <a:lnTo>
                    <a:pt x="669" y="257"/>
                  </a:lnTo>
                  <a:lnTo>
                    <a:pt x="636" y="255"/>
                  </a:lnTo>
                  <a:lnTo>
                    <a:pt x="604" y="253"/>
                  </a:lnTo>
                  <a:lnTo>
                    <a:pt x="570" y="251"/>
                  </a:lnTo>
                  <a:lnTo>
                    <a:pt x="538" y="248"/>
                  </a:lnTo>
                  <a:lnTo>
                    <a:pt x="504" y="246"/>
                  </a:lnTo>
                  <a:lnTo>
                    <a:pt x="472" y="243"/>
                  </a:lnTo>
                  <a:lnTo>
                    <a:pt x="438" y="239"/>
                  </a:lnTo>
                  <a:lnTo>
                    <a:pt x="406" y="235"/>
                  </a:lnTo>
                  <a:lnTo>
                    <a:pt x="373" y="232"/>
                  </a:lnTo>
                  <a:lnTo>
                    <a:pt x="340" y="228"/>
                  </a:lnTo>
                  <a:lnTo>
                    <a:pt x="307" y="224"/>
                  </a:lnTo>
                  <a:lnTo>
                    <a:pt x="274" y="220"/>
                  </a:lnTo>
                  <a:lnTo>
                    <a:pt x="240" y="215"/>
                  </a:lnTo>
                  <a:lnTo>
                    <a:pt x="208" y="210"/>
                  </a:lnTo>
                  <a:lnTo>
                    <a:pt x="174" y="205"/>
                  </a:lnTo>
                  <a:lnTo>
                    <a:pt x="140" y="200"/>
                  </a:lnTo>
                  <a:lnTo>
                    <a:pt x="107" y="195"/>
                  </a:lnTo>
                  <a:lnTo>
                    <a:pt x="73" y="189"/>
                  </a:lnTo>
                  <a:lnTo>
                    <a:pt x="56" y="186"/>
                  </a:lnTo>
                  <a:lnTo>
                    <a:pt x="41" y="180"/>
                  </a:lnTo>
                  <a:lnTo>
                    <a:pt x="28" y="175"/>
                  </a:lnTo>
                  <a:lnTo>
                    <a:pt x="17" y="169"/>
                  </a:lnTo>
                  <a:lnTo>
                    <a:pt x="10" y="160"/>
                  </a:lnTo>
                  <a:lnTo>
                    <a:pt x="4" y="149"/>
                  </a:lnTo>
                  <a:lnTo>
                    <a:pt x="1" y="135"/>
                  </a:lnTo>
                  <a:lnTo>
                    <a:pt x="0" y="117"/>
                  </a:lnTo>
                  <a:close/>
                </a:path>
              </a:pathLst>
            </a:custGeom>
            <a:solidFill>
              <a:srgbClr val="BAC2C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4" name="Google Shape;1714;p49"/>
            <p:cNvSpPr/>
            <p:nvPr/>
          </p:nvSpPr>
          <p:spPr>
            <a:xfrm>
              <a:off x="3685" y="2150"/>
              <a:ext cx="128" cy="40"/>
            </a:xfrm>
            <a:custGeom>
              <a:rect b="b" l="l" r="r" t="t"/>
              <a:pathLst>
                <a:path extrusionOk="0" h="481" w="1274">
                  <a:moveTo>
                    <a:pt x="211" y="357"/>
                  </a:moveTo>
                  <a:lnTo>
                    <a:pt x="0" y="112"/>
                  </a:lnTo>
                  <a:lnTo>
                    <a:pt x="6" y="89"/>
                  </a:lnTo>
                  <a:lnTo>
                    <a:pt x="18" y="69"/>
                  </a:lnTo>
                  <a:lnTo>
                    <a:pt x="34" y="50"/>
                  </a:lnTo>
                  <a:lnTo>
                    <a:pt x="52" y="34"/>
                  </a:lnTo>
                  <a:lnTo>
                    <a:pt x="72" y="21"/>
                  </a:lnTo>
                  <a:lnTo>
                    <a:pt x="95" y="11"/>
                  </a:lnTo>
                  <a:lnTo>
                    <a:pt x="118" y="4"/>
                  </a:lnTo>
                  <a:lnTo>
                    <a:pt x="141" y="1"/>
                  </a:lnTo>
                  <a:lnTo>
                    <a:pt x="173" y="1"/>
                  </a:lnTo>
                  <a:lnTo>
                    <a:pt x="205" y="0"/>
                  </a:lnTo>
                  <a:lnTo>
                    <a:pt x="237" y="0"/>
                  </a:lnTo>
                  <a:lnTo>
                    <a:pt x="268" y="0"/>
                  </a:lnTo>
                  <a:lnTo>
                    <a:pt x="301" y="1"/>
                  </a:lnTo>
                  <a:lnTo>
                    <a:pt x="332" y="1"/>
                  </a:lnTo>
                  <a:lnTo>
                    <a:pt x="365" y="2"/>
                  </a:lnTo>
                  <a:lnTo>
                    <a:pt x="396" y="2"/>
                  </a:lnTo>
                  <a:lnTo>
                    <a:pt x="429" y="3"/>
                  </a:lnTo>
                  <a:lnTo>
                    <a:pt x="460" y="5"/>
                  </a:lnTo>
                  <a:lnTo>
                    <a:pt x="493" y="7"/>
                  </a:lnTo>
                  <a:lnTo>
                    <a:pt x="524" y="9"/>
                  </a:lnTo>
                  <a:lnTo>
                    <a:pt x="557" y="10"/>
                  </a:lnTo>
                  <a:lnTo>
                    <a:pt x="588" y="12"/>
                  </a:lnTo>
                  <a:lnTo>
                    <a:pt x="621" y="14"/>
                  </a:lnTo>
                  <a:lnTo>
                    <a:pt x="653" y="17"/>
                  </a:lnTo>
                  <a:lnTo>
                    <a:pt x="685" y="19"/>
                  </a:lnTo>
                  <a:lnTo>
                    <a:pt x="717" y="22"/>
                  </a:lnTo>
                  <a:lnTo>
                    <a:pt x="748" y="25"/>
                  </a:lnTo>
                  <a:lnTo>
                    <a:pt x="781" y="29"/>
                  </a:lnTo>
                  <a:lnTo>
                    <a:pt x="811" y="32"/>
                  </a:lnTo>
                  <a:lnTo>
                    <a:pt x="843" y="37"/>
                  </a:lnTo>
                  <a:lnTo>
                    <a:pt x="874" y="41"/>
                  </a:lnTo>
                  <a:lnTo>
                    <a:pt x="907" y="45"/>
                  </a:lnTo>
                  <a:lnTo>
                    <a:pt x="938" y="50"/>
                  </a:lnTo>
                  <a:lnTo>
                    <a:pt x="970" y="55"/>
                  </a:lnTo>
                  <a:lnTo>
                    <a:pt x="1001" y="60"/>
                  </a:lnTo>
                  <a:lnTo>
                    <a:pt x="1033" y="66"/>
                  </a:lnTo>
                  <a:lnTo>
                    <a:pt x="1064" y="72"/>
                  </a:lnTo>
                  <a:lnTo>
                    <a:pt x="1096" y="77"/>
                  </a:lnTo>
                  <a:lnTo>
                    <a:pt x="1126" y="84"/>
                  </a:lnTo>
                  <a:lnTo>
                    <a:pt x="1158" y="90"/>
                  </a:lnTo>
                  <a:lnTo>
                    <a:pt x="1180" y="97"/>
                  </a:lnTo>
                  <a:lnTo>
                    <a:pt x="1199" y="108"/>
                  </a:lnTo>
                  <a:lnTo>
                    <a:pt x="1218" y="122"/>
                  </a:lnTo>
                  <a:lnTo>
                    <a:pt x="1233" y="141"/>
                  </a:lnTo>
                  <a:lnTo>
                    <a:pt x="1247" y="162"/>
                  </a:lnTo>
                  <a:lnTo>
                    <a:pt x="1258" y="186"/>
                  </a:lnTo>
                  <a:lnTo>
                    <a:pt x="1267" y="211"/>
                  </a:lnTo>
                  <a:lnTo>
                    <a:pt x="1274" y="238"/>
                  </a:lnTo>
                  <a:lnTo>
                    <a:pt x="964" y="460"/>
                  </a:lnTo>
                  <a:lnTo>
                    <a:pt x="946" y="470"/>
                  </a:lnTo>
                  <a:lnTo>
                    <a:pt x="929" y="476"/>
                  </a:lnTo>
                  <a:lnTo>
                    <a:pt x="913" y="480"/>
                  </a:lnTo>
                  <a:lnTo>
                    <a:pt x="895" y="481"/>
                  </a:lnTo>
                  <a:lnTo>
                    <a:pt x="877" y="480"/>
                  </a:lnTo>
                  <a:lnTo>
                    <a:pt x="859" y="477"/>
                  </a:lnTo>
                  <a:lnTo>
                    <a:pt x="839" y="476"/>
                  </a:lnTo>
                  <a:lnTo>
                    <a:pt x="817" y="474"/>
                  </a:lnTo>
                  <a:lnTo>
                    <a:pt x="799" y="473"/>
                  </a:lnTo>
                  <a:lnTo>
                    <a:pt x="781" y="473"/>
                  </a:lnTo>
                  <a:lnTo>
                    <a:pt x="760" y="472"/>
                  </a:lnTo>
                  <a:lnTo>
                    <a:pt x="739" y="471"/>
                  </a:lnTo>
                  <a:lnTo>
                    <a:pt x="716" y="471"/>
                  </a:lnTo>
                  <a:lnTo>
                    <a:pt x="690" y="470"/>
                  </a:lnTo>
                  <a:lnTo>
                    <a:pt x="665" y="469"/>
                  </a:lnTo>
                  <a:lnTo>
                    <a:pt x="636" y="468"/>
                  </a:lnTo>
                  <a:lnTo>
                    <a:pt x="607" y="467"/>
                  </a:lnTo>
                  <a:lnTo>
                    <a:pt x="575" y="465"/>
                  </a:lnTo>
                  <a:lnTo>
                    <a:pt x="542" y="463"/>
                  </a:lnTo>
                  <a:lnTo>
                    <a:pt x="506" y="460"/>
                  </a:lnTo>
                  <a:lnTo>
                    <a:pt x="469" y="457"/>
                  </a:lnTo>
                  <a:lnTo>
                    <a:pt x="428" y="453"/>
                  </a:lnTo>
                  <a:lnTo>
                    <a:pt x="385" y="447"/>
                  </a:lnTo>
                  <a:lnTo>
                    <a:pt x="340" y="442"/>
                  </a:lnTo>
                  <a:lnTo>
                    <a:pt x="322" y="439"/>
                  </a:lnTo>
                  <a:lnTo>
                    <a:pt x="304" y="432"/>
                  </a:lnTo>
                  <a:lnTo>
                    <a:pt x="287" y="423"/>
                  </a:lnTo>
                  <a:lnTo>
                    <a:pt x="270" y="411"/>
                  </a:lnTo>
                  <a:lnTo>
                    <a:pt x="254" y="399"/>
                  </a:lnTo>
                  <a:lnTo>
                    <a:pt x="239" y="385"/>
                  </a:lnTo>
                  <a:lnTo>
                    <a:pt x="225" y="371"/>
                  </a:lnTo>
                  <a:lnTo>
                    <a:pt x="211" y="357"/>
                  </a:lnTo>
                  <a:close/>
                </a:path>
              </a:pathLst>
            </a:custGeom>
            <a:solidFill>
              <a:srgbClr val="54595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5" name="Google Shape;1715;p49"/>
            <p:cNvSpPr/>
            <p:nvPr/>
          </p:nvSpPr>
          <p:spPr>
            <a:xfrm>
              <a:off x="3697" y="2171"/>
              <a:ext cx="104" cy="58"/>
            </a:xfrm>
            <a:custGeom>
              <a:rect b="b" l="l" r="r" t="t"/>
              <a:pathLst>
                <a:path extrusionOk="0" h="691" w="1044">
                  <a:moveTo>
                    <a:pt x="1005" y="691"/>
                  </a:moveTo>
                  <a:lnTo>
                    <a:pt x="976" y="691"/>
                  </a:lnTo>
                  <a:lnTo>
                    <a:pt x="946" y="690"/>
                  </a:lnTo>
                  <a:lnTo>
                    <a:pt x="917" y="689"/>
                  </a:lnTo>
                  <a:lnTo>
                    <a:pt x="887" y="689"/>
                  </a:lnTo>
                  <a:lnTo>
                    <a:pt x="857" y="688"/>
                  </a:lnTo>
                  <a:lnTo>
                    <a:pt x="827" y="687"/>
                  </a:lnTo>
                  <a:lnTo>
                    <a:pt x="798" y="686"/>
                  </a:lnTo>
                  <a:lnTo>
                    <a:pt x="768" y="685"/>
                  </a:lnTo>
                  <a:lnTo>
                    <a:pt x="739" y="684"/>
                  </a:lnTo>
                  <a:lnTo>
                    <a:pt x="709" y="683"/>
                  </a:lnTo>
                  <a:lnTo>
                    <a:pt x="680" y="681"/>
                  </a:lnTo>
                  <a:lnTo>
                    <a:pt x="651" y="680"/>
                  </a:lnTo>
                  <a:lnTo>
                    <a:pt x="622" y="678"/>
                  </a:lnTo>
                  <a:lnTo>
                    <a:pt x="592" y="676"/>
                  </a:lnTo>
                  <a:lnTo>
                    <a:pt x="562" y="675"/>
                  </a:lnTo>
                  <a:lnTo>
                    <a:pt x="532" y="672"/>
                  </a:lnTo>
                  <a:lnTo>
                    <a:pt x="503" y="670"/>
                  </a:lnTo>
                  <a:lnTo>
                    <a:pt x="472" y="668"/>
                  </a:lnTo>
                  <a:lnTo>
                    <a:pt x="443" y="664"/>
                  </a:lnTo>
                  <a:lnTo>
                    <a:pt x="412" y="662"/>
                  </a:lnTo>
                  <a:lnTo>
                    <a:pt x="383" y="659"/>
                  </a:lnTo>
                  <a:lnTo>
                    <a:pt x="353" y="656"/>
                  </a:lnTo>
                  <a:lnTo>
                    <a:pt x="323" y="653"/>
                  </a:lnTo>
                  <a:lnTo>
                    <a:pt x="293" y="649"/>
                  </a:lnTo>
                  <a:lnTo>
                    <a:pt x="262" y="646"/>
                  </a:lnTo>
                  <a:lnTo>
                    <a:pt x="232" y="642"/>
                  </a:lnTo>
                  <a:lnTo>
                    <a:pt x="201" y="638"/>
                  </a:lnTo>
                  <a:lnTo>
                    <a:pt x="171" y="632"/>
                  </a:lnTo>
                  <a:lnTo>
                    <a:pt x="139" y="628"/>
                  </a:lnTo>
                  <a:lnTo>
                    <a:pt x="109" y="623"/>
                  </a:lnTo>
                  <a:lnTo>
                    <a:pt x="78" y="618"/>
                  </a:lnTo>
                  <a:lnTo>
                    <a:pt x="47" y="613"/>
                  </a:lnTo>
                  <a:lnTo>
                    <a:pt x="37" y="611"/>
                  </a:lnTo>
                  <a:lnTo>
                    <a:pt x="29" y="607"/>
                  </a:lnTo>
                  <a:lnTo>
                    <a:pt x="22" y="603"/>
                  </a:lnTo>
                  <a:lnTo>
                    <a:pt x="16" y="597"/>
                  </a:lnTo>
                  <a:lnTo>
                    <a:pt x="10" y="591"/>
                  </a:lnTo>
                  <a:lnTo>
                    <a:pt x="6" y="584"/>
                  </a:lnTo>
                  <a:lnTo>
                    <a:pt x="4" y="576"/>
                  </a:lnTo>
                  <a:lnTo>
                    <a:pt x="3" y="568"/>
                  </a:lnTo>
                  <a:lnTo>
                    <a:pt x="1" y="434"/>
                  </a:lnTo>
                  <a:lnTo>
                    <a:pt x="0" y="303"/>
                  </a:lnTo>
                  <a:lnTo>
                    <a:pt x="0" y="174"/>
                  </a:lnTo>
                  <a:lnTo>
                    <a:pt x="3" y="39"/>
                  </a:lnTo>
                  <a:lnTo>
                    <a:pt x="4" y="31"/>
                  </a:lnTo>
                  <a:lnTo>
                    <a:pt x="6" y="23"/>
                  </a:lnTo>
                  <a:lnTo>
                    <a:pt x="10" y="16"/>
                  </a:lnTo>
                  <a:lnTo>
                    <a:pt x="15" y="10"/>
                  </a:lnTo>
                  <a:lnTo>
                    <a:pt x="20" y="6"/>
                  </a:lnTo>
                  <a:lnTo>
                    <a:pt x="27" y="3"/>
                  </a:lnTo>
                  <a:lnTo>
                    <a:pt x="35" y="1"/>
                  </a:lnTo>
                  <a:lnTo>
                    <a:pt x="45" y="0"/>
                  </a:lnTo>
                  <a:lnTo>
                    <a:pt x="74" y="0"/>
                  </a:lnTo>
                  <a:lnTo>
                    <a:pt x="104" y="1"/>
                  </a:lnTo>
                  <a:lnTo>
                    <a:pt x="133" y="2"/>
                  </a:lnTo>
                  <a:lnTo>
                    <a:pt x="162" y="2"/>
                  </a:lnTo>
                  <a:lnTo>
                    <a:pt x="192" y="3"/>
                  </a:lnTo>
                  <a:lnTo>
                    <a:pt x="221" y="4"/>
                  </a:lnTo>
                  <a:lnTo>
                    <a:pt x="251" y="5"/>
                  </a:lnTo>
                  <a:lnTo>
                    <a:pt x="280" y="6"/>
                  </a:lnTo>
                  <a:lnTo>
                    <a:pt x="310" y="7"/>
                  </a:lnTo>
                  <a:lnTo>
                    <a:pt x="339" y="8"/>
                  </a:lnTo>
                  <a:lnTo>
                    <a:pt x="369" y="9"/>
                  </a:lnTo>
                  <a:lnTo>
                    <a:pt x="398" y="11"/>
                  </a:lnTo>
                  <a:lnTo>
                    <a:pt x="428" y="12"/>
                  </a:lnTo>
                  <a:lnTo>
                    <a:pt x="457" y="14"/>
                  </a:lnTo>
                  <a:lnTo>
                    <a:pt x="487" y="16"/>
                  </a:lnTo>
                  <a:lnTo>
                    <a:pt x="516" y="17"/>
                  </a:lnTo>
                  <a:lnTo>
                    <a:pt x="546" y="20"/>
                  </a:lnTo>
                  <a:lnTo>
                    <a:pt x="575" y="22"/>
                  </a:lnTo>
                  <a:lnTo>
                    <a:pt x="605" y="25"/>
                  </a:lnTo>
                  <a:lnTo>
                    <a:pt x="634" y="27"/>
                  </a:lnTo>
                  <a:lnTo>
                    <a:pt x="664" y="30"/>
                  </a:lnTo>
                  <a:lnTo>
                    <a:pt x="692" y="32"/>
                  </a:lnTo>
                  <a:lnTo>
                    <a:pt x="721" y="35"/>
                  </a:lnTo>
                  <a:lnTo>
                    <a:pt x="751" y="38"/>
                  </a:lnTo>
                  <a:lnTo>
                    <a:pt x="780" y="41"/>
                  </a:lnTo>
                  <a:lnTo>
                    <a:pt x="811" y="44"/>
                  </a:lnTo>
                  <a:lnTo>
                    <a:pt x="840" y="49"/>
                  </a:lnTo>
                  <a:lnTo>
                    <a:pt x="870" y="53"/>
                  </a:lnTo>
                  <a:lnTo>
                    <a:pt x="900" y="56"/>
                  </a:lnTo>
                  <a:lnTo>
                    <a:pt x="930" y="60"/>
                  </a:lnTo>
                  <a:lnTo>
                    <a:pt x="959" y="65"/>
                  </a:lnTo>
                  <a:lnTo>
                    <a:pt x="990" y="69"/>
                  </a:lnTo>
                  <a:lnTo>
                    <a:pt x="999" y="71"/>
                  </a:lnTo>
                  <a:lnTo>
                    <a:pt x="1007" y="75"/>
                  </a:lnTo>
                  <a:lnTo>
                    <a:pt x="1014" y="80"/>
                  </a:lnTo>
                  <a:lnTo>
                    <a:pt x="1020" y="85"/>
                  </a:lnTo>
                  <a:lnTo>
                    <a:pt x="1025" y="91"/>
                  </a:lnTo>
                  <a:lnTo>
                    <a:pt x="1029" y="98"/>
                  </a:lnTo>
                  <a:lnTo>
                    <a:pt x="1032" y="105"/>
                  </a:lnTo>
                  <a:lnTo>
                    <a:pt x="1033" y="114"/>
                  </a:lnTo>
                  <a:lnTo>
                    <a:pt x="1038" y="248"/>
                  </a:lnTo>
                  <a:lnTo>
                    <a:pt x="1041" y="382"/>
                  </a:lnTo>
                  <a:lnTo>
                    <a:pt x="1042" y="516"/>
                  </a:lnTo>
                  <a:lnTo>
                    <a:pt x="1044" y="654"/>
                  </a:lnTo>
                  <a:lnTo>
                    <a:pt x="1044" y="662"/>
                  </a:lnTo>
                  <a:lnTo>
                    <a:pt x="1042" y="670"/>
                  </a:lnTo>
                  <a:lnTo>
                    <a:pt x="1039" y="676"/>
                  </a:lnTo>
                  <a:lnTo>
                    <a:pt x="1033" y="681"/>
                  </a:lnTo>
                  <a:lnTo>
                    <a:pt x="1028" y="685"/>
                  </a:lnTo>
                  <a:lnTo>
                    <a:pt x="1021" y="688"/>
                  </a:lnTo>
                  <a:lnTo>
                    <a:pt x="1013" y="690"/>
                  </a:lnTo>
                  <a:lnTo>
                    <a:pt x="1005" y="691"/>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6" name="Google Shape;1716;p49"/>
            <p:cNvSpPr/>
            <p:nvPr/>
          </p:nvSpPr>
          <p:spPr>
            <a:xfrm>
              <a:off x="3697" y="2172"/>
              <a:ext cx="103" cy="57"/>
            </a:xfrm>
            <a:custGeom>
              <a:rect b="b" l="l" r="r" t="t"/>
              <a:pathLst>
                <a:path extrusionOk="0" h="684" w="1032">
                  <a:moveTo>
                    <a:pt x="994" y="684"/>
                  </a:moveTo>
                  <a:lnTo>
                    <a:pt x="964" y="683"/>
                  </a:lnTo>
                  <a:lnTo>
                    <a:pt x="935" y="683"/>
                  </a:lnTo>
                  <a:lnTo>
                    <a:pt x="906" y="682"/>
                  </a:lnTo>
                  <a:lnTo>
                    <a:pt x="877" y="681"/>
                  </a:lnTo>
                  <a:lnTo>
                    <a:pt x="848" y="680"/>
                  </a:lnTo>
                  <a:lnTo>
                    <a:pt x="818" y="679"/>
                  </a:lnTo>
                  <a:lnTo>
                    <a:pt x="790" y="678"/>
                  </a:lnTo>
                  <a:lnTo>
                    <a:pt x="760" y="677"/>
                  </a:lnTo>
                  <a:lnTo>
                    <a:pt x="731" y="676"/>
                  </a:lnTo>
                  <a:lnTo>
                    <a:pt x="701" y="675"/>
                  </a:lnTo>
                  <a:lnTo>
                    <a:pt x="673" y="673"/>
                  </a:lnTo>
                  <a:lnTo>
                    <a:pt x="644" y="672"/>
                  </a:lnTo>
                  <a:lnTo>
                    <a:pt x="615" y="670"/>
                  </a:lnTo>
                  <a:lnTo>
                    <a:pt x="585" y="669"/>
                  </a:lnTo>
                  <a:lnTo>
                    <a:pt x="556" y="667"/>
                  </a:lnTo>
                  <a:lnTo>
                    <a:pt x="526" y="665"/>
                  </a:lnTo>
                  <a:lnTo>
                    <a:pt x="497" y="663"/>
                  </a:lnTo>
                  <a:lnTo>
                    <a:pt x="467" y="659"/>
                  </a:lnTo>
                  <a:lnTo>
                    <a:pt x="438" y="657"/>
                  </a:lnTo>
                  <a:lnTo>
                    <a:pt x="408" y="654"/>
                  </a:lnTo>
                  <a:lnTo>
                    <a:pt x="379" y="651"/>
                  </a:lnTo>
                  <a:lnTo>
                    <a:pt x="349" y="648"/>
                  </a:lnTo>
                  <a:lnTo>
                    <a:pt x="319" y="645"/>
                  </a:lnTo>
                  <a:lnTo>
                    <a:pt x="290" y="642"/>
                  </a:lnTo>
                  <a:lnTo>
                    <a:pt x="259" y="638"/>
                  </a:lnTo>
                  <a:lnTo>
                    <a:pt x="229" y="635"/>
                  </a:lnTo>
                  <a:lnTo>
                    <a:pt x="199" y="631"/>
                  </a:lnTo>
                  <a:lnTo>
                    <a:pt x="169" y="625"/>
                  </a:lnTo>
                  <a:lnTo>
                    <a:pt x="138" y="621"/>
                  </a:lnTo>
                  <a:lnTo>
                    <a:pt x="108" y="616"/>
                  </a:lnTo>
                  <a:lnTo>
                    <a:pt x="76" y="611"/>
                  </a:lnTo>
                  <a:lnTo>
                    <a:pt x="46" y="606"/>
                  </a:lnTo>
                  <a:lnTo>
                    <a:pt x="37" y="604"/>
                  </a:lnTo>
                  <a:lnTo>
                    <a:pt x="30" y="599"/>
                  </a:lnTo>
                  <a:lnTo>
                    <a:pt x="23" y="595"/>
                  </a:lnTo>
                  <a:lnTo>
                    <a:pt x="17" y="589"/>
                  </a:lnTo>
                  <a:lnTo>
                    <a:pt x="11" y="584"/>
                  </a:lnTo>
                  <a:lnTo>
                    <a:pt x="7" y="577"/>
                  </a:lnTo>
                  <a:lnTo>
                    <a:pt x="5" y="569"/>
                  </a:lnTo>
                  <a:lnTo>
                    <a:pt x="4" y="561"/>
                  </a:lnTo>
                  <a:lnTo>
                    <a:pt x="1" y="429"/>
                  </a:lnTo>
                  <a:lnTo>
                    <a:pt x="0" y="298"/>
                  </a:lnTo>
                  <a:lnTo>
                    <a:pt x="0" y="170"/>
                  </a:lnTo>
                  <a:lnTo>
                    <a:pt x="4" y="37"/>
                  </a:lnTo>
                  <a:lnTo>
                    <a:pt x="5" y="29"/>
                  </a:lnTo>
                  <a:lnTo>
                    <a:pt x="7" y="23"/>
                  </a:lnTo>
                  <a:lnTo>
                    <a:pt x="11" y="16"/>
                  </a:lnTo>
                  <a:lnTo>
                    <a:pt x="15" y="10"/>
                  </a:lnTo>
                  <a:lnTo>
                    <a:pt x="21" y="6"/>
                  </a:lnTo>
                  <a:lnTo>
                    <a:pt x="28" y="3"/>
                  </a:lnTo>
                  <a:lnTo>
                    <a:pt x="35" y="1"/>
                  </a:lnTo>
                  <a:lnTo>
                    <a:pt x="44" y="0"/>
                  </a:lnTo>
                  <a:lnTo>
                    <a:pt x="73" y="0"/>
                  </a:lnTo>
                  <a:lnTo>
                    <a:pt x="103" y="1"/>
                  </a:lnTo>
                  <a:lnTo>
                    <a:pt x="131" y="1"/>
                  </a:lnTo>
                  <a:lnTo>
                    <a:pt x="160" y="2"/>
                  </a:lnTo>
                  <a:lnTo>
                    <a:pt x="190" y="2"/>
                  </a:lnTo>
                  <a:lnTo>
                    <a:pt x="219" y="3"/>
                  </a:lnTo>
                  <a:lnTo>
                    <a:pt x="248" y="4"/>
                  </a:lnTo>
                  <a:lnTo>
                    <a:pt x="277" y="5"/>
                  </a:lnTo>
                  <a:lnTo>
                    <a:pt x="307" y="6"/>
                  </a:lnTo>
                  <a:lnTo>
                    <a:pt x="335" y="7"/>
                  </a:lnTo>
                  <a:lnTo>
                    <a:pt x="365" y="8"/>
                  </a:lnTo>
                  <a:lnTo>
                    <a:pt x="394" y="10"/>
                  </a:lnTo>
                  <a:lnTo>
                    <a:pt x="423" y="12"/>
                  </a:lnTo>
                  <a:lnTo>
                    <a:pt x="452" y="14"/>
                  </a:lnTo>
                  <a:lnTo>
                    <a:pt x="481" y="16"/>
                  </a:lnTo>
                  <a:lnTo>
                    <a:pt x="510" y="17"/>
                  </a:lnTo>
                  <a:lnTo>
                    <a:pt x="540" y="19"/>
                  </a:lnTo>
                  <a:lnTo>
                    <a:pt x="568" y="21"/>
                  </a:lnTo>
                  <a:lnTo>
                    <a:pt x="597" y="24"/>
                  </a:lnTo>
                  <a:lnTo>
                    <a:pt x="627" y="26"/>
                  </a:lnTo>
                  <a:lnTo>
                    <a:pt x="656" y="29"/>
                  </a:lnTo>
                  <a:lnTo>
                    <a:pt x="684" y="31"/>
                  </a:lnTo>
                  <a:lnTo>
                    <a:pt x="713" y="34"/>
                  </a:lnTo>
                  <a:lnTo>
                    <a:pt x="743" y="37"/>
                  </a:lnTo>
                  <a:lnTo>
                    <a:pt x="772" y="40"/>
                  </a:lnTo>
                  <a:lnTo>
                    <a:pt x="802" y="44"/>
                  </a:lnTo>
                  <a:lnTo>
                    <a:pt x="831" y="48"/>
                  </a:lnTo>
                  <a:lnTo>
                    <a:pt x="861" y="51"/>
                  </a:lnTo>
                  <a:lnTo>
                    <a:pt x="890" y="55"/>
                  </a:lnTo>
                  <a:lnTo>
                    <a:pt x="920" y="59"/>
                  </a:lnTo>
                  <a:lnTo>
                    <a:pt x="950" y="63"/>
                  </a:lnTo>
                  <a:lnTo>
                    <a:pt x="980" y="67"/>
                  </a:lnTo>
                  <a:lnTo>
                    <a:pt x="988" y="69"/>
                  </a:lnTo>
                  <a:lnTo>
                    <a:pt x="995" y="74"/>
                  </a:lnTo>
                  <a:lnTo>
                    <a:pt x="1001" y="78"/>
                  </a:lnTo>
                  <a:lnTo>
                    <a:pt x="1007" y="83"/>
                  </a:lnTo>
                  <a:lnTo>
                    <a:pt x="1012" y="90"/>
                  </a:lnTo>
                  <a:lnTo>
                    <a:pt x="1016" y="97"/>
                  </a:lnTo>
                  <a:lnTo>
                    <a:pt x="1019" y="105"/>
                  </a:lnTo>
                  <a:lnTo>
                    <a:pt x="1020" y="114"/>
                  </a:lnTo>
                  <a:lnTo>
                    <a:pt x="1024" y="245"/>
                  </a:lnTo>
                  <a:lnTo>
                    <a:pt x="1027" y="377"/>
                  </a:lnTo>
                  <a:lnTo>
                    <a:pt x="1029" y="509"/>
                  </a:lnTo>
                  <a:lnTo>
                    <a:pt x="1032" y="647"/>
                  </a:lnTo>
                  <a:lnTo>
                    <a:pt x="1031" y="655"/>
                  </a:lnTo>
                  <a:lnTo>
                    <a:pt x="1029" y="663"/>
                  </a:lnTo>
                  <a:lnTo>
                    <a:pt x="1026" y="669"/>
                  </a:lnTo>
                  <a:lnTo>
                    <a:pt x="1021" y="674"/>
                  </a:lnTo>
                  <a:lnTo>
                    <a:pt x="1016" y="678"/>
                  </a:lnTo>
                  <a:lnTo>
                    <a:pt x="1009" y="681"/>
                  </a:lnTo>
                  <a:lnTo>
                    <a:pt x="1002" y="683"/>
                  </a:lnTo>
                  <a:lnTo>
                    <a:pt x="994" y="684"/>
                  </a:lnTo>
                  <a:close/>
                </a:path>
              </a:pathLst>
            </a:custGeom>
            <a:solidFill>
              <a:srgbClr val="0F141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7" name="Google Shape;1717;p49"/>
            <p:cNvSpPr/>
            <p:nvPr/>
          </p:nvSpPr>
          <p:spPr>
            <a:xfrm>
              <a:off x="3697" y="2173"/>
              <a:ext cx="102" cy="56"/>
            </a:xfrm>
            <a:custGeom>
              <a:rect b="b" l="l" r="r" t="t"/>
              <a:pathLst>
                <a:path extrusionOk="0" h="676" w="1020">
                  <a:moveTo>
                    <a:pt x="982" y="676"/>
                  </a:moveTo>
                  <a:lnTo>
                    <a:pt x="952" y="675"/>
                  </a:lnTo>
                  <a:lnTo>
                    <a:pt x="924" y="675"/>
                  </a:lnTo>
                  <a:lnTo>
                    <a:pt x="894" y="674"/>
                  </a:lnTo>
                  <a:lnTo>
                    <a:pt x="866" y="673"/>
                  </a:lnTo>
                  <a:lnTo>
                    <a:pt x="836" y="672"/>
                  </a:lnTo>
                  <a:lnTo>
                    <a:pt x="808" y="671"/>
                  </a:lnTo>
                  <a:lnTo>
                    <a:pt x="778" y="670"/>
                  </a:lnTo>
                  <a:lnTo>
                    <a:pt x="750" y="669"/>
                  </a:lnTo>
                  <a:lnTo>
                    <a:pt x="720" y="668"/>
                  </a:lnTo>
                  <a:lnTo>
                    <a:pt x="692" y="667"/>
                  </a:lnTo>
                  <a:lnTo>
                    <a:pt x="665" y="665"/>
                  </a:lnTo>
                  <a:lnTo>
                    <a:pt x="635" y="664"/>
                  </a:lnTo>
                  <a:lnTo>
                    <a:pt x="607" y="662"/>
                  </a:lnTo>
                  <a:lnTo>
                    <a:pt x="577" y="661"/>
                  </a:lnTo>
                  <a:lnTo>
                    <a:pt x="549" y="659"/>
                  </a:lnTo>
                  <a:lnTo>
                    <a:pt x="519" y="657"/>
                  </a:lnTo>
                  <a:lnTo>
                    <a:pt x="491" y="655"/>
                  </a:lnTo>
                  <a:lnTo>
                    <a:pt x="461" y="651"/>
                  </a:lnTo>
                  <a:lnTo>
                    <a:pt x="432" y="649"/>
                  </a:lnTo>
                  <a:lnTo>
                    <a:pt x="403" y="646"/>
                  </a:lnTo>
                  <a:lnTo>
                    <a:pt x="374" y="643"/>
                  </a:lnTo>
                  <a:lnTo>
                    <a:pt x="344" y="640"/>
                  </a:lnTo>
                  <a:lnTo>
                    <a:pt x="315" y="637"/>
                  </a:lnTo>
                  <a:lnTo>
                    <a:pt x="285" y="634"/>
                  </a:lnTo>
                  <a:lnTo>
                    <a:pt x="256" y="630"/>
                  </a:lnTo>
                  <a:lnTo>
                    <a:pt x="227" y="627"/>
                  </a:lnTo>
                  <a:lnTo>
                    <a:pt x="196" y="623"/>
                  </a:lnTo>
                  <a:lnTo>
                    <a:pt x="167" y="617"/>
                  </a:lnTo>
                  <a:lnTo>
                    <a:pt x="136" y="613"/>
                  </a:lnTo>
                  <a:lnTo>
                    <a:pt x="107" y="608"/>
                  </a:lnTo>
                  <a:lnTo>
                    <a:pt x="76" y="603"/>
                  </a:lnTo>
                  <a:lnTo>
                    <a:pt x="46" y="598"/>
                  </a:lnTo>
                  <a:lnTo>
                    <a:pt x="36" y="596"/>
                  </a:lnTo>
                  <a:lnTo>
                    <a:pt x="28" y="592"/>
                  </a:lnTo>
                  <a:lnTo>
                    <a:pt x="21" y="588"/>
                  </a:lnTo>
                  <a:lnTo>
                    <a:pt x="16" y="583"/>
                  </a:lnTo>
                  <a:lnTo>
                    <a:pt x="11" y="577"/>
                  </a:lnTo>
                  <a:lnTo>
                    <a:pt x="7" y="570"/>
                  </a:lnTo>
                  <a:lnTo>
                    <a:pt x="5" y="562"/>
                  </a:lnTo>
                  <a:lnTo>
                    <a:pt x="4" y="553"/>
                  </a:lnTo>
                  <a:lnTo>
                    <a:pt x="1" y="423"/>
                  </a:lnTo>
                  <a:lnTo>
                    <a:pt x="0" y="295"/>
                  </a:lnTo>
                  <a:lnTo>
                    <a:pt x="0" y="169"/>
                  </a:lnTo>
                  <a:lnTo>
                    <a:pt x="4" y="37"/>
                  </a:lnTo>
                  <a:lnTo>
                    <a:pt x="5" y="29"/>
                  </a:lnTo>
                  <a:lnTo>
                    <a:pt x="7" y="22"/>
                  </a:lnTo>
                  <a:lnTo>
                    <a:pt x="11" y="16"/>
                  </a:lnTo>
                  <a:lnTo>
                    <a:pt x="15" y="11"/>
                  </a:lnTo>
                  <a:lnTo>
                    <a:pt x="21" y="7"/>
                  </a:lnTo>
                  <a:lnTo>
                    <a:pt x="28" y="4"/>
                  </a:lnTo>
                  <a:lnTo>
                    <a:pt x="35" y="1"/>
                  </a:lnTo>
                  <a:lnTo>
                    <a:pt x="44" y="0"/>
                  </a:lnTo>
                  <a:lnTo>
                    <a:pt x="72" y="0"/>
                  </a:lnTo>
                  <a:lnTo>
                    <a:pt x="102" y="1"/>
                  </a:lnTo>
                  <a:lnTo>
                    <a:pt x="130" y="1"/>
                  </a:lnTo>
                  <a:lnTo>
                    <a:pt x="158" y="2"/>
                  </a:lnTo>
                  <a:lnTo>
                    <a:pt x="188" y="4"/>
                  </a:lnTo>
                  <a:lnTo>
                    <a:pt x="216" y="5"/>
                  </a:lnTo>
                  <a:lnTo>
                    <a:pt x="245" y="5"/>
                  </a:lnTo>
                  <a:lnTo>
                    <a:pt x="274" y="6"/>
                  </a:lnTo>
                  <a:lnTo>
                    <a:pt x="303" y="7"/>
                  </a:lnTo>
                  <a:lnTo>
                    <a:pt x="331" y="9"/>
                  </a:lnTo>
                  <a:lnTo>
                    <a:pt x="361" y="10"/>
                  </a:lnTo>
                  <a:lnTo>
                    <a:pt x="389" y="11"/>
                  </a:lnTo>
                  <a:lnTo>
                    <a:pt x="418" y="13"/>
                  </a:lnTo>
                  <a:lnTo>
                    <a:pt x="446" y="14"/>
                  </a:lnTo>
                  <a:lnTo>
                    <a:pt x="476" y="16"/>
                  </a:lnTo>
                  <a:lnTo>
                    <a:pt x="504" y="18"/>
                  </a:lnTo>
                  <a:lnTo>
                    <a:pt x="532" y="20"/>
                  </a:lnTo>
                  <a:lnTo>
                    <a:pt x="562" y="22"/>
                  </a:lnTo>
                  <a:lnTo>
                    <a:pt x="590" y="24"/>
                  </a:lnTo>
                  <a:lnTo>
                    <a:pt x="620" y="27"/>
                  </a:lnTo>
                  <a:lnTo>
                    <a:pt x="648" y="29"/>
                  </a:lnTo>
                  <a:lnTo>
                    <a:pt x="676" y="32"/>
                  </a:lnTo>
                  <a:lnTo>
                    <a:pt x="705" y="35"/>
                  </a:lnTo>
                  <a:lnTo>
                    <a:pt x="734" y="38"/>
                  </a:lnTo>
                  <a:lnTo>
                    <a:pt x="763" y="42"/>
                  </a:lnTo>
                  <a:lnTo>
                    <a:pt x="793" y="45"/>
                  </a:lnTo>
                  <a:lnTo>
                    <a:pt x="821" y="48"/>
                  </a:lnTo>
                  <a:lnTo>
                    <a:pt x="851" y="52"/>
                  </a:lnTo>
                  <a:lnTo>
                    <a:pt x="880" y="56"/>
                  </a:lnTo>
                  <a:lnTo>
                    <a:pt x="908" y="60"/>
                  </a:lnTo>
                  <a:lnTo>
                    <a:pt x="938" y="65"/>
                  </a:lnTo>
                  <a:lnTo>
                    <a:pt x="967" y="69"/>
                  </a:lnTo>
                  <a:lnTo>
                    <a:pt x="977" y="71"/>
                  </a:lnTo>
                  <a:lnTo>
                    <a:pt x="984" y="75"/>
                  </a:lnTo>
                  <a:lnTo>
                    <a:pt x="991" y="79"/>
                  </a:lnTo>
                  <a:lnTo>
                    <a:pt x="996" y="84"/>
                  </a:lnTo>
                  <a:lnTo>
                    <a:pt x="1001" y="90"/>
                  </a:lnTo>
                  <a:lnTo>
                    <a:pt x="1004" y="97"/>
                  </a:lnTo>
                  <a:lnTo>
                    <a:pt x="1007" y="105"/>
                  </a:lnTo>
                  <a:lnTo>
                    <a:pt x="1008" y="113"/>
                  </a:lnTo>
                  <a:lnTo>
                    <a:pt x="1013" y="243"/>
                  </a:lnTo>
                  <a:lnTo>
                    <a:pt x="1016" y="373"/>
                  </a:lnTo>
                  <a:lnTo>
                    <a:pt x="1018" y="504"/>
                  </a:lnTo>
                  <a:lnTo>
                    <a:pt x="1020" y="639"/>
                  </a:lnTo>
                  <a:lnTo>
                    <a:pt x="1019" y="647"/>
                  </a:lnTo>
                  <a:lnTo>
                    <a:pt x="1017" y="655"/>
                  </a:lnTo>
                  <a:lnTo>
                    <a:pt x="1014" y="661"/>
                  </a:lnTo>
                  <a:lnTo>
                    <a:pt x="1009" y="666"/>
                  </a:lnTo>
                  <a:lnTo>
                    <a:pt x="1004" y="670"/>
                  </a:lnTo>
                  <a:lnTo>
                    <a:pt x="997" y="673"/>
                  </a:lnTo>
                  <a:lnTo>
                    <a:pt x="990" y="675"/>
                  </a:lnTo>
                  <a:lnTo>
                    <a:pt x="982" y="676"/>
                  </a:lnTo>
                  <a:close/>
                </a:path>
              </a:pathLst>
            </a:custGeom>
            <a:solidFill>
              <a:srgbClr val="1E2B2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8" name="Google Shape;1718;p49"/>
            <p:cNvSpPr/>
            <p:nvPr/>
          </p:nvSpPr>
          <p:spPr>
            <a:xfrm>
              <a:off x="3697" y="2173"/>
              <a:ext cx="101" cy="56"/>
            </a:xfrm>
            <a:custGeom>
              <a:rect b="b" l="l" r="r" t="t"/>
              <a:pathLst>
                <a:path extrusionOk="0" h="666" w="1008">
                  <a:moveTo>
                    <a:pt x="969" y="666"/>
                  </a:moveTo>
                  <a:lnTo>
                    <a:pt x="941" y="665"/>
                  </a:lnTo>
                  <a:lnTo>
                    <a:pt x="913" y="665"/>
                  </a:lnTo>
                  <a:lnTo>
                    <a:pt x="884" y="664"/>
                  </a:lnTo>
                  <a:lnTo>
                    <a:pt x="855" y="663"/>
                  </a:lnTo>
                  <a:lnTo>
                    <a:pt x="826" y="662"/>
                  </a:lnTo>
                  <a:lnTo>
                    <a:pt x="798" y="661"/>
                  </a:lnTo>
                  <a:lnTo>
                    <a:pt x="769" y="660"/>
                  </a:lnTo>
                  <a:lnTo>
                    <a:pt x="741" y="659"/>
                  </a:lnTo>
                  <a:lnTo>
                    <a:pt x="712" y="658"/>
                  </a:lnTo>
                  <a:lnTo>
                    <a:pt x="684" y="657"/>
                  </a:lnTo>
                  <a:lnTo>
                    <a:pt x="656" y="655"/>
                  </a:lnTo>
                  <a:lnTo>
                    <a:pt x="628" y="654"/>
                  </a:lnTo>
                  <a:lnTo>
                    <a:pt x="600" y="652"/>
                  </a:lnTo>
                  <a:lnTo>
                    <a:pt x="571" y="651"/>
                  </a:lnTo>
                  <a:lnTo>
                    <a:pt x="542" y="649"/>
                  </a:lnTo>
                  <a:lnTo>
                    <a:pt x="513" y="647"/>
                  </a:lnTo>
                  <a:lnTo>
                    <a:pt x="485" y="645"/>
                  </a:lnTo>
                  <a:lnTo>
                    <a:pt x="456" y="643"/>
                  </a:lnTo>
                  <a:lnTo>
                    <a:pt x="427" y="639"/>
                  </a:lnTo>
                  <a:lnTo>
                    <a:pt x="398" y="637"/>
                  </a:lnTo>
                  <a:lnTo>
                    <a:pt x="370" y="634"/>
                  </a:lnTo>
                  <a:lnTo>
                    <a:pt x="340" y="631"/>
                  </a:lnTo>
                  <a:lnTo>
                    <a:pt x="311" y="628"/>
                  </a:lnTo>
                  <a:lnTo>
                    <a:pt x="282" y="625"/>
                  </a:lnTo>
                  <a:lnTo>
                    <a:pt x="253" y="621"/>
                  </a:lnTo>
                  <a:lnTo>
                    <a:pt x="223" y="618"/>
                  </a:lnTo>
                  <a:lnTo>
                    <a:pt x="194" y="614"/>
                  </a:lnTo>
                  <a:lnTo>
                    <a:pt x="165" y="609"/>
                  </a:lnTo>
                  <a:lnTo>
                    <a:pt x="135" y="604"/>
                  </a:lnTo>
                  <a:lnTo>
                    <a:pt x="106" y="600"/>
                  </a:lnTo>
                  <a:lnTo>
                    <a:pt x="75" y="595"/>
                  </a:lnTo>
                  <a:lnTo>
                    <a:pt x="46" y="590"/>
                  </a:lnTo>
                  <a:lnTo>
                    <a:pt x="36" y="588"/>
                  </a:lnTo>
                  <a:lnTo>
                    <a:pt x="28" y="584"/>
                  </a:lnTo>
                  <a:lnTo>
                    <a:pt x="21" y="579"/>
                  </a:lnTo>
                  <a:lnTo>
                    <a:pt x="16" y="574"/>
                  </a:lnTo>
                  <a:lnTo>
                    <a:pt x="11" y="568"/>
                  </a:lnTo>
                  <a:lnTo>
                    <a:pt x="7" y="561"/>
                  </a:lnTo>
                  <a:lnTo>
                    <a:pt x="5" y="554"/>
                  </a:lnTo>
                  <a:lnTo>
                    <a:pt x="4" y="545"/>
                  </a:lnTo>
                  <a:lnTo>
                    <a:pt x="1" y="416"/>
                  </a:lnTo>
                  <a:lnTo>
                    <a:pt x="0" y="291"/>
                  </a:lnTo>
                  <a:lnTo>
                    <a:pt x="0" y="165"/>
                  </a:lnTo>
                  <a:lnTo>
                    <a:pt x="4" y="37"/>
                  </a:lnTo>
                  <a:lnTo>
                    <a:pt x="5" y="29"/>
                  </a:lnTo>
                  <a:lnTo>
                    <a:pt x="7" y="20"/>
                  </a:lnTo>
                  <a:lnTo>
                    <a:pt x="11" y="14"/>
                  </a:lnTo>
                  <a:lnTo>
                    <a:pt x="15" y="9"/>
                  </a:lnTo>
                  <a:lnTo>
                    <a:pt x="21" y="5"/>
                  </a:lnTo>
                  <a:lnTo>
                    <a:pt x="28" y="2"/>
                  </a:lnTo>
                  <a:lnTo>
                    <a:pt x="35" y="1"/>
                  </a:lnTo>
                  <a:lnTo>
                    <a:pt x="44" y="0"/>
                  </a:lnTo>
                  <a:lnTo>
                    <a:pt x="72" y="0"/>
                  </a:lnTo>
                  <a:lnTo>
                    <a:pt x="100" y="1"/>
                  </a:lnTo>
                  <a:lnTo>
                    <a:pt x="129" y="1"/>
                  </a:lnTo>
                  <a:lnTo>
                    <a:pt x="158" y="1"/>
                  </a:lnTo>
                  <a:lnTo>
                    <a:pt x="187" y="2"/>
                  </a:lnTo>
                  <a:lnTo>
                    <a:pt x="215" y="3"/>
                  </a:lnTo>
                  <a:lnTo>
                    <a:pt x="244" y="4"/>
                  </a:lnTo>
                  <a:lnTo>
                    <a:pt x="272" y="5"/>
                  </a:lnTo>
                  <a:lnTo>
                    <a:pt x="300" y="6"/>
                  </a:lnTo>
                  <a:lnTo>
                    <a:pt x="328" y="7"/>
                  </a:lnTo>
                  <a:lnTo>
                    <a:pt x="357" y="8"/>
                  </a:lnTo>
                  <a:lnTo>
                    <a:pt x="385" y="9"/>
                  </a:lnTo>
                  <a:lnTo>
                    <a:pt x="414" y="11"/>
                  </a:lnTo>
                  <a:lnTo>
                    <a:pt x="442" y="12"/>
                  </a:lnTo>
                  <a:lnTo>
                    <a:pt x="470" y="14"/>
                  </a:lnTo>
                  <a:lnTo>
                    <a:pt x="499" y="16"/>
                  </a:lnTo>
                  <a:lnTo>
                    <a:pt x="527" y="18"/>
                  </a:lnTo>
                  <a:lnTo>
                    <a:pt x="556" y="20"/>
                  </a:lnTo>
                  <a:lnTo>
                    <a:pt x="584" y="22"/>
                  </a:lnTo>
                  <a:lnTo>
                    <a:pt x="613" y="26"/>
                  </a:lnTo>
                  <a:lnTo>
                    <a:pt x="641" y="28"/>
                  </a:lnTo>
                  <a:lnTo>
                    <a:pt x="669" y="31"/>
                  </a:lnTo>
                  <a:lnTo>
                    <a:pt x="697" y="34"/>
                  </a:lnTo>
                  <a:lnTo>
                    <a:pt x="726" y="37"/>
                  </a:lnTo>
                  <a:lnTo>
                    <a:pt x="754" y="40"/>
                  </a:lnTo>
                  <a:lnTo>
                    <a:pt x="782" y="43"/>
                  </a:lnTo>
                  <a:lnTo>
                    <a:pt x="811" y="47"/>
                  </a:lnTo>
                  <a:lnTo>
                    <a:pt x="839" y="50"/>
                  </a:lnTo>
                  <a:lnTo>
                    <a:pt x="869" y="55"/>
                  </a:lnTo>
                  <a:lnTo>
                    <a:pt x="897" y="59"/>
                  </a:lnTo>
                  <a:lnTo>
                    <a:pt x="927" y="63"/>
                  </a:lnTo>
                  <a:lnTo>
                    <a:pt x="955" y="67"/>
                  </a:lnTo>
                  <a:lnTo>
                    <a:pt x="964" y="69"/>
                  </a:lnTo>
                  <a:lnTo>
                    <a:pt x="972" y="72"/>
                  </a:lnTo>
                  <a:lnTo>
                    <a:pt x="979" y="76"/>
                  </a:lnTo>
                  <a:lnTo>
                    <a:pt x="985" y="81"/>
                  </a:lnTo>
                  <a:lnTo>
                    <a:pt x="990" y="88"/>
                  </a:lnTo>
                  <a:lnTo>
                    <a:pt x="993" y="95"/>
                  </a:lnTo>
                  <a:lnTo>
                    <a:pt x="995" y="102"/>
                  </a:lnTo>
                  <a:lnTo>
                    <a:pt x="996" y="112"/>
                  </a:lnTo>
                  <a:lnTo>
                    <a:pt x="1002" y="239"/>
                  </a:lnTo>
                  <a:lnTo>
                    <a:pt x="1004" y="367"/>
                  </a:lnTo>
                  <a:lnTo>
                    <a:pt x="1006" y="497"/>
                  </a:lnTo>
                  <a:lnTo>
                    <a:pt x="1008" y="629"/>
                  </a:lnTo>
                  <a:lnTo>
                    <a:pt x="1007" y="637"/>
                  </a:lnTo>
                  <a:lnTo>
                    <a:pt x="1005" y="645"/>
                  </a:lnTo>
                  <a:lnTo>
                    <a:pt x="1002" y="651"/>
                  </a:lnTo>
                  <a:lnTo>
                    <a:pt x="997" y="656"/>
                  </a:lnTo>
                  <a:lnTo>
                    <a:pt x="992" y="660"/>
                  </a:lnTo>
                  <a:lnTo>
                    <a:pt x="985" y="663"/>
                  </a:lnTo>
                  <a:lnTo>
                    <a:pt x="978" y="665"/>
                  </a:lnTo>
                  <a:lnTo>
                    <a:pt x="969" y="666"/>
                  </a:lnTo>
                  <a:close/>
                </a:path>
              </a:pathLst>
            </a:custGeom>
            <a:solidFill>
              <a:srgbClr val="2C403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9" name="Google Shape;1719;p49"/>
            <p:cNvSpPr/>
            <p:nvPr/>
          </p:nvSpPr>
          <p:spPr>
            <a:xfrm>
              <a:off x="3697" y="2174"/>
              <a:ext cx="99" cy="55"/>
            </a:xfrm>
            <a:custGeom>
              <a:rect b="b" l="l" r="r" t="t"/>
              <a:pathLst>
                <a:path extrusionOk="0" h="659" w="996">
                  <a:moveTo>
                    <a:pt x="957" y="659"/>
                  </a:moveTo>
                  <a:lnTo>
                    <a:pt x="929" y="659"/>
                  </a:lnTo>
                  <a:lnTo>
                    <a:pt x="901" y="658"/>
                  </a:lnTo>
                  <a:lnTo>
                    <a:pt x="873" y="657"/>
                  </a:lnTo>
                  <a:lnTo>
                    <a:pt x="844" y="657"/>
                  </a:lnTo>
                  <a:lnTo>
                    <a:pt x="817" y="656"/>
                  </a:lnTo>
                  <a:lnTo>
                    <a:pt x="789" y="655"/>
                  </a:lnTo>
                  <a:lnTo>
                    <a:pt x="760" y="654"/>
                  </a:lnTo>
                  <a:lnTo>
                    <a:pt x="733" y="653"/>
                  </a:lnTo>
                  <a:lnTo>
                    <a:pt x="704" y="652"/>
                  </a:lnTo>
                  <a:lnTo>
                    <a:pt x="676" y="651"/>
                  </a:lnTo>
                  <a:lnTo>
                    <a:pt x="648" y="649"/>
                  </a:lnTo>
                  <a:lnTo>
                    <a:pt x="621" y="648"/>
                  </a:lnTo>
                  <a:lnTo>
                    <a:pt x="592" y="646"/>
                  </a:lnTo>
                  <a:lnTo>
                    <a:pt x="564" y="645"/>
                  </a:lnTo>
                  <a:lnTo>
                    <a:pt x="535" y="643"/>
                  </a:lnTo>
                  <a:lnTo>
                    <a:pt x="507" y="641"/>
                  </a:lnTo>
                  <a:lnTo>
                    <a:pt x="479" y="639"/>
                  </a:lnTo>
                  <a:lnTo>
                    <a:pt x="450" y="637"/>
                  </a:lnTo>
                  <a:lnTo>
                    <a:pt x="422" y="633"/>
                  </a:lnTo>
                  <a:lnTo>
                    <a:pt x="393" y="631"/>
                  </a:lnTo>
                  <a:lnTo>
                    <a:pt x="365" y="628"/>
                  </a:lnTo>
                  <a:lnTo>
                    <a:pt x="336" y="625"/>
                  </a:lnTo>
                  <a:lnTo>
                    <a:pt x="307" y="622"/>
                  </a:lnTo>
                  <a:lnTo>
                    <a:pt x="278" y="619"/>
                  </a:lnTo>
                  <a:lnTo>
                    <a:pt x="250" y="615"/>
                  </a:lnTo>
                  <a:lnTo>
                    <a:pt x="220" y="612"/>
                  </a:lnTo>
                  <a:lnTo>
                    <a:pt x="191" y="608"/>
                  </a:lnTo>
                  <a:lnTo>
                    <a:pt x="161" y="603"/>
                  </a:lnTo>
                  <a:lnTo>
                    <a:pt x="132" y="599"/>
                  </a:lnTo>
                  <a:lnTo>
                    <a:pt x="103" y="594"/>
                  </a:lnTo>
                  <a:lnTo>
                    <a:pt x="73" y="590"/>
                  </a:lnTo>
                  <a:lnTo>
                    <a:pt x="44" y="585"/>
                  </a:lnTo>
                  <a:lnTo>
                    <a:pt x="35" y="583"/>
                  </a:lnTo>
                  <a:lnTo>
                    <a:pt x="28" y="580"/>
                  </a:lnTo>
                  <a:lnTo>
                    <a:pt x="21" y="574"/>
                  </a:lnTo>
                  <a:lnTo>
                    <a:pt x="15" y="569"/>
                  </a:lnTo>
                  <a:lnTo>
                    <a:pt x="11" y="563"/>
                  </a:lnTo>
                  <a:lnTo>
                    <a:pt x="7" y="556"/>
                  </a:lnTo>
                  <a:lnTo>
                    <a:pt x="5" y="549"/>
                  </a:lnTo>
                  <a:lnTo>
                    <a:pt x="4" y="540"/>
                  </a:lnTo>
                  <a:lnTo>
                    <a:pt x="1" y="412"/>
                  </a:lnTo>
                  <a:lnTo>
                    <a:pt x="0" y="288"/>
                  </a:lnTo>
                  <a:lnTo>
                    <a:pt x="0" y="164"/>
                  </a:lnTo>
                  <a:lnTo>
                    <a:pt x="4" y="37"/>
                  </a:lnTo>
                  <a:lnTo>
                    <a:pt x="5" y="30"/>
                  </a:lnTo>
                  <a:lnTo>
                    <a:pt x="7" y="23"/>
                  </a:lnTo>
                  <a:lnTo>
                    <a:pt x="10" y="17"/>
                  </a:lnTo>
                  <a:lnTo>
                    <a:pt x="15" y="11"/>
                  </a:lnTo>
                  <a:lnTo>
                    <a:pt x="20" y="7"/>
                  </a:lnTo>
                  <a:lnTo>
                    <a:pt x="26" y="4"/>
                  </a:lnTo>
                  <a:lnTo>
                    <a:pt x="33" y="2"/>
                  </a:lnTo>
                  <a:lnTo>
                    <a:pt x="41" y="0"/>
                  </a:lnTo>
                  <a:lnTo>
                    <a:pt x="69" y="0"/>
                  </a:lnTo>
                  <a:lnTo>
                    <a:pt x="97" y="1"/>
                  </a:lnTo>
                  <a:lnTo>
                    <a:pt x="126" y="1"/>
                  </a:lnTo>
                  <a:lnTo>
                    <a:pt x="154" y="2"/>
                  </a:lnTo>
                  <a:lnTo>
                    <a:pt x="183" y="2"/>
                  </a:lnTo>
                  <a:lnTo>
                    <a:pt x="210" y="3"/>
                  </a:lnTo>
                  <a:lnTo>
                    <a:pt x="239" y="4"/>
                  </a:lnTo>
                  <a:lnTo>
                    <a:pt x="267" y="5"/>
                  </a:lnTo>
                  <a:lnTo>
                    <a:pt x="295" y="6"/>
                  </a:lnTo>
                  <a:lnTo>
                    <a:pt x="323" y="7"/>
                  </a:lnTo>
                  <a:lnTo>
                    <a:pt x="352" y="8"/>
                  </a:lnTo>
                  <a:lnTo>
                    <a:pt x="379" y="10"/>
                  </a:lnTo>
                  <a:lnTo>
                    <a:pt x="407" y="11"/>
                  </a:lnTo>
                  <a:lnTo>
                    <a:pt x="436" y="13"/>
                  </a:lnTo>
                  <a:lnTo>
                    <a:pt x="463" y="15"/>
                  </a:lnTo>
                  <a:lnTo>
                    <a:pt x="492" y="17"/>
                  </a:lnTo>
                  <a:lnTo>
                    <a:pt x="520" y="19"/>
                  </a:lnTo>
                  <a:lnTo>
                    <a:pt x="548" y="21"/>
                  </a:lnTo>
                  <a:lnTo>
                    <a:pt x="576" y="24"/>
                  </a:lnTo>
                  <a:lnTo>
                    <a:pt x="605" y="26"/>
                  </a:lnTo>
                  <a:lnTo>
                    <a:pt x="633" y="29"/>
                  </a:lnTo>
                  <a:lnTo>
                    <a:pt x="660" y="31"/>
                  </a:lnTo>
                  <a:lnTo>
                    <a:pt x="688" y="34"/>
                  </a:lnTo>
                  <a:lnTo>
                    <a:pt x="716" y="37"/>
                  </a:lnTo>
                  <a:lnTo>
                    <a:pt x="745" y="40"/>
                  </a:lnTo>
                  <a:lnTo>
                    <a:pt x="773" y="43"/>
                  </a:lnTo>
                  <a:lnTo>
                    <a:pt x="802" y="48"/>
                  </a:lnTo>
                  <a:lnTo>
                    <a:pt x="830" y="51"/>
                  </a:lnTo>
                  <a:lnTo>
                    <a:pt x="859" y="55"/>
                  </a:lnTo>
                  <a:lnTo>
                    <a:pt x="887" y="59"/>
                  </a:lnTo>
                  <a:lnTo>
                    <a:pt x="917" y="63"/>
                  </a:lnTo>
                  <a:lnTo>
                    <a:pt x="945" y="67"/>
                  </a:lnTo>
                  <a:lnTo>
                    <a:pt x="952" y="69"/>
                  </a:lnTo>
                  <a:lnTo>
                    <a:pt x="959" y="72"/>
                  </a:lnTo>
                  <a:lnTo>
                    <a:pt x="965" y="77"/>
                  </a:lnTo>
                  <a:lnTo>
                    <a:pt x="972" y="82"/>
                  </a:lnTo>
                  <a:lnTo>
                    <a:pt x="977" y="88"/>
                  </a:lnTo>
                  <a:lnTo>
                    <a:pt x="981" y="95"/>
                  </a:lnTo>
                  <a:lnTo>
                    <a:pt x="983" y="102"/>
                  </a:lnTo>
                  <a:lnTo>
                    <a:pt x="984" y="112"/>
                  </a:lnTo>
                  <a:lnTo>
                    <a:pt x="989" y="238"/>
                  </a:lnTo>
                  <a:lnTo>
                    <a:pt x="992" y="364"/>
                  </a:lnTo>
                  <a:lnTo>
                    <a:pt x="994" y="493"/>
                  </a:lnTo>
                  <a:lnTo>
                    <a:pt x="996" y="625"/>
                  </a:lnTo>
                  <a:lnTo>
                    <a:pt x="995" y="633"/>
                  </a:lnTo>
                  <a:lnTo>
                    <a:pt x="993" y="640"/>
                  </a:lnTo>
                  <a:lnTo>
                    <a:pt x="990" y="646"/>
                  </a:lnTo>
                  <a:lnTo>
                    <a:pt x="985" y="651"/>
                  </a:lnTo>
                  <a:lnTo>
                    <a:pt x="980" y="655"/>
                  </a:lnTo>
                  <a:lnTo>
                    <a:pt x="973" y="658"/>
                  </a:lnTo>
                  <a:lnTo>
                    <a:pt x="965" y="659"/>
                  </a:lnTo>
                  <a:lnTo>
                    <a:pt x="957" y="659"/>
                  </a:lnTo>
                  <a:close/>
                </a:path>
              </a:pathLst>
            </a:custGeom>
            <a:solidFill>
              <a:srgbClr val="3D574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0" name="Google Shape;1720;p49"/>
            <p:cNvSpPr/>
            <p:nvPr/>
          </p:nvSpPr>
          <p:spPr>
            <a:xfrm>
              <a:off x="3697" y="2175"/>
              <a:ext cx="98" cy="54"/>
            </a:xfrm>
            <a:custGeom>
              <a:rect b="b" l="l" r="r" t="t"/>
              <a:pathLst>
                <a:path extrusionOk="0" h="649" w="984">
                  <a:moveTo>
                    <a:pt x="945" y="649"/>
                  </a:moveTo>
                  <a:lnTo>
                    <a:pt x="917" y="649"/>
                  </a:lnTo>
                  <a:lnTo>
                    <a:pt x="889" y="648"/>
                  </a:lnTo>
                  <a:lnTo>
                    <a:pt x="862" y="647"/>
                  </a:lnTo>
                  <a:lnTo>
                    <a:pt x="833" y="647"/>
                  </a:lnTo>
                  <a:lnTo>
                    <a:pt x="806" y="646"/>
                  </a:lnTo>
                  <a:lnTo>
                    <a:pt x="777" y="645"/>
                  </a:lnTo>
                  <a:lnTo>
                    <a:pt x="750" y="644"/>
                  </a:lnTo>
                  <a:lnTo>
                    <a:pt x="722" y="643"/>
                  </a:lnTo>
                  <a:lnTo>
                    <a:pt x="695" y="642"/>
                  </a:lnTo>
                  <a:lnTo>
                    <a:pt x="667" y="641"/>
                  </a:lnTo>
                  <a:lnTo>
                    <a:pt x="640" y="640"/>
                  </a:lnTo>
                  <a:lnTo>
                    <a:pt x="613" y="639"/>
                  </a:lnTo>
                  <a:lnTo>
                    <a:pt x="584" y="637"/>
                  </a:lnTo>
                  <a:lnTo>
                    <a:pt x="557" y="635"/>
                  </a:lnTo>
                  <a:lnTo>
                    <a:pt x="528" y="634"/>
                  </a:lnTo>
                  <a:lnTo>
                    <a:pt x="501" y="632"/>
                  </a:lnTo>
                  <a:lnTo>
                    <a:pt x="473" y="630"/>
                  </a:lnTo>
                  <a:lnTo>
                    <a:pt x="445" y="628"/>
                  </a:lnTo>
                  <a:lnTo>
                    <a:pt x="417" y="624"/>
                  </a:lnTo>
                  <a:lnTo>
                    <a:pt x="389" y="622"/>
                  </a:lnTo>
                  <a:lnTo>
                    <a:pt x="361" y="619"/>
                  </a:lnTo>
                  <a:lnTo>
                    <a:pt x="332" y="616"/>
                  </a:lnTo>
                  <a:lnTo>
                    <a:pt x="304" y="613"/>
                  </a:lnTo>
                  <a:lnTo>
                    <a:pt x="275" y="610"/>
                  </a:lnTo>
                  <a:lnTo>
                    <a:pt x="247" y="606"/>
                  </a:lnTo>
                  <a:lnTo>
                    <a:pt x="218" y="603"/>
                  </a:lnTo>
                  <a:lnTo>
                    <a:pt x="190" y="599"/>
                  </a:lnTo>
                  <a:lnTo>
                    <a:pt x="160" y="594"/>
                  </a:lnTo>
                  <a:lnTo>
                    <a:pt x="132" y="589"/>
                  </a:lnTo>
                  <a:lnTo>
                    <a:pt x="103" y="585"/>
                  </a:lnTo>
                  <a:lnTo>
                    <a:pt x="73" y="580"/>
                  </a:lnTo>
                  <a:lnTo>
                    <a:pt x="44" y="575"/>
                  </a:lnTo>
                  <a:lnTo>
                    <a:pt x="35" y="573"/>
                  </a:lnTo>
                  <a:lnTo>
                    <a:pt x="28" y="570"/>
                  </a:lnTo>
                  <a:lnTo>
                    <a:pt x="21" y="565"/>
                  </a:lnTo>
                  <a:lnTo>
                    <a:pt x="15" y="560"/>
                  </a:lnTo>
                  <a:lnTo>
                    <a:pt x="11" y="555"/>
                  </a:lnTo>
                  <a:lnTo>
                    <a:pt x="7" y="549"/>
                  </a:lnTo>
                  <a:lnTo>
                    <a:pt x="5" y="542"/>
                  </a:lnTo>
                  <a:lnTo>
                    <a:pt x="4" y="533"/>
                  </a:lnTo>
                  <a:lnTo>
                    <a:pt x="1" y="407"/>
                  </a:lnTo>
                  <a:lnTo>
                    <a:pt x="0" y="283"/>
                  </a:lnTo>
                  <a:lnTo>
                    <a:pt x="0" y="160"/>
                  </a:lnTo>
                  <a:lnTo>
                    <a:pt x="4" y="34"/>
                  </a:lnTo>
                  <a:lnTo>
                    <a:pt x="5" y="27"/>
                  </a:lnTo>
                  <a:lnTo>
                    <a:pt x="7" y="20"/>
                  </a:lnTo>
                  <a:lnTo>
                    <a:pt x="10" y="14"/>
                  </a:lnTo>
                  <a:lnTo>
                    <a:pt x="14" y="10"/>
                  </a:lnTo>
                  <a:lnTo>
                    <a:pt x="19" y="5"/>
                  </a:lnTo>
                  <a:lnTo>
                    <a:pt x="26" y="2"/>
                  </a:lnTo>
                  <a:lnTo>
                    <a:pt x="32" y="1"/>
                  </a:lnTo>
                  <a:lnTo>
                    <a:pt x="41" y="0"/>
                  </a:lnTo>
                  <a:lnTo>
                    <a:pt x="69" y="0"/>
                  </a:lnTo>
                  <a:lnTo>
                    <a:pt x="96" y="1"/>
                  </a:lnTo>
                  <a:lnTo>
                    <a:pt x="125" y="1"/>
                  </a:lnTo>
                  <a:lnTo>
                    <a:pt x="152" y="1"/>
                  </a:lnTo>
                  <a:lnTo>
                    <a:pt x="180" y="2"/>
                  </a:lnTo>
                  <a:lnTo>
                    <a:pt x="208" y="3"/>
                  </a:lnTo>
                  <a:lnTo>
                    <a:pt x="236" y="3"/>
                  </a:lnTo>
                  <a:lnTo>
                    <a:pt x="263" y="4"/>
                  </a:lnTo>
                  <a:lnTo>
                    <a:pt x="292" y="5"/>
                  </a:lnTo>
                  <a:lnTo>
                    <a:pt x="319" y="7"/>
                  </a:lnTo>
                  <a:lnTo>
                    <a:pt x="346" y="8"/>
                  </a:lnTo>
                  <a:lnTo>
                    <a:pt x="375" y="10"/>
                  </a:lnTo>
                  <a:lnTo>
                    <a:pt x="402" y="11"/>
                  </a:lnTo>
                  <a:lnTo>
                    <a:pt x="430" y="13"/>
                  </a:lnTo>
                  <a:lnTo>
                    <a:pt x="458" y="14"/>
                  </a:lnTo>
                  <a:lnTo>
                    <a:pt x="486" y="16"/>
                  </a:lnTo>
                  <a:lnTo>
                    <a:pt x="513" y="18"/>
                  </a:lnTo>
                  <a:lnTo>
                    <a:pt x="542" y="20"/>
                  </a:lnTo>
                  <a:lnTo>
                    <a:pt x="569" y="22"/>
                  </a:lnTo>
                  <a:lnTo>
                    <a:pt x="596" y="24"/>
                  </a:lnTo>
                  <a:lnTo>
                    <a:pt x="625" y="27"/>
                  </a:lnTo>
                  <a:lnTo>
                    <a:pt x="652" y="29"/>
                  </a:lnTo>
                  <a:lnTo>
                    <a:pt x="680" y="32"/>
                  </a:lnTo>
                  <a:lnTo>
                    <a:pt x="707" y="36"/>
                  </a:lnTo>
                  <a:lnTo>
                    <a:pt x="736" y="39"/>
                  </a:lnTo>
                  <a:lnTo>
                    <a:pt x="763" y="42"/>
                  </a:lnTo>
                  <a:lnTo>
                    <a:pt x="792" y="45"/>
                  </a:lnTo>
                  <a:lnTo>
                    <a:pt x="820" y="48"/>
                  </a:lnTo>
                  <a:lnTo>
                    <a:pt x="848" y="52"/>
                  </a:lnTo>
                  <a:lnTo>
                    <a:pt x="876" y="56"/>
                  </a:lnTo>
                  <a:lnTo>
                    <a:pt x="904" y="60"/>
                  </a:lnTo>
                  <a:lnTo>
                    <a:pt x="933" y="64"/>
                  </a:lnTo>
                  <a:lnTo>
                    <a:pt x="941" y="67"/>
                  </a:lnTo>
                  <a:lnTo>
                    <a:pt x="948" y="70"/>
                  </a:lnTo>
                  <a:lnTo>
                    <a:pt x="954" y="74"/>
                  </a:lnTo>
                  <a:lnTo>
                    <a:pt x="960" y="79"/>
                  </a:lnTo>
                  <a:lnTo>
                    <a:pt x="964" y="85"/>
                  </a:lnTo>
                  <a:lnTo>
                    <a:pt x="968" y="91"/>
                  </a:lnTo>
                  <a:lnTo>
                    <a:pt x="970" y="99"/>
                  </a:lnTo>
                  <a:lnTo>
                    <a:pt x="973" y="107"/>
                  </a:lnTo>
                  <a:lnTo>
                    <a:pt x="977" y="232"/>
                  </a:lnTo>
                  <a:lnTo>
                    <a:pt x="980" y="357"/>
                  </a:lnTo>
                  <a:lnTo>
                    <a:pt x="982" y="485"/>
                  </a:lnTo>
                  <a:lnTo>
                    <a:pt x="984" y="615"/>
                  </a:lnTo>
                  <a:lnTo>
                    <a:pt x="983" y="623"/>
                  </a:lnTo>
                  <a:lnTo>
                    <a:pt x="981" y="630"/>
                  </a:lnTo>
                  <a:lnTo>
                    <a:pt x="978" y="636"/>
                  </a:lnTo>
                  <a:lnTo>
                    <a:pt x="973" y="641"/>
                  </a:lnTo>
                  <a:lnTo>
                    <a:pt x="967" y="645"/>
                  </a:lnTo>
                  <a:lnTo>
                    <a:pt x="960" y="648"/>
                  </a:lnTo>
                  <a:lnTo>
                    <a:pt x="953" y="649"/>
                  </a:lnTo>
                  <a:lnTo>
                    <a:pt x="945" y="649"/>
                  </a:lnTo>
                  <a:close/>
                </a:path>
              </a:pathLst>
            </a:custGeom>
            <a:solidFill>
              <a:srgbClr val="4C6B5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1" name="Google Shape;1721;p49"/>
          <p:cNvGrpSpPr/>
          <p:nvPr/>
        </p:nvGrpSpPr>
        <p:grpSpPr>
          <a:xfrm>
            <a:off x="3505200" y="1905002"/>
            <a:ext cx="573088" cy="987425"/>
            <a:chOff x="4247" y="1538"/>
            <a:chExt cx="536" cy="1001"/>
          </a:xfrm>
        </p:grpSpPr>
        <p:grpSp>
          <p:nvGrpSpPr>
            <p:cNvPr id="1722" name="Google Shape;1722;p49"/>
            <p:cNvGrpSpPr/>
            <p:nvPr/>
          </p:nvGrpSpPr>
          <p:grpSpPr>
            <a:xfrm>
              <a:off x="4247" y="1538"/>
              <a:ext cx="536" cy="172"/>
              <a:chOff x="3844" y="2356"/>
              <a:chExt cx="536" cy="172"/>
            </a:xfrm>
          </p:grpSpPr>
          <p:sp>
            <p:nvSpPr>
              <p:cNvPr id="1723" name="Google Shape;1723;p49"/>
              <p:cNvSpPr/>
              <p:nvPr/>
            </p:nvSpPr>
            <p:spPr>
              <a:xfrm>
                <a:off x="4213" y="2429"/>
                <a:ext cx="167" cy="99"/>
              </a:xfrm>
              <a:custGeom>
                <a:rect b="b" l="l" r="r" t="t"/>
                <a:pathLst>
                  <a:path extrusionOk="0" h="397" w="665">
                    <a:moveTo>
                      <a:pt x="0" y="397"/>
                    </a:moveTo>
                    <a:lnTo>
                      <a:pt x="176" y="260"/>
                    </a:lnTo>
                    <a:lnTo>
                      <a:pt x="187" y="326"/>
                    </a:lnTo>
                    <a:lnTo>
                      <a:pt x="458" y="107"/>
                    </a:lnTo>
                    <a:lnTo>
                      <a:pt x="470" y="144"/>
                    </a:lnTo>
                    <a:lnTo>
                      <a:pt x="665"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4" name="Google Shape;1724;p49"/>
              <p:cNvSpPr/>
              <p:nvPr/>
            </p:nvSpPr>
            <p:spPr>
              <a:xfrm>
                <a:off x="4139" y="2356"/>
                <a:ext cx="116" cy="151"/>
              </a:xfrm>
              <a:custGeom>
                <a:rect b="b" l="l" r="r" t="t"/>
                <a:pathLst>
                  <a:path extrusionOk="0" h="603" w="463">
                    <a:moveTo>
                      <a:pt x="0" y="603"/>
                    </a:moveTo>
                    <a:lnTo>
                      <a:pt x="65" y="429"/>
                    </a:lnTo>
                    <a:lnTo>
                      <a:pt x="144" y="484"/>
                    </a:lnTo>
                    <a:lnTo>
                      <a:pt x="292" y="170"/>
                    </a:lnTo>
                    <a:lnTo>
                      <a:pt x="354" y="212"/>
                    </a:lnTo>
                    <a:lnTo>
                      <a:pt x="463"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5" name="Google Shape;1725;p49"/>
              <p:cNvSpPr/>
              <p:nvPr/>
            </p:nvSpPr>
            <p:spPr>
              <a:xfrm>
                <a:off x="3966" y="2356"/>
                <a:ext cx="117" cy="151"/>
              </a:xfrm>
              <a:custGeom>
                <a:rect b="b" l="l" r="r" t="t"/>
                <a:pathLst>
                  <a:path extrusionOk="0" h="603" w="468">
                    <a:moveTo>
                      <a:pt x="468" y="603"/>
                    </a:moveTo>
                    <a:lnTo>
                      <a:pt x="397" y="435"/>
                    </a:lnTo>
                    <a:lnTo>
                      <a:pt x="314" y="486"/>
                    </a:lnTo>
                    <a:lnTo>
                      <a:pt x="162" y="170"/>
                    </a:lnTo>
                    <a:lnTo>
                      <a:pt x="103" y="218"/>
                    </a:lnTo>
                    <a:lnTo>
                      <a:pt x="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6" name="Google Shape;1726;p49"/>
              <p:cNvSpPr/>
              <p:nvPr/>
            </p:nvSpPr>
            <p:spPr>
              <a:xfrm>
                <a:off x="3844" y="2429"/>
                <a:ext cx="164" cy="99"/>
              </a:xfrm>
              <a:custGeom>
                <a:rect b="b" l="l" r="r" t="t"/>
                <a:pathLst>
                  <a:path extrusionOk="0" h="395" w="656">
                    <a:moveTo>
                      <a:pt x="656" y="395"/>
                    </a:moveTo>
                    <a:lnTo>
                      <a:pt x="478" y="250"/>
                    </a:lnTo>
                    <a:lnTo>
                      <a:pt x="475" y="316"/>
                    </a:lnTo>
                    <a:lnTo>
                      <a:pt x="207" y="93"/>
                    </a:lnTo>
                    <a:lnTo>
                      <a:pt x="190" y="146"/>
                    </a:lnTo>
                    <a:lnTo>
                      <a:pt x="0" y="0"/>
                    </a:lnTo>
                  </a:path>
                </a:pathLst>
              </a:custGeom>
              <a:noFill/>
              <a:ln cap="flat" cmpd="sng" w="9525">
                <a:solidFill>
                  <a:schemeClr val="dk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27" name="Google Shape;1727;p49"/>
            <p:cNvGrpSpPr/>
            <p:nvPr/>
          </p:nvGrpSpPr>
          <p:grpSpPr>
            <a:xfrm>
              <a:off x="4464" y="1728"/>
              <a:ext cx="108" cy="811"/>
              <a:chOff x="4061" y="2546"/>
              <a:chExt cx="108" cy="811"/>
            </a:xfrm>
          </p:grpSpPr>
          <p:cxnSp>
            <p:nvCxnSpPr>
              <p:cNvPr id="1728" name="Google Shape;1728;p49"/>
              <p:cNvCxnSpPr/>
              <p:nvPr/>
            </p:nvCxnSpPr>
            <p:spPr>
              <a:xfrm>
                <a:off x="4099" y="2837"/>
                <a:ext cx="34" cy="1"/>
              </a:xfrm>
              <a:prstGeom prst="straightConnector1">
                <a:avLst/>
              </a:prstGeom>
              <a:noFill/>
              <a:ln cap="flat" cmpd="sng" w="15875">
                <a:solidFill>
                  <a:schemeClr val="dk1"/>
                </a:solidFill>
                <a:prstDash val="solid"/>
                <a:round/>
                <a:headEnd len="med" w="med" type="none"/>
                <a:tailEnd len="med" w="med" type="none"/>
              </a:ln>
            </p:spPr>
          </p:cxnSp>
          <p:grpSp>
            <p:nvGrpSpPr>
              <p:cNvPr id="1729" name="Google Shape;1729;p49"/>
              <p:cNvGrpSpPr/>
              <p:nvPr/>
            </p:nvGrpSpPr>
            <p:grpSpPr>
              <a:xfrm>
                <a:off x="4061" y="2546"/>
                <a:ext cx="108" cy="811"/>
                <a:chOff x="4061" y="2546"/>
                <a:chExt cx="108" cy="811"/>
              </a:xfrm>
            </p:grpSpPr>
            <p:cxnSp>
              <p:nvCxnSpPr>
                <p:cNvPr id="1730" name="Google Shape;1730;p49"/>
                <p:cNvCxnSpPr/>
                <p:nvPr/>
              </p:nvCxnSpPr>
              <p:spPr>
                <a:xfrm flipH="1" rot="10800000">
                  <a:off x="4115" y="2557"/>
                  <a:ext cx="1" cy="163"/>
                </a:xfrm>
                <a:prstGeom prst="straightConnector1">
                  <a:avLst/>
                </a:prstGeom>
                <a:noFill/>
                <a:ln cap="flat" cmpd="sng" w="15875">
                  <a:solidFill>
                    <a:schemeClr val="dk1"/>
                  </a:solidFill>
                  <a:prstDash val="solid"/>
                  <a:round/>
                  <a:headEnd len="med" w="med" type="none"/>
                  <a:tailEnd len="med" w="med" type="none"/>
                </a:ln>
              </p:spPr>
            </p:cxnSp>
            <p:cxnSp>
              <p:nvCxnSpPr>
                <p:cNvPr id="1731" name="Google Shape;1731;p49"/>
                <p:cNvCxnSpPr/>
                <p:nvPr/>
              </p:nvCxnSpPr>
              <p:spPr>
                <a:xfrm flipH="1" rot="10800000">
                  <a:off x="4061" y="2716"/>
                  <a:ext cx="43" cy="641"/>
                </a:xfrm>
                <a:prstGeom prst="straightConnector1">
                  <a:avLst/>
                </a:prstGeom>
                <a:noFill/>
                <a:ln cap="flat" cmpd="sng" w="15875">
                  <a:solidFill>
                    <a:schemeClr val="dk1"/>
                  </a:solidFill>
                  <a:prstDash val="solid"/>
                  <a:round/>
                  <a:headEnd len="med" w="med" type="none"/>
                  <a:tailEnd len="med" w="med" type="none"/>
                </a:ln>
              </p:spPr>
            </p:cxnSp>
            <p:cxnSp>
              <p:nvCxnSpPr>
                <p:cNvPr id="1732" name="Google Shape;1732;p49"/>
                <p:cNvCxnSpPr/>
                <p:nvPr/>
              </p:nvCxnSpPr>
              <p:spPr>
                <a:xfrm>
                  <a:off x="4126" y="2717"/>
                  <a:ext cx="43" cy="640"/>
                </a:xfrm>
                <a:prstGeom prst="straightConnector1">
                  <a:avLst/>
                </a:prstGeom>
                <a:noFill/>
                <a:ln cap="flat" cmpd="sng" w="15875">
                  <a:solidFill>
                    <a:schemeClr val="dk1"/>
                  </a:solidFill>
                  <a:prstDash val="solid"/>
                  <a:round/>
                  <a:headEnd len="med" w="med" type="none"/>
                  <a:tailEnd len="med" w="med" type="none"/>
                </a:ln>
              </p:spPr>
            </p:cxnSp>
            <p:cxnSp>
              <p:nvCxnSpPr>
                <p:cNvPr id="1733" name="Google Shape;1733;p49"/>
                <p:cNvCxnSpPr/>
                <p:nvPr/>
              </p:nvCxnSpPr>
              <p:spPr>
                <a:xfrm>
                  <a:off x="4064" y="3339"/>
                  <a:ext cx="103" cy="1"/>
                </a:xfrm>
                <a:prstGeom prst="straightConnector1">
                  <a:avLst/>
                </a:prstGeom>
                <a:noFill/>
                <a:ln cap="flat" cmpd="sng" w="15875">
                  <a:solidFill>
                    <a:schemeClr val="dk1"/>
                  </a:solidFill>
                  <a:prstDash val="solid"/>
                  <a:round/>
                  <a:headEnd len="med" w="med" type="none"/>
                  <a:tailEnd len="med" w="med" type="none"/>
                </a:ln>
              </p:spPr>
            </p:cxnSp>
            <p:cxnSp>
              <p:nvCxnSpPr>
                <p:cNvPr id="1734" name="Google Shape;1734;p49"/>
                <p:cNvCxnSpPr/>
                <p:nvPr/>
              </p:nvCxnSpPr>
              <p:spPr>
                <a:xfrm>
                  <a:off x="4076" y="3164"/>
                  <a:ext cx="81" cy="1"/>
                </a:xfrm>
                <a:prstGeom prst="straightConnector1">
                  <a:avLst/>
                </a:prstGeom>
                <a:noFill/>
                <a:ln cap="flat" cmpd="sng" w="15875">
                  <a:solidFill>
                    <a:schemeClr val="dk1"/>
                  </a:solidFill>
                  <a:prstDash val="solid"/>
                  <a:round/>
                  <a:headEnd len="med" w="med" type="none"/>
                  <a:tailEnd len="med" w="med" type="none"/>
                </a:ln>
              </p:spPr>
            </p:cxnSp>
            <p:cxnSp>
              <p:nvCxnSpPr>
                <p:cNvPr id="1735" name="Google Shape;1735;p49"/>
                <p:cNvCxnSpPr/>
                <p:nvPr/>
              </p:nvCxnSpPr>
              <p:spPr>
                <a:xfrm>
                  <a:off x="4076" y="3167"/>
                  <a:ext cx="88" cy="176"/>
                </a:xfrm>
                <a:prstGeom prst="straightConnector1">
                  <a:avLst/>
                </a:prstGeom>
                <a:noFill/>
                <a:ln cap="flat" cmpd="sng" w="9525">
                  <a:solidFill>
                    <a:schemeClr val="dk1"/>
                  </a:solidFill>
                  <a:prstDash val="solid"/>
                  <a:round/>
                  <a:headEnd len="med" w="med" type="none"/>
                  <a:tailEnd len="med" w="med" type="none"/>
                </a:ln>
              </p:spPr>
            </p:cxnSp>
            <p:cxnSp>
              <p:nvCxnSpPr>
                <p:cNvPr id="1736" name="Google Shape;1736;p49"/>
                <p:cNvCxnSpPr/>
                <p:nvPr/>
              </p:nvCxnSpPr>
              <p:spPr>
                <a:xfrm flipH="1">
                  <a:off x="4066" y="3165"/>
                  <a:ext cx="88" cy="174"/>
                </a:xfrm>
                <a:prstGeom prst="straightConnector1">
                  <a:avLst/>
                </a:prstGeom>
                <a:noFill/>
                <a:ln cap="flat" cmpd="sng" w="9525">
                  <a:solidFill>
                    <a:schemeClr val="dk1"/>
                  </a:solidFill>
                  <a:prstDash val="solid"/>
                  <a:round/>
                  <a:headEnd len="med" w="med" type="none"/>
                  <a:tailEnd len="med" w="med" type="none"/>
                </a:ln>
              </p:spPr>
            </p:cxnSp>
            <p:cxnSp>
              <p:nvCxnSpPr>
                <p:cNvPr id="1737" name="Google Shape;1737;p49"/>
                <p:cNvCxnSpPr/>
                <p:nvPr/>
              </p:nvCxnSpPr>
              <p:spPr>
                <a:xfrm>
                  <a:off x="4087" y="2994"/>
                  <a:ext cx="57" cy="1"/>
                </a:xfrm>
                <a:prstGeom prst="straightConnector1">
                  <a:avLst/>
                </a:prstGeom>
                <a:noFill/>
                <a:ln cap="flat" cmpd="sng" w="15875">
                  <a:solidFill>
                    <a:schemeClr val="dk1"/>
                  </a:solidFill>
                  <a:prstDash val="solid"/>
                  <a:round/>
                  <a:headEnd len="med" w="med" type="none"/>
                  <a:tailEnd len="med" w="med" type="none"/>
                </a:ln>
              </p:spPr>
            </p:cxnSp>
            <p:cxnSp>
              <p:nvCxnSpPr>
                <p:cNvPr id="1738" name="Google Shape;1738;p49"/>
                <p:cNvCxnSpPr/>
                <p:nvPr/>
              </p:nvCxnSpPr>
              <p:spPr>
                <a:xfrm>
                  <a:off x="4087" y="2994"/>
                  <a:ext cx="65" cy="171"/>
                </a:xfrm>
                <a:prstGeom prst="straightConnector1">
                  <a:avLst/>
                </a:prstGeom>
                <a:noFill/>
                <a:ln cap="flat" cmpd="sng" w="9525">
                  <a:solidFill>
                    <a:schemeClr val="dk1"/>
                  </a:solidFill>
                  <a:prstDash val="solid"/>
                  <a:round/>
                  <a:headEnd len="med" w="med" type="none"/>
                  <a:tailEnd len="med" w="med" type="none"/>
                </a:ln>
              </p:spPr>
            </p:cxnSp>
            <p:cxnSp>
              <p:nvCxnSpPr>
                <p:cNvPr id="1739" name="Google Shape;1739;p49"/>
                <p:cNvCxnSpPr/>
                <p:nvPr/>
              </p:nvCxnSpPr>
              <p:spPr>
                <a:xfrm flipH="1" rot="10800000">
                  <a:off x="4073" y="2994"/>
                  <a:ext cx="69" cy="170"/>
                </a:xfrm>
                <a:prstGeom prst="straightConnector1">
                  <a:avLst/>
                </a:prstGeom>
                <a:noFill/>
                <a:ln cap="flat" cmpd="sng" w="9525">
                  <a:solidFill>
                    <a:schemeClr val="dk1"/>
                  </a:solidFill>
                  <a:prstDash val="solid"/>
                  <a:round/>
                  <a:headEnd len="med" w="med" type="none"/>
                  <a:tailEnd len="med" w="med" type="none"/>
                </a:ln>
              </p:spPr>
            </p:cxnSp>
            <p:cxnSp>
              <p:nvCxnSpPr>
                <p:cNvPr id="1740" name="Google Shape;1740;p49"/>
                <p:cNvCxnSpPr/>
                <p:nvPr/>
              </p:nvCxnSpPr>
              <p:spPr>
                <a:xfrm>
                  <a:off x="4094" y="2837"/>
                  <a:ext cx="50" cy="159"/>
                </a:xfrm>
                <a:prstGeom prst="straightConnector1">
                  <a:avLst/>
                </a:prstGeom>
                <a:noFill/>
                <a:ln cap="flat" cmpd="sng" w="9525">
                  <a:solidFill>
                    <a:schemeClr val="dk1"/>
                  </a:solidFill>
                  <a:prstDash val="solid"/>
                  <a:round/>
                  <a:headEnd len="med" w="med" type="none"/>
                  <a:tailEnd len="med" w="med" type="none"/>
                </a:ln>
              </p:spPr>
            </p:cxnSp>
            <p:cxnSp>
              <p:nvCxnSpPr>
                <p:cNvPr id="1741" name="Google Shape;1741;p49"/>
                <p:cNvCxnSpPr/>
                <p:nvPr/>
              </p:nvCxnSpPr>
              <p:spPr>
                <a:xfrm flipH="1" rot="10800000">
                  <a:off x="4084" y="2835"/>
                  <a:ext cx="48" cy="162"/>
                </a:xfrm>
                <a:prstGeom prst="straightConnector1">
                  <a:avLst/>
                </a:prstGeom>
                <a:noFill/>
                <a:ln cap="flat" cmpd="sng" w="9525">
                  <a:solidFill>
                    <a:schemeClr val="dk1"/>
                  </a:solidFill>
                  <a:prstDash val="solid"/>
                  <a:round/>
                  <a:headEnd len="med" w="med" type="none"/>
                  <a:tailEnd len="med" w="med" type="none"/>
                </a:ln>
              </p:spPr>
            </p:cxnSp>
            <p:cxnSp>
              <p:nvCxnSpPr>
                <p:cNvPr id="1742" name="Google Shape;1742;p49"/>
                <p:cNvCxnSpPr/>
                <p:nvPr/>
              </p:nvCxnSpPr>
              <p:spPr>
                <a:xfrm flipH="1" rot="10800000">
                  <a:off x="4092" y="2717"/>
                  <a:ext cx="33" cy="124"/>
                </a:xfrm>
                <a:prstGeom prst="straightConnector1">
                  <a:avLst/>
                </a:prstGeom>
                <a:noFill/>
                <a:ln cap="flat" cmpd="sng" w="9525">
                  <a:solidFill>
                    <a:schemeClr val="dk1"/>
                  </a:solidFill>
                  <a:prstDash val="solid"/>
                  <a:round/>
                  <a:headEnd len="med" w="med" type="none"/>
                  <a:tailEnd len="med" w="med" type="none"/>
                </a:ln>
              </p:spPr>
            </p:cxnSp>
            <p:sp>
              <p:nvSpPr>
                <p:cNvPr id="1743" name="Google Shape;1743;p49"/>
                <p:cNvSpPr/>
                <p:nvPr/>
              </p:nvSpPr>
              <p:spPr>
                <a:xfrm>
                  <a:off x="4101" y="2546"/>
                  <a:ext cx="27" cy="19"/>
                </a:xfrm>
                <a:prstGeom prst="ellipse">
                  <a:avLst/>
                </a:prstGeom>
                <a:solidFill>
                  <a:srgbClr val="C0C0C0"/>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1744" name="Google Shape;1744;p49"/>
          <p:cNvSpPr/>
          <p:nvPr/>
        </p:nvSpPr>
        <p:spPr>
          <a:xfrm flipH="1" rot="10800000">
            <a:off x="2971800" y="41910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5" name="Google Shape;1745;p49"/>
          <p:cNvSpPr/>
          <p:nvPr/>
        </p:nvSpPr>
        <p:spPr>
          <a:xfrm flipH="1" rot="-5400000">
            <a:off x="2971800" y="25146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6" name="Google Shape;1746;p49"/>
          <p:cNvSpPr/>
          <p:nvPr/>
        </p:nvSpPr>
        <p:spPr>
          <a:xfrm flipH="1" rot="5400000">
            <a:off x="4419600" y="41910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7" name="Google Shape;1747;p49"/>
          <p:cNvSpPr/>
          <p:nvPr/>
        </p:nvSpPr>
        <p:spPr>
          <a:xfrm flipH="1">
            <a:off x="4419600" y="2514600"/>
            <a:ext cx="457200" cy="45720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6969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8" name="Google Shape;1748;p49"/>
          <p:cNvSpPr/>
          <p:nvPr/>
        </p:nvSpPr>
        <p:spPr>
          <a:xfrm>
            <a:off x="18288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a:t>
            </a:r>
            <a:endParaRPr/>
          </a:p>
        </p:txBody>
      </p:sp>
      <p:sp>
        <p:nvSpPr>
          <p:cNvPr id="1749" name="Google Shape;1749;p49"/>
          <p:cNvSpPr/>
          <p:nvPr/>
        </p:nvSpPr>
        <p:spPr>
          <a:xfrm>
            <a:off x="21336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a:t>
            </a:r>
            <a:endParaRPr/>
          </a:p>
        </p:txBody>
      </p:sp>
      <p:sp>
        <p:nvSpPr>
          <p:cNvPr id="1750" name="Google Shape;1750;p49"/>
          <p:cNvSpPr/>
          <p:nvPr/>
        </p:nvSpPr>
        <p:spPr>
          <a:xfrm>
            <a:off x="24384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a:t>
            </a:r>
            <a:endParaRPr/>
          </a:p>
        </p:txBody>
      </p:sp>
      <p:sp>
        <p:nvSpPr>
          <p:cNvPr id="1751" name="Google Shape;1751;p49"/>
          <p:cNvSpPr/>
          <p:nvPr/>
        </p:nvSpPr>
        <p:spPr>
          <a:xfrm>
            <a:off x="32004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11</a:t>
            </a:r>
            <a:endParaRPr/>
          </a:p>
        </p:txBody>
      </p:sp>
      <p:sp>
        <p:nvSpPr>
          <p:cNvPr id="1752" name="Google Shape;1752;p49"/>
          <p:cNvSpPr/>
          <p:nvPr/>
        </p:nvSpPr>
        <p:spPr>
          <a:xfrm>
            <a:off x="35052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12</a:t>
            </a:r>
            <a:endParaRPr/>
          </a:p>
        </p:txBody>
      </p:sp>
      <p:cxnSp>
        <p:nvCxnSpPr>
          <p:cNvPr id="1753" name="Google Shape;1753;p49"/>
          <p:cNvCxnSpPr/>
          <p:nvPr/>
        </p:nvCxnSpPr>
        <p:spPr>
          <a:xfrm>
            <a:off x="2819400" y="3352800"/>
            <a:ext cx="304800" cy="0"/>
          </a:xfrm>
          <a:prstGeom prst="straightConnector1">
            <a:avLst/>
          </a:prstGeom>
          <a:noFill/>
          <a:ln cap="rnd" cmpd="sng" w="38100">
            <a:solidFill>
              <a:schemeClr val="dk1"/>
            </a:solidFill>
            <a:prstDash val="dot"/>
            <a:round/>
            <a:headEnd len="med" w="med" type="none"/>
            <a:tailEnd len="med" w="med" type="none"/>
          </a:ln>
        </p:spPr>
      </p:cxnSp>
      <p:sp>
        <p:nvSpPr>
          <p:cNvPr id="1754" name="Google Shape;1754;p49"/>
          <p:cNvSpPr/>
          <p:nvPr/>
        </p:nvSpPr>
        <p:spPr>
          <a:xfrm>
            <a:off x="38100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a:t>
            </a:r>
            <a:endParaRPr/>
          </a:p>
        </p:txBody>
      </p:sp>
      <p:sp>
        <p:nvSpPr>
          <p:cNvPr id="1755" name="Google Shape;1755;p49"/>
          <p:cNvSpPr/>
          <p:nvPr/>
        </p:nvSpPr>
        <p:spPr>
          <a:xfrm>
            <a:off x="41148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a:t>
            </a:r>
            <a:endParaRPr/>
          </a:p>
        </p:txBody>
      </p:sp>
      <p:sp>
        <p:nvSpPr>
          <p:cNvPr id="1756" name="Google Shape;1756;p49"/>
          <p:cNvSpPr/>
          <p:nvPr/>
        </p:nvSpPr>
        <p:spPr>
          <a:xfrm>
            <a:off x="44196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a:t>
            </a:r>
            <a:endParaRPr/>
          </a:p>
        </p:txBody>
      </p:sp>
      <p:sp>
        <p:nvSpPr>
          <p:cNvPr id="1757" name="Google Shape;1757;p49"/>
          <p:cNvSpPr/>
          <p:nvPr/>
        </p:nvSpPr>
        <p:spPr>
          <a:xfrm>
            <a:off x="51816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11</a:t>
            </a:r>
            <a:endParaRPr/>
          </a:p>
        </p:txBody>
      </p:sp>
      <p:sp>
        <p:nvSpPr>
          <p:cNvPr id="1758" name="Google Shape;1758;p49"/>
          <p:cNvSpPr/>
          <p:nvPr/>
        </p:nvSpPr>
        <p:spPr>
          <a:xfrm>
            <a:off x="5486400" y="3200400"/>
            <a:ext cx="304800" cy="3810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12</a:t>
            </a:r>
            <a:endParaRPr/>
          </a:p>
        </p:txBody>
      </p:sp>
      <p:cxnSp>
        <p:nvCxnSpPr>
          <p:cNvPr id="1759" name="Google Shape;1759;p49"/>
          <p:cNvCxnSpPr/>
          <p:nvPr/>
        </p:nvCxnSpPr>
        <p:spPr>
          <a:xfrm>
            <a:off x="4800600" y="3352800"/>
            <a:ext cx="304800" cy="0"/>
          </a:xfrm>
          <a:prstGeom prst="straightConnector1">
            <a:avLst/>
          </a:prstGeom>
          <a:noFill/>
          <a:ln cap="rnd" cmpd="sng" w="38100">
            <a:solidFill>
              <a:schemeClr val="dk1"/>
            </a:solidFill>
            <a:prstDash val="dot"/>
            <a:round/>
            <a:headEnd len="med" w="med" type="none"/>
            <a:tailEnd len="med" w="med" type="none"/>
          </a:ln>
        </p:spPr>
      </p:cxnSp>
      <p:cxnSp>
        <p:nvCxnSpPr>
          <p:cNvPr id="1760" name="Google Shape;1760;p49"/>
          <p:cNvCxnSpPr/>
          <p:nvPr/>
        </p:nvCxnSpPr>
        <p:spPr>
          <a:xfrm>
            <a:off x="1676400" y="3581400"/>
            <a:ext cx="4495800" cy="0"/>
          </a:xfrm>
          <a:prstGeom prst="straightConnector1">
            <a:avLst/>
          </a:prstGeom>
          <a:noFill/>
          <a:ln cap="flat" cmpd="sng" w="9525">
            <a:solidFill>
              <a:schemeClr val="dk1"/>
            </a:solidFill>
            <a:prstDash val="solid"/>
            <a:round/>
            <a:headEnd len="med" w="med" type="none"/>
            <a:tailEnd len="med" w="med" type="triangle"/>
          </a:ln>
        </p:spPr>
      </p:cxnSp>
      <p:sp>
        <p:nvSpPr>
          <p:cNvPr id="1761" name="Google Shape;1761;p49"/>
          <p:cNvSpPr txBox="1"/>
          <p:nvPr/>
        </p:nvSpPr>
        <p:spPr>
          <a:xfrm>
            <a:off x="5943600" y="3581400"/>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a:t>
            </a:r>
            <a:endParaRPr/>
          </a:p>
        </p:txBody>
      </p:sp>
      <p:sp>
        <p:nvSpPr>
          <p:cNvPr id="1762" name="Google Shape;1762;p49"/>
          <p:cNvSpPr/>
          <p:nvPr/>
        </p:nvSpPr>
        <p:spPr>
          <a:xfrm rot="5400000">
            <a:off x="2743200" y="2667000"/>
            <a:ext cx="152400" cy="1981200"/>
          </a:xfrm>
          <a:prstGeom prst="rightBrace">
            <a:avLst>
              <a:gd fmla="val 10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3" name="Google Shape;1763;p49"/>
          <p:cNvSpPr/>
          <p:nvPr/>
        </p:nvSpPr>
        <p:spPr>
          <a:xfrm rot="5400000">
            <a:off x="4724400" y="2667000"/>
            <a:ext cx="152400" cy="1981200"/>
          </a:xfrm>
          <a:prstGeom prst="rightBrace">
            <a:avLst>
              <a:gd fmla="val 10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4" name="Google Shape;1764;p49"/>
          <p:cNvSpPr txBox="1"/>
          <p:nvPr/>
        </p:nvSpPr>
        <p:spPr>
          <a:xfrm>
            <a:off x="2362201" y="3733800"/>
            <a:ext cx="97975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downlink</a:t>
            </a:r>
            <a:endParaRPr/>
          </a:p>
        </p:txBody>
      </p:sp>
      <p:sp>
        <p:nvSpPr>
          <p:cNvPr id="1765" name="Google Shape;1765;p49"/>
          <p:cNvSpPr txBox="1"/>
          <p:nvPr/>
        </p:nvSpPr>
        <p:spPr>
          <a:xfrm>
            <a:off x="4419600" y="3733800"/>
            <a:ext cx="718466"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uplink</a:t>
            </a:r>
            <a:endParaRPr/>
          </a:p>
        </p:txBody>
      </p:sp>
      <p:sp>
        <p:nvSpPr>
          <p:cNvPr id="1766" name="Google Shape;1766;p49"/>
          <p:cNvSpPr/>
          <p:nvPr/>
        </p:nvSpPr>
        <p:spPr>
          <a:xfrm flipH="1" rot="5400000">
            <a:off x="1905000" y="2971800"/>
            <a:ext cx="152400" cy="304800"/>
          </a:xfrm>
          <a:prstGeom prst="rightBrace">
            <a:avLst>
              <a:gd fmla="val 16667"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67" name="Google Shape;1767;p49"/>
          <p:cNvSpPr txBox="1"/>
          <p:nvPr/>
        </p:nvSpPr>
        <p:spPr>
          <a:xfrm>
            <a:off x="1600201" y="2743200"/>
            <a:ext cx="805029"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417 µs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401828" y="332943"/>
            <a:ext cx="281876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Modulation System</a:t>
            </a:r>
            <a:endParaRPr sz="2800"/>
          </a:p>
        </p:txBody>
      </p:sp>
      <p:sp>
        <p:nvSpPr>
          <p:cNvPr id="84" name="Google Shape;84;p14"/>
          <p:cNvSpPr/>
          <p:nvPr/>
        </p:nvSpPr>
        <p:spPr>
          <a:xfrm>
            <a:off x="1662596" y="1524000"/>
            <a:ext cx="5155128" cy="176737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4"/>
          <p:cNvSpPr/>
          <p:nvPr/>
        </p:nvSpPr>
        <p:spPr>
          <a:xfrm>
            <a:off x="572632" y="3810002"/>
            <a:ext cx="7526145" cy="267480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50"/>
          <p:cNvSpPr txBox="1"/>
          <p:nvPr>
            <p:ph idx="4294967295" type="title"/>
          </p:nvPr>
        </p:nvSpPr>
        <p:spPr>
          <a:xfrm>
            <a:off x="609600" y="15240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Aloha/slotted aloha</a:t>
            </a:r>
            <a:endParaRPr/>
          </a:p>
        </p:txBody>
      </p:sp>
      <p:sp>
        <p:nvSpPr>
          <p:cNvPr id="1773" name="Google Shape;1773;p50"/>
          <p:cNvSpPr txBox="1"/>
          <p:nvPr>
            <p:ph idx="4294967295" type="body"/>
          </p:nvPr>
        </p:nvSpPr>
        <p:spPr>
          <a:xfrm>
            <a:off x="152401" y="1219200"/>
            <a:ext cx="8785225" cy="39395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Mechanism</a:t>
            </a:r>
            <a:endParaRPr/>
          </a:p>
          <a:p>
            <a:pPr indent="0" lvl="1" marL="457200" rtl="0" algn="l">
              <a:spcBef>
                <a:spcPts val="0"/>
              </a:spcBef>
              <a:spcAft>
                <a:spcPts val="0"/>
              </a:spcAft>
              <a:buNone/>
            </a:pPr>
            <a:r>
              <a:rPr lang="en-US"/>
              <a:t>random, distributed (no central arbiter), time-multiplex</a:t>
            </a:r>
            <a:endParaRPr/>
          </a:p>
          <a:p>
            <a:pPr indent="0" lvl="1" marL="457200" rtl="0" algn="l">
              <a:spcBef>
                <a:spcPts val="0"/>
              </a:spcBef>
              <a:spcAft>
                <a:spcPts val="0"/>
              </a:spcAft>
              <a:buNone/>
            </a:pPr>
            <a:r>
              <a:rPr lang="en-US"/>
              <a:t>Slotted Aloha additionally uses time-slots, sending must always start at slot boundaries </a:t>
            </a:r>
            <a:endParaRPr/>
          </a:p>
          <a:p>
            <a:pPr indent="0" lvl="0" marL="0" rtl="0" algn="l">
              <a:spcBef>
                <a:spcPts val="0"/>
              </a:spcBef>
              <a:spcAft>
                <a:spcPts val="0"/>
              </a:spcAft>
              <a:buNone/>
            </a:pPr>
            <a:r>
              <a:rPr lang="en-US"/>
              <a:t>Aloha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Slotted Aloha</a:t>
            </a:r>
            <a:endParaRPr/>
          </a:p>
        </p:txBody>
      </p:sp>
      <p:sp>
        <p:nvSpPr>
          <p:cNvPr id="1774" name="Google Shape;1774;p50"/>
          <p:cNvSpPr/>
          <p:nvPr/>
        </p:nvSpPr>
        <p:spPr>
          <a:xfrm>
            <a:off x="3581400" y="2797175"/>
            <a:ext cx="304800" cy="13716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5" name="Google Shape;1775;p50"/>
          <p:cNvSpPr/>
          <p:nvPr/>
        </p:nvSpPr>
        <p:spPr>
          <a:xfrm>
            <a:off x="5867400" y="2797175"/>
            <a:ext cx="457200" cy="13716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6" name="Google Shape;1776;p50"/>
          <p:cNvSpPr/>
          <p:nvPr/>
        </p:nvSpPr>
        <p:spPr>
          <a:xfrm>
            <a:off x="5867400" y="4778375"/>
            <a:ext cx="304800" cy="13716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7" name="Google Shape;1777;p50"/>
          <p:cNvSpPr/>
          <p:nvPr/>
        </p:nvSpPr>
        <p:spPr>
          <a:xfrm>
            <a:off x="3429000" y="4778375"/>
            <a:ext cx="304800" cy="13716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1778" name="Google Shape;1778;p50"/>
          <p:cNvCxnSpPr/>
          <p:nvPr/>
        </p:nvCxnSpPr>
        <p:spPr>
          <a:xfrm>
            <a:off x="1981200" y="32543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779" name="Google Shape;1779;p50"/>
          <p:cNvSpPr/>
          <p:nvPr/>
        </p:nvSpPr>
        <p:spPr>
          <a:xfrm>
            <a:off x="2209800" y="2949575"/>
            <a:ext cx="304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0" name="Google Shape;1780;p50"/>
          <p:cNvSpPr txBox="1"/>
          <p:nvPr/>
        </p:nvSpPr>
        <p:spPr>
          <a:xfrm>
            <a:off x="938214" y="3086100"/>
            <a:ext cx="99405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A</a:t>
            </a:r>
            <a:endParaRPr/>
          </a:p>
        </p:txBody>
      </p:sp>
      <p:cxnSp>
        <p:nvCxnSpPr>
          <p:cNvPr id="1781" name="Google Shape;1781;p50"/>
          <p:cNvCxnSpPr/>
          <p:nvPr/>
        </p:nvCxnSpPr>
        <p:spPr>
          <a:xfrm>
            <a:off x="1981200" y="36353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782" name="Google Shape;1782;p50"/>
          <p:cNvSpPr/>
          <p:nvPr/>
        </p:nvSpPr>
        <p:spPr>
          <a:xfrm>
            <a:off x="2514600" y="33305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3" name="Google Shape;1783;p50"/>
          <p:cNvSpPr txBox="1"/>
          <p:nvPr/>
        </p:nvSpPr>
        <p:spPr>
          <a:xfrm>
            <a:off x="938214" y="3467100"/>
            <a:ext cx="1005403"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B</a:t>
            </a:r>
            <a:endParaRPr/>
          </a:p>
        </p:txBody>
      </p:sp>
      <p:cxnSp>
        <p:nvCxnSpPr>
          <p:cNvPr id="1784" name="Google Shape;1784;p50"/>
          <p:cNvCxnSpPr/>
          <p:nvPr/>
        </p:nvCxnSpPr>
        <p:spPr>
          <a:xfrm>
            <a:off x="1981200" y="40163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785" name="Google Shape;1785;p50"/>
          <p:cNvSpPr/>
          <p:nvPr/>
        </p:nvSpPr>
        <p:spPr>
          <a:xfrm>
            <a:off x="3505200" y="3711575"/>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6" name="Google Shape;1786;p50"/>
          <p:cNvSpPr txBox="1"/>
          <p:nvPr/>
        </p:nvSpPr>
        <p:spPr>
          <a:xfrm>
            <a:off x="933451" y="3848100"/>
            <a:ext cx="101662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C</a:t>
            </a:r>
            <a:endParaRPr/>
          </a:p>
        </p:txBody>
      </p:sp>
      <p:sp>
        <p:nvSpPr>
          <p:cNvPr id="1787" name="Google Shape;1787;p50"/>
          <p:cNvSpPr/>
          <p:nvPr/>
        </p:nvSpPr>
        <p:spPr>
          <a:xfrm>
            <a:off x="2895600" y="2949575"/>
            <a:ext cx="6096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8" name="Google Shape;1788;p50"/>
          <p:cNvSpPr/>
          <p:nvPr/>
        </p:nvSpPr>
        <p:spPr>
          <a:xfrm>
            <a:off x="3810000" y="2949575"/>
            <a:ext cx="5334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9" name="Google Shape;1789;p50"/>
          <p:cNvSpPr/>
          <p:nvPr/>
        </p:nvSpPr>
        <p:spPr>
          <a:xfrm>
            <a:off x="5867400" y="2949575"/>
            <a:ext cx="685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0" name="Google Shape;1790;p50"/>
          <p:cNvSpPr/>
          <p:nvPr/>
        </p:nvSpPr>
        <p:spPr>
          <a:xfrm>
            <a:off x="3581400" y="33305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1" name="Google Shape;1791;p50"/>
          <p:cNvSpPr/>
          <p:nvPr/>
        </p:nvSpPr>
        <p:spPr>
          <a:xfrm>
            <a:off x="4495800" y="3330575"/>
            <a:ext cx="4572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2" name="Google Shape;1792;p50"/>
          <p:cNvSpPr/>
          <p:nvPr/>
        </p:nvSpPr>
        <p:spPr>
          <a:xfrm>
            <a:off x="5257800" y="3330575"/>
            <a:ext cx="4572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3" name="Google Shape;1793;p50"/>
          <p:cNvSpPr/>
          <p:nvPr/>
        </p:nvSpPr>
        <p:spPr>
          <a:xfrm>
            <a:off x="7162800" y="3330575"/>
            <a:ext cx="2286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4" name="Google Shape;1794;p50"/>
          <p:cNvSpPr/>
          <p:nvPr/>
        </p:nvSpPr>
        <p:spPr>
          <a:xfrm>
            <a:off x="4953000" y="3711575"/>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5" name="Google Shape;1795;p50"/>
          <p:cNvSpPr/>
          <p:nvPr/>
        </p:nvSpPr>
        <p:spPr>
          <a:xfrm>
            <a:off x="5715000" y="3711575"/>
            <a:ext cx="6096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6" name="Google Shape;1796;p50"/>
          <p:cNvSpPr txBox="1"/>
          <p:nvPr/>
        </p:nvSpPr>
        <p:spPr>
          <a:xfrm>
            <a:off x="4511676" y="2492375"/>
            <a:ext cx="91082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rgbClr val="FF0000"/>
                </a:solidFill>
                <a:latin typeface="Arial"/>
                <a:ea typeface="Arial"/>
                <a:cs typeface="Arial"/>
                <a:sym typeface="Arial"/>
              </a:rPr>
              <a:t>collision</a:t>
            </a:r>
            <a:endParaRPr/>
          </a:p>
        </p:txBody>
      </p:sp>
      <p:cxnSp>
        <p:nvCxnSpPr>
          <p:cNvPr id="1797" name="Google Shape;1797;p50"/>
          <p:cNvCxnSpPr/>
          <p:nvPr/>
        </p:nvCxnSpPr>
        <p:spPr>
          <a:xfrm flipH="1" rot="10800000">
            <a:off x="3886200" y="2720975"/>
            <a:ext cx="685800" cy="76200"/>
          </a:xfrm>
          <a:prstGeom prst="straightConnector1">
            <a:avLst/>
          </a:prstGeom>
          <a:noFill/>
          <a:ln cap="flat" cmpd="sng" w="9525">
            <a:solidFill>
              <a:schemeClr val="dk1"/>
            </a:solidFill>
            <a:prstDash val="solid"/>
            <a:round/>
            <a:headEnd len="med" w="med" type="none"/>
            <a:tailEnd len="med" w="med" type="none"/>
          </a:ln>
        </p:spPr>
      </p:cxnSp>
      <p:cxnSp>
        <p:nvCxnSpPr>
          <p:cNvPr id="1798" name="Google Shape;1798;p50"/>
          <p:cNvCxnSpPr/>
          <p:nvPr/>
        </p:nvCxnSpPr>
        <p:spPr>
          <a:xfrm rot="10800000">
            <a:off x="5334000" y="2720975"/>
            <a:ext cx="533400" cy="76200"/>
          </a:xfrm>
          <a:prstGeom prst="straightConnector1">
            <a:avLst/>
          </a:prstGeom>
          <a:noFill/>
          <a:ln cap="flat" cmpd="sng" w="9525">
            <a:solidFill>
              <a:schemeClr val="dk1"/>
            </a:solidFill>
            <a:prstDash val="solid"/>
            <a:round/>
            <a:headEnd len="med" w="med" type="none"/>
            <a:tailEnd len="med" w="med" type="none"/>
          </a:ln>
        </p:spPr>
      </p:cxnSp>
      <p:cxnSp>
        <p:nvCxnSpPr>
          <p:cNvPr id="1799" name="Google Shape;1799;p50"/>
          <p:cNvCxnSpPr/>
          <p:nvPr/>
        </p:nvCxnSpPr>
        <p:spPr>
          <a:xfrm>
            <a:off x="1981200" y="52355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800" name="Google Shape;1800;p50"/>
          <p:cNvSpPr txBox="1"/>
          <p:nvPr/>
        </p:nvSpPr>
        <p:spPr>
          <a:xfrm>
            <a:off x="938214" y="5067300"/>
            <a:ext cx="99405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A</a:t>
            </a:r>
            <a:endParaRPr/>
          </a:p>
        </p:txBody>
      </p:sp>
      <p:cxnSp>
        <p:nvCxnSpPr>
          <p:cNvPr id="1801" name="Google Shape;1801;p50"/>
          <p:cNvCxnSpPr/>
          <p:nvPr/>
        </p:nvCxnSpPr>
        <p:spPr>
          <a:xfrm>
            <a:off x="1981200" y="56165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802" name="Google Shape;1802;p50"/>
          <p:cNvSpPr txBox="1"/>
          <p:nvPr/>
        </p:nvSpPr>
        <p:spPr>
          <a:xfrm>
            <a:off x="938214" y="5448300"/>
            <a:ext cx="1005403"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B</a:t>
            </a:r>
            <a:endParaRPr/>
          </a:p>
        </p:txBody>
      </p:sp>
      <p:cxnSp>
        <p:nvCxnSpPr>
          <p:cNvPr id="1803" name="Google Shape;1803;p50"/>
          <p:cNvCxnSpPr/>
          <p:nvPr/>
        </p:nvCxnSpPr>
        <p:spPr>
          <a:xfrm>
            <a:off x="1981200" y="5997575"/>
            <a:ext cx="5638800" cy="0"/>
          </a:xfrm>
          <a:prstGeom prst="straightConnector1">
            <a:avLst/>
          </a:prstGeom>
          <a:noFill/>
          <a:ln cap="flat" cmpd="sng" w="9525">
            <a:solidFill>
              <a:schemeClr val="dk1"/>
            </a:solidFill>
            <a:prstDash val="solid"/>
            <a:round/>
            <a:headEnd len="med" w="med" type="none"/>
            <a:tailEnd len="med" w="med" type="triangle"/>
          </a:ln>
        </p:spPr>
      </p:cxnSp>
      <p:sp>
        <p:nvSpPr>
          <p:cNvPr id="1804" name="Google Shape;1804;p50"/>
          <p:cNvSpPr txBox="1"/>
          <p:nvPr/>
        </p:nvSpPr>
        <p:spPr>
          <a:xfrm>
            <a:off x="933451" y="5829300"/>
            <a:ext cx="101662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sender C</a:t>
            </a:r>
            <a:endParaRPr/>
          </a:p>
        </p:txBody>
      </p:sp>
      <p:cxnSp>
        <p:nvCxnSpPr>
          <p:cNvPr id="1805" name="Google Shape;1805;p50"/>
          <p:cNvCxnSpPr/>
          <p:nvPr/>
        </p:nvCxnSpPr>
        <p:spPr>
          <a:xfrm flipH="1" rot="10800000">
            <a:off x="3733800" y="4702175"/>
            <a:ext cx="838200" cy="76200"/>
          </a:xfrm>
          <a:prstGeom prst="straightConnector1">
            <a:avLst/>
          </a:prstGeom>
          <a:noFill/>
          <a:ln cap="flat" cmpd="sng" w="9525">
            <a:solidFill>
              <a:schemeClr val="dk1"/>
            </a:solidFill>
            <a:prstDash val="solid"/>
            <a:round/>
            <a:headEnd len="med" w="med" type="none"/>
            <a:tailEnd len="med" w="med" type="none"/>
          </a:ln>
        </p:spPr>
      </p:cxnSp>
      <p:cxnSp>
        <p:nvCxnSpPr>
          <p:cNvPr id="1806" name="Google Shape;1806;p50"/>
          <p:cNvCxnSpPr/>
          <p:nvPr/>
        </p:nvCxnSpPr>
        <p:spPr>
          <a:xfrm rot="10800000">
            <a:off x="5334000" y="4702175"/>
            <a:ext cx="533400" cy="76200"/>
          </a:xfrm>
          <a:prstGeom prst="straightConnector1">
            <a:avLst/>
          </a:prstGeom>
          <a:noFill/>
          <a:ln cap="flat" cmpd="sng" w="9525">
            <a:solidFill>
              <a:schemeClr val="dk1"/>
            </a:solidFill>
            <a:prstDash val="solid"/>
            <a:round/>
            <a:headEnd len="med" w="med" type="none"/>
            <a:tailEnd len="med" w="med" type="none"/>
          </a:ln>
        </p:spPr>
      </p:cxnSp>
      <p:cxnSp>
        <p:nvCxnSpPr>
          <p:cNvPr id="1807" name="Google Shape;1807;p50"/>
          <p:cNvCxnSpPr/>
          <p:nvPr/>
        </p:nvCxnSpPr>
        <p:spPr>
          <a:xfrm>
            <a:off x="22098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08" name="Google Shape;1808;p50"/>
          <p:cNvCxnSpPr/>
          <p:nvPr/>
        </p:nvCxnSpPr>
        <p:spPr>
          <a:xfrm>
            <a:off x="25146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09" name="Google Shape;1809;p50"/>
          <p:cNvCxnSpPr/>
          <p:nvPr/>
        </p:nvCxnSpPr>
        <p:spPr>
          <a:xfrm>
            <a:off x="28194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0" name="Google Shape;1810;p50"/>
          <p:cNvCxnSpPr/>
          <p:nvPr/>
        </p:nvCxnSpPr>
        <p:spPr>
          <a:xfrm>
            <a:off x="31242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1" name="Google Shape;1811;p50"/>
          <p:cNvCxnSpPr/>
          <p:nvPr/>
        </p:nvCxnSpPr>
        <p:spPr>
          <a:xfrm>
            <a:off x="34290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2" name="Google Shape;1812;p50"/>
          <p:cNvCxnSpPr/>
          <p:nvPr/>
        </p:nvCxnSpPr>
        <p:spPr>
          <a:xfrm>
            <a:off x="37338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3" name="Google Shape;1813;p50"/>
          <p:cNvCxnSpPr/>
          <p:nvPr/>
        </p:nvCxnSpPr>
        <p:spPr>
          <a:xfrm>
            <a:off x="40386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4" name="Google Shape;1814;p50"/>
          <p:cNvCxnSpPr/>
          <p:nvPr/>
        </p:nvCxnSpPr>
        <p:spPr>
          <a:xfrm>
            <a:off x="43434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5" name="Google Shape;1815;p50"/>
          <p:cNvCxnSpPr/>
          <p:nvPr/>
        </p:nvCxnSpPr>
        <p:spPr>
          <a:xfrm>
            <a:off x="46482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6" name="Google Shape;1816;p50"/>
          <p:cNvCxnSpPr/>
          <p:nvPr/>
        </p:nvCxnSpPr>
        <p:spPr>
          <a:xfrm>
            <a:off x="49530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7" name="Google Shape;1817;p50"/>
          <p:cNvCxnSpPr/>
          <p:nvPr/>
        </p:nvCxnSpPr>
        <p:spPr>
          <a:xfrm>
            <a:off x="52578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8" name="Google Shape;1818;p50"/>
          <p:cNvCxnSpPr/>
          <p:nvPr/>
        </p:nvCxnSpPr>
        <p:spPr>
          <a:xfrm>
            <a:off x="55626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19" name="Google Shape;1819;p50"/>
          <p:cNvCxnSpPr/>
          <p:nvPr/>
        </p:nvCxnSpPr>
        <p:spPr>
          <a:xfrm>
            <a:off x="58674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20" name="Google Shape;1820;p50"/>
          <p:cNvCxnSpPr/>
          <p:nvPr/>
        </p:nvCxnSpPr>
        <p:spPr>
          <a:xfrm>
            <a:off x="61722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21" name="Google Shape;1821;p50"/>
          <p:cNvCxnSpPr/>
          <p:nvPr/>
        </p:nvCxnSpPr>
        <p:spPr>
          <a:xfrm>
            <a:off x="64770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22" name="Google Shape;1822;p50"/>
          <p:cNvCxnSpPr/>
          <p:nvPr/>
        </p:nvCxnSpPr>
        <p:spPr>
          <a:xfrm>
            <a:off x="67818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23" name="Google Shape;1823;p50"/>
          <p:cNvCxnSpPr/>
          <p:nvPr/>
        </p:nvCxnSpPr>
        <p:spPr>
          <a:xfrm>
            <a:off x="7086600" y="4778375"/>
            <a:ext cx="0" cy="1371600"/>
          </a:xfrm>
          <a:prstGeom prst="straightConnector1">
            <a:avLst/>
          </a:prstGeom>
          <a:noFill/>
          <a:ln cap="flat" cmpd="sng" w="9525">
            <a:solidFill>
              <a:schemeClr val="folHlink"/>
            </a:solidFill>
            <a:prstDash val="solid"/>
            <a:round/>
            <a:headEnd len="med" w="med" type="none"/>
            <a:tailEnd len="med" w="med" type="none"/>
          </a:ln>
        </p:spPr>
      </p:cxnSp>
      <p:cxnSp>
        <p:nvCxnSpPr>
          <p:cNvPr id="1824" name="Google Shape;1824;p50"/>
          <p:cNvCxnSpPr/>
          <p:nvPr/>
        </p:nvCxnSpPr>
        <p:spPr>
          <a:xfrm>
            <a:off x="7391400" y="4778375"/>
            <a:ext cx="0" cy="1371600"/>
          </a:xfrm>
          <a:prstGeom prst="straightConnector1">
            <a:avLst/>
          </a:prstGeom>
          <a:noFill/>
          <a:ln cap="flat" cmpd="sng" w="9525">
            <a:solidFill>
              <a:schemeClr val="folHlink"/>
            </a:solidFill>
            <a:prstDash val="solid"/>
            <a:round/>
            <a:headEnd len="med" w="med" type="none"/>
            <a:tailEnd len="med" w="med" type="none"/>
          </a:ln>
        </p:spPr>
      </p:cxnSp>
      <p:sp>
        <p:nvSpPr>
          <p:cNvPr id="1825" name="Google Shape;1825;p50"/>
          <p:cNvSpPr txBox="1"/>
          <p:nvPr/>
        </p:nvSpPr>
        <p:spPr>
          <a:xfrm>
            <a:off x="4511676" y="4473575"/>
            <a:ext cx="91082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rgbClr val="FF0000"/>
                </a:solidFill>
                <a:latin typeface="Arial"/>
                <a:ea typeface="Arial"/>
                <a:cs typeface="Arial"/>
                <a:sym typeface="Arial"/>
              </a:rPr>
              <a:t>collision</a:t>
            </a:r>
            <a:endParaRPr/>
          </a:p>
        </p:txBody>
      </p:sp>
      <p:sp>
        <p:nvSpPr>
          <p:cNvPr id="1826" name="Google Shape;1826;p50"/>
          <p:cNvSpPr/>
          <p:nvPr/>
        </p:nvSpPr>
        <p:spPr>
          <a:xfrm>
            <a:off x="2209800" y="4930775"/>
            <a:ext cx="304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7" name="Google Shape;1827;p50"/>
          <p:cNvSpPr/>
          <p:nvPr/>
        </p:nvSpPr>
        <p:spPr>
          <a:xfrm>
            <a:off x="2514600" y="53117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8" name="Google Shape;1828;p50"/>
          <p:cNvSpPr/>
          <p:nvPr/>
        </p:nvSpPr>
        <p:spPr>
          <a:xfrm>
            <a:off x="2819400" y="4930775"/>
            <a:ext cx="6096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9" name="Google Shape;1829;p50"/>
          <p:cNvSpPr/>
          <p:nvPr/>
        </p:nvSpPr>
        <p:spPr>
          <a:xfrm>
            <a:off x="3733800" y="4930775"/>
            <a:ext cx="6096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0" name="Google Shape;1830;p50"/>
          <p:cNvSpPr/>
          <p:nvPr/>
        </p:nvSpPr>
        <p:spPr>
          <a:xfrm>
            <a:off x="5867400" y="4930775"/>
            <a:ext cx="6096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1" name="Google Shape;1831;p50"/>
          <p:cNvSpPr/>
          <p:nvPr/>
        </p:nvSpPr>
        <p:spPr>
          <a:xfrm>
            <a:off x="4343400" y="5311775"/>
            <a:ext cx="6096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2" name="Google Shape;1832;p50"/>
          <p:cNvSpPr/>
          <p:nvPr/>
        </p:nvSpPr>
        <p:spPr>
          <a:xfrm>
            <a:off x="5257800" y="53117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3" name="Google Shape;1833;p50"/>
          <p:cNvSpPr/>
          <p:nvPr/>
        </p:nvSpPr>
        <p:spPr>
          <a:xfrm>
            <a:off x="7086600" y="53117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4" name="Google Shape;1834;p50"/>
          <p:cNvSpPr/>
          <p:nvPr/>
        </p:nvSpPr>
        <p:spPr>
          <a:xfrm>
            <a:off x="4953000" y="5692775"/>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5" name="Google Shape;1835;p50"/>
          <p:cNvSpPr/>
          <p:nvPr/>
        </p:nvSpPr>
        <p:spPr>
          <a:xfrm>
            <a:off x="5562600" y="5692775"/>
            <a:ext cx="6096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6" name="Google Shape;1836;p50"/>
          <p:cNvSpPr/>
          <p:nvPr/>
        </p:nvSpPr>
        <p:spPr>
          <a:xfrm>
            <a:off x="3429000" y="5311775"/>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7" name="Google Shape;1837;p50"/>
          <p:cNvSpPr/>
          <p:nvPr/>
        </p:nvSpPr>
        <p:spPr>
          <a:xfrm>
            <a:off x="3429000" y="5692775"/>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8" name="Google Shape;1838;p50"/>
          <p:cNvSpPr txBox="1"/>
          <p:nvPr/>
        </p:nvSpPr>
        <p:spPr>
          <a:xfrm>
            <a:off x="7346950" y="4076700"/>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a:t>
            </a:r>
            <a:endParaRPr/>
          </a:p>
        </p:txBody>
      </p:sp>
      <p:sp>
        <p:nvSpPr>
          <p:cNvPr id="1839" name="Google Shape;1839;p50"/>
          <p:cNvSpPr txBox="1"/>
          <p:nvPr/>
        </p:nvSpPr>
        <p:spPr>
          <a:xfrm>
            <a:off x="7315200" y="6073775"/>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51"/>
          <p:cNvSpPr txBox="1"/>
          <p:nvPr>
            <p:ph idx="4294967295" type="title"/>
          </p:nvPr>
        </p:nvSpPr>
        <p:spPr>
          <a:xfrm>
            <a:off x="685800" y="2125980"/>
            <a:ext cx="7772400"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DAMA - Demand Assigned Multiple Access</a:t>
            </a:r>
            <a:endParaRPr/>
          </a:p>
        </p:txBody>
      </p:sp>
      <p:sp>
        <p:nvSpPr>
          <p:cNvPr id="1845" name="Google Shape;1845;p51"/>
          <p:cNvSpPr txBox="1"/>
          <p:nvPr>
            <p:ph idx="4294967295" type="body"/>
          </p:nvPr>
        </p:nvSpPr>
        <p:spPr>
          <a:xfrm>
            <a:off x="152401" y="3429001"/>
            <a:ext cx="8785225" cy="31700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Channel efficiency only 18% for Aloha, 36% for Slotted Aloha (assuming Poisson distribution for packet arrival and packet length)</a:t>
            </a:r>
            <a:endParaRPr/>
          </a:p>
          <a:p>
            <a:pPr indent="0" lvl="0" marL="0" rtl="0" algn="l">
              <a:spcBef>
                <a:spcPts val="0"/>
              </a:spcBef>
              <a:spcAft>
                <a:spcPts val="0"/>
              </a:spcAft>
              <a:buNone/>
            </a:pPr>
            <a:r>
              <a:rPr lang="en-US"/>
              <a:t>Reservation can increase efficiency to 80%</a:t>
            </a:r>
            <a:endParaRPr/>
          </a:p>
          <a:p>
            <a:pPr indent="0" lvl="1" marL="457200" rtl="0" algn="l">
              <a:spcBef>
                <a:spcPts val="0"/>
              </a:spcBef>
              <a:spcAft>
                <a:spcPts val="0"/>
              </a:spcAft>
              <a:buNone/>
            </a:pPr>
            <a:r>
              <a:rPr lang="en-US"/>
              <a:t>a sender </a:t>
            </a:r>
            <a:r>
              <a:rPr i="1" lang="en-US"/>
              <a:t>reserves</a:t>
            </a:r>
            <a:r>
              <a:rPr lang="en-US"/>
              <a:t> a future time-slot</a:t>
            </a:r>
            <a:endParaRPr/>
          </a:p>
          <a:p>
            <a:pPr indent="0" lvl="1" marL="457200" rtl="0" algn="l">
              <a:spcBef>
                <a:spcPts val="0"/>
              </a:spcBef>
              <a:spcAft>
                <a:spcPts val="0"/>
              </a:spcAft>
              <a:buNone/>
            </a:pPr>
            <a:r>
              <a:rPr lang="en-US"/>
              <a:t>sending within this reserved time-slot is possible without collision</a:t>
            </a:r>
            <a:endParaRPr/>
          </a:p>
          <a:p>
            <a:pPr indent="0" lvl="1" marL="457200" rtl="0" algn="l">
              <a:spcBef>
                <a:spcPts val="0"/>
              </a:spcBef>
              <a:spcAft>
                <a:spcPts val="0"/>
              </a:spcAft>
              <a:buNone/>
            </a:pPr>
            <a:r>
              <a:rPr lang="en-US"/>
              <a:t>reservation also causes higher delays</a:t>
            </a:r>
            <a:endParaRPr/>
          </a:p>
          <a:p>
            <a:pPr indent="0" lvl="1" marL="457200" rtl="0" algn="l">
              <a:spcBef>
                <a:spcPts val="0"/>
              </a:spcBef>
              <a:spcAft>
                <a:spcPts val="0"/>
              </a:spcAft>
              <a:buNone/>
            </a:pPr>
            <a:r>
              <a:rPr lang="en-US"/>
              <a:t>typical scheme for satellite links</a:t>
            </a:r>
            <a:endParaRPr/>
          </a:p>
          <a:p>
            <a:pPr indent="0" lvl="0" marL="0" rtl="0" algn="l">
              <a:spcBef>
                <a:spcPts val="0"/>
              </a:spcBef>
              <a:spcAft>
                <a:spcPts val="0"/>
              </a:spcAft>
              <a:buNone/>
            </a:pPr>
            <a:r>
              <a:rPr lang="en-US"/>
              <a:t>Examples for reservation algorithms:</a:t>
            </a:r>
            <a:endParaRPr/>
          </a:p>
          <a:p>
            <a:pPr indent="0" lvl="1" marL="457200" rtl="0" algn="l">
              <a:spcBef>
                <a:spcPts val="0"/>
              </a:spcBef>
              <a:spcAft>
                <a:spcPts val="0"/>
              </a:spcAft>
              <a:buNone/>
            </a:pPr>
            <a:r>
              <a:rPr i="1" lang="en-US"/>
              <a:t>Explicit Reservation according to Roberts (Reservation-ALOHA)</a:t>
            </a:r>
            <a:endParaRPr/>
          </a:p>
          <a:p>
            <a:pPr indent="0" lvl="1" marL="457200" rtl="0" algn="l">
              <a:spcBef>
                <a:spcPts val="0"/>
              </a:spcBef>
              <a:spcAft>
                <a:spcPts val="0"/>
              </a:spcAft>
              <a:buNone/>
            </a:pPr>
            <a:r>
              <a:rPr i="1" lang="en-US"/>
              <a:t>Implicit Reservation (PRMA)</a:t>
            </a:r>
            <a:endParaRPr/>
          </a:p>
          <a:p>
            <a:pPr indent="0" lvl="1" marL="457200" rtl="0" algn="l">
              <a:spcBef>
                <a:spcPts val="0"/>
              </a:spcBef>
              <a:spcAft>
                <a:spcPts val="0"/>
              </a:spcAft>
              <a:buNone/>
            </a:pPr>
            <a:r>
              <a:rPr i="1" lang="en-US"/>
              <a:t>Reservation-TDMA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52"/>
          <p:cNvSpPr/>
          <p:nvPr/>
        </p:nvSpPr>
        <p:spPr>
          <a:xfrm>
            <a:off x="3429000" y="4572000"/>
            <a:ext cx="76200" cy="7620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9" name="Google Shape;1859;p52"/>
          <p:cNvSpPr/>
          <p:nvPr/>
        </p:nvSpPr>
        <p:spPr>
          <a:xfrm>
            <a:off x="5257800" y="4572000"/>
            <a:ext cx="76200" cy="7620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0" name="Google Shape;1860;p52"/>
          <p:cNvSpPr/>
          <p:nvPr/>
        </p:nvSpPr>
        <p:spPr>
          <a:xfrm>
            <a:off x="5410200" y="4572000"/>
            <a:ext cx="76200" cy="762000"/>
          </a:xfrm>
          <a:prstGeom prst="rect">
            <a:avLst/>
          </a:prstGeom>
          <a:solidFill>
            <a:srgbClr val="FF999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1" name="Google Shape;1861;p52"/>
          <p:cNvSpPr/>
          <p:nvPr/>
        </p:nvSpPr>
        <p:spPr>
          <a:xfrm>
            <a:off x="703263" y="6248400"/>
            <a:ext cx="189865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2" name="Google Shape;1862;p52"/>
          <p:cNvSpPr/>
          <p:nvPr/>
        </p:nvSpPr>
        <p:spPr>
          <a:xfrm>
            <a:off x="3165476" y="6248400"/>
            <a:ext cx="281305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3" name="Google Shape;1863;p52"/>
          <p:cNvSpPr txBox="1"/>
          <p:nvPr>
            <p:ph idx="4294967295" type="title"/>
          </p:nvPr>
        </p:nvSpPr>
        <p:spPr>
          <a:xfrm>
            <a:off x="457200" y="152400"/>
            <a:ext cx="7772400" cy="135421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Access method DAMA: Explicit Reservation</a:t>
            </a:r>
            <a:endParaRPr/>
          </a:p>
        </p:txBody>
      </p:sp>
      <p:sp>
        <p:nvSpPr>
          <p:cNvPr id="1864" name="Google Shape;1864;p52"/>
          <p:cNvSpPr txBox="1"/>
          <p:nvPr>
            <p:ph idx="4294967295" type="body"/>
          </p:nvPr>
        </p:nvSpPr>
        <p:spPr>
          <a:xfrm>
            <a:off x="228601" y="1509712"/>
            <a:ext cx="8785225" cy="224676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Explicit Reservation (Reservation Aloha):</a:t>
            </a:r>
            <a:endParaRPr/>
          </a:p>
          <a:p>
            <a:pPr indent="0" lvl="1" marL="457200" rtl="0" algn="l">
              <a:spcBef>
                <a:spcPts val="0"/>
              </a:spcBef>
              <a:spcAft>
                <a:spcPts val="0"/>
              </a:spcAft>
              <a:buNone/>
            </a:pPr>
            <a:r>
              <a:rPr lang="en-US"/>
              <a:t>two modes: </a:t>
            </a:r>
            <a:endParaRPr/>
          </a:p>
          <a:p>
            <a:pPr indent="0" lvl="2" marL="914400" rtl="0" algn="l">
              <a:spcBef>
                <a:spcPts val="0"/>
              </a:spcBef>
              <a:spcAft>
                <a:spcPts val="0"/>
              </a:spcAft>
              <a:buNone/>
            </a:pPr>
            <a:r>
              <a:rPr lang="en-US"/>
              <a:t>ALOHA mode for reservation:</a:t>
            </a:r>
            <a:br>
              <a:rPr lang="en-US"/>
            </a:br>
            <a:r>
              <a:rPr lang="en-US"/>
              <a:t>competition for small reservation slots, collisions possible </a:t>
            </a:r>
            <a:endParaRPr/>
          </a:p>
          <a:p>
            <a:pPr indent="0" lvl="2" marL="914400" rtl="0" algn="l">
              <a:spcBef>
                <a:spcPts val="0"/>
              </a:spcBef>
              <a:spcAft>
                <a:spcPts val="0"/>
              </a:spcAft>
              <a:buNone/>
            </a:pPr>
            <a:r>
              <a:rPr lang="en-US"/>
              <a:t>reserved mode for data transmission within successful reserved slots (no collisions possible)</a:t>
            </a:r>
            <a:endParaRPr/>
          </a:p>
          <a:p>
            <a:pPr indent="0" lvl="1" marL="457200" rtl="0" algn="l">
              <a:spcBef>
                <a:spcPts val="0"/>
              </a:spcBef>
              <a:spcAft>
                <a:spcPts val="0"/>
              </a:spcAft>
              <a:buNone/>
            </a:pPr>
            <a:r>
              <a:rPr lang="en-US"/>
              <a:t>it is important for all stations to keep the reservation list consistent at any point in time and, therefore, all stations have to synchronize from time to time</a:t>
            </a:r>
            <a:endParaRPr/>
          </a:p>
        </p:txBody>
      </p:sp>
      <p:cxnSp>
        <p:nvCxnSpPr>
          <p:cNvPr id="1865" name="Google Shape;1865;p52"/>
          <p:cNvCxnSpPr/>
          <p:nvPr/>
        </p:nvCxnSpPr>
        <p:spPr>
          <a:xfrm>
            <a:off x="1143000" y="5181600"/>
            <a:ext cx="6934200" cy="0"/>
          </a:xfrm>
          <a:prstGeom prst="straightConnector1">
            <a:avLst/>
          </a:prstGeom>
          <a:noFill/>
          <a:ln cap="flat" cmpd="sng" w="9525">
            <a:solidFill>
              <a:schemeClr val="dk1"/>
            </a:solidFill>
            <a:prstDash val="solid"/>
            <a:round/>
            <a:headEnd len="med" w="med" type="none"/>
            <a:tailEnd len="med" w="med" type="triangle"/>
          </a:ln>
        </p:spPr>
      </p:cxnSp>
      <p:cxnSp>
        <p:nvCxnSpPr>
          <p:cNvPr id="1866" name="Google Shape;1866;p52"/>
          <p:cNvCxnSpPr/>
          <p:nvPr/>
        </p:nvCxnSpPr>
        <p:spPr>
          <a:xfrm>
            <a:off x="1295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67" name="Google Shape;1867;p52"/>
          <p:cNvCxnSpPr/>
          <p:nvPr/>
        </p:nvCxnSpPr>
        <p:spPr>
          <a:xfrm>
            <a:off x="1371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68" name="Google Shape;1868;p52"/>
          <p:cNvCxnSpPr/>
          <p:nvPr/>
        </p:nvCxnSpPr>
        <p:spPr>
          <a:xfrm>
            <a:off x="1447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69" name="Google Shape;1869;p52"/>
          <p:cNvCxnSpPr/>
          <p:nvPr/>
        </p:nvCxnSpPr>
        <p:spPr>
          <a:xfrm>
            <a:off x="1524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0" name="Google Shape;1870;p52"/>
          <p:cNvCxnSpPr/>
          <p:nvPr/>
        </p:nvCxnSpPr>
        <p:spPr>
          <a:xfrm>
            <a:off x="1600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1" name="Google Shape;1871;p52"/>
          <p:cNvCxnSpPr/>
          <p:nvPr/>
        </p:nvCxnSpPr>
        <p:spPr>
          <a:xfrm>
            <a:off x="1676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2" name="Google Shape;1872;p52"/>
          <p:cNvCxnSpPr/>
          <p:nvPr/>
        </p:nvCxnSpPr>
        <p:spPr>
          <a:xfrm>
            <a:off x="1981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3" name="Google Shape;1873;p52"/>
          <p:cNvCxnSpPr/>
          <p:nvPr/>
        </p:nvCxnSpPr>
        <p:spPr>
          <a:xfrm>
            <a:off x="2286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4" name="Google Shape;1874;p52"/>
          <p:cNvCxnSpPr/>
          <p:nvPr/>
        </p:nvCxnSpPr>
        <p:spPr>
          <a:xfrm>
            <a:off x="2590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5" name="Google Shape;1875;p52"/>
          <p:cNvCxnSpPr/>
          <p:nvPr/>
        </p:nvCxnSpPr>
        <p:spPr>
          <a:xfrm>
            <a:off x="2895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6" name="Google Shape;1876;p52"/>
          <p:cNvCxnSpPr/>
          <p:nvPr/>
        </p:nvCxnSpPr>
        <p:spPr>
          <a:xfrm>
            <a:off x="3200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7" name="Google Shape;1877;p52"/>
          <p:cNvCxnSpPr/>
          <p:nvPr/>
        </p:nvCxnSpPr>
        <p:spPr>
          <a:xfrm>
            <a:off x="3276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8" name="Google Shape;1878;p52"/>
          <p:cNvCxnSpPr/>
          <p:nvPr/>
        </p:nvCxnSpPr>
        <p:spPr>
          <a:xfrm>
            <a:off x="3352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79" name="Google Shape;1879;p52"/>
          <p:cNvCxnSpPr/>
          <p:nvPr/>
        </p:nvCxnSpPr>
        <p:spPr>
          <a:xfrm>
            <a:off x="3429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0" name="Google Shape;1880;p52"/>
          <p:cNvCxnSpPr/>
          <p:nvPr/>
        </p:nvCxnSpPr>
        <p:spPr>
          <a:xfrm>
            <a:off x="3505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1" name="Google Shape;1881;p52"/>
          <p:cNvCxnSpPr/>
          <p:nvPr/>
        </p:nvCxnSpPr>
        <p:spPr>
          <a:xfrm>
            <a:off x="3581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2" name="Google Shape;1882;p52"/>
          <p:cNvCxnSpPr/>
          <p:nvPr/>
        </p:nvCxnSpPr>
        <p:spPr>
          <a:xfrm>
            <a:off x="3886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3" name="Google Shape;1883;p52"/>
          <p:cNvCxnSpPr/>
          <p:nvPr/>
        </p:nvCxnSpPr>
        <p:spPr>
          <a:xfrm>
            <a:off x="4191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4" name="Google Shape;1884;p52"/>
          <p:cNvCxnSpPr/>
          <p:nvPr/>
        </p:nvCxnSpPr>
        <p:spPr>
          <a:xfrm>
            <a:off x="4495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5" name="Google Shape;1885;p52"/>
          <p:cNvCxnSpPr/>
          <p:nvPr/>
        </p:nvCxnSpPr>
        <p:spPr>
          <a:xfrm>
            <a:off x="4800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6" name="Google Shape;1886;p52"/>
          <p:cNvCxnSpPr/>
          <p:nvPr/>
        </p:nvCxnSpPr>
        <p:spPr>
          <a:xfrm>
            <a:off x="5105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7" name="Google Shape;1887;p52"/>
          <p:cNvCxnSpPr/>
          <p:nvPr/>
        </p:nvCxnSpPr>
        <p:spPr>
          <a:xfrm>
            <a:off x="5181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8" name="Google Shape;1888;p52"/>
          <p:cNvCxnSpPr/>
          <p:nvPr/>
        </p:nvCxnSpPr>
        <p:spPr>
          <a:xfrm>
            <a:off x="5257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89" name="Google Shape;1889;p52"/>
          <p:cNvCxnSpPr/>
          <p:nvPr/>
        </p:nvCxnSpPr>
        <p:spPr>
          <a:xfrm>
            <a:off x="5334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0" name="Google Shape;1890;p52"/>
          <p:cNvCxnSpPr/>
          <p:nvPr/>
        </p:nvCxnSpPr>
        <p:spPr>
          <a:xfrm>
            <a:off x="5410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1" name="Google Shape;1891;p52"/>
          <p:cNvCxnSpPr/>
          <p:nvPr/>
        </p:nvCxnSpPr>
        <p:spPr>
          <a:xfrm>
            <a:off x="5486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2" name="Google Shape;1892;p52"/>
          <p:cNvCxnSpPr/>
          <p:nvPr/>
        </p:nvCxnSpPr>
        <p:spPr>
          <a:xfrm>
            <a:off x="5791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3" name="Google Shape;1893;p52"/>
          <p:cNvCxnSpPr/>
          <p:nvPr/>
        </p:nvCxnSpPr>
        <p:spPr>
          <a:xfrm>
            <a:off x="6096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4" name="Google Shape;1894;p52"/>
          <p:cNvCxnSpPr/>
          <p:nvPr/>
        </p:nvCxnSpPr>
        <p:spPr>
          <a:xfrm>
            <a:off x="6400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5" name="Google Shape;1895;p52"/>
          <p:cNvCxnSpPr/>
          <p:nvPr/>
        </p:nvCxnSpPr>
        <p:spPr>
          <a:xfrm>
            <a:off x="6705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6" name="Google Shape;1896;p52"/>
          <p:cNvCxnSpPr/>
          <p:nvPr/>
        </p:nvCxnSpPr>
        <p:spPr>
          <a:xfrm>
            <a:off x="7010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7" name="Google Shape;1897;p52"/>
          <p:cNvCxnSpPr/>
          <p:nvPr/>
        </p:nvCxnSpPr>
        <p:spPr>
          <a:xfrm>
            <a:off x="70866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8" name="Google Shape;1898;p52"/>
          <p:cNvCxnSpPr/>
          <p:nvPr/>
        </p:nvCxnSpPr>
        <p:spPr>
          <a:xfrm>
            <a:off x="71628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899" name="Google Shape;1899;p52"/>
          <p:cNvCxnSpPr/>
          <p:nvPr/>
        </p:nvCxnSpPr>
        <p:spPr>
          <a:xfrm>
            <a:off x="72390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900" name="Google Shape;1900;p52"/>
          <p:cNvCxnSpPr/>
          <p:nvPr/>
        </p:nvCxnSpPr>
        <p:spPr>
          <a:xfrm>
            <a:off x="73152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901" name="Google Shape;1901;p52"/>
          <p:cNvCxnSpPr/>
          <p:nvPr/>
        </p:nvCxnSpPr>
        <p:spPr>
          <a:xfrm>
            <a:off x="7391400" y="4724400"/>
            <a:ext cx="0" cy="457200"/>
          </a:xfrm>
          <a:prstGeom prst="straightConnector1">
            <a:avLst/>
          </a:prstGeom>
          <a:noFill/>
          <a:ln cap="flat" cmpd="sng" w="9525">
            <a:solidFill>
              <a:schemeClr val="folHlink"/>
            </a:solidFill>
            <a:prstDash val="solid"/>
            <a:round/>
            <a:headEnd len="med" w="med" type="none"/>
            <a:tailEnd len="med" w="med" type="none"/>
          </a:ln>
        </p:spPr>
      </p:cxnSp>
      <p:cxnSp>
        <p:nvCxnSpPr>
          <p:cNvPr id="1902" name="Google Shape;1902;p52"/>
          <p:cNvCxnSpPr/>
          <p:nvPr/>
        </p:nvCxnSpPr>
        <p:spPr>
          <a:xfrm>
            <a:off x="7696200" y="4724400"/>
            <a:ext cx="0" cy="457200"/>
          </a:xfrm>
          <a:prstGeom prst="straightConnector1">
            <a:avLst/>
          </a:prstGeom>
          <a:noFill/>
          <a:ln cap="flat" cmpd="sng" w="9525">
            <a:solidFill>
              <a:schemeClr val="folHlink"/>
            </a:solidFill>
            <a:prstDash val="solid"/>
            <a:round/>
            <a:headEnd len="med" w="med" type="none"/>
            <a:tailEnd len="med" w="med" type="none"/>
          </a:ln>
        </p:spPr>
      </p:cxnSp>
      <p:sp>
        <p:nvSpPr>
          <p:cNvPr id="1903" name="Google Shape;1903;p52"/>
          <p:cNvSpPr txBox="1"/>
          <p:nvPr/>
        </p:nvSpPr>
        <p:spPr>
          <a:xfrm>
            <a:off x="1143001" y="5410200"/>
            <a:ext cx="70724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Aloha</a:t>
            </a:r>
            <a:endParaRPr/>
          </a:p>
        </p:txBody>
      </p:sp>
      <p:sp>
        <p:nvSpPr>
          <p:cNvPr id="1904" name="Google Shape;1904;p52"/>
          <p:cNvSpPr txBox="1"/>
          <p:nvPr/>
        </p:nvSpPr>
        <p:spPr>
          <a:xfrm>
            <a:off x="1943101" y="5410200"/>
            <a:ext cx="982961"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reserved</a:t>
            </a:r>
            <a:endParaRPr/>
          </a:p>
        </p:txBody>
      </p:sp>
      <p:sp>
        <p:nvSpPr>
          <p:cNvPr id="1905" name="Google Shape;1905;p52"/>
          <p:cNvSpPr txBox="1"/>
          <p:nvPr/>
        </p:nvSpPr>
        <p:spPr>
          <a:xfrm>
            <a:off x="3048001" y="5410200"/>
            <a:ext cx="70724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Aloha</a:t>
            </a:r>
            <a:endParaRPr/>
          </a:p>
        </p:txBody>
      </p:sp>
      <p:sp>
        <p:nvSpPr>
          <p:cNvPr id="1906" name="Google Shape;1906;p52"/>
          <p:cNvSpPr txBox="1"/>
          <p:nvPr/>
        </p:nvSpPr>
        <p:spPr>
          <a:xfrm>
            <a:off x="3848101" y="5410200"/>
            <a:ext cx="982961"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reserved</a:t>
            </a:r>
            <a:endParaRPr/>
          </a:p>
        </p:txBody>
      </p:sp>
      <p:sp>
        <p:nvSpPr>
          <p:cNvPr id="1907" name="Google Shape;1907;p52"/>
          <p:cNvSpPr txBox="1"/>
          <p:nvPr/>
        </p:nvSpPr>
        <p:spPr>
          <a:xfrm>
            <a:off x="4953001" y="5410200"/>
            <a:ext cx="70724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Aloha</a:t>
            </a:r>
            <a:endParaRPr/>
          </a:p>
        </p:txBody>
      </p:sp>
      <p:sp>
        <p:nvSpPr>
          <p:cNvPr id="1908" name="Google Shape;1908;p52"/>
          <p:cNvSpPr txBox="1"/>
          <p:nvPr/>
        </p:nvSpPr>
        <p:spPr>
          <a:xfrm>
            <a:off x="5753101" y="5410200"/>
            <a:ext cx="982961"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reserved</a:t>
            </a:r>
            <a:endParaRPr/>
          </a:p>
        </p:txBody>
      </p:sp>
      <p:sp>
        <p:nvSpPr>
          <p:cNvPr id="1909" name="Google Shape;1909;p52"/>
          <p:cNvSpPr txBox="1"/>
          <p:nvPr/>
        </p:nvSpPr>
        <p:spPr>
          <a:xfrm>
            <a:off x="6858001" y="5410200"/>
            <a:ext cx="707245"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Aloha</a:t>
            </a:r>
            <a:endParaRPr/>
          </a:p>
        </p:txBody>
      </p:sp>
      <p:cxnSp>
        <p:nvCxnSpPr>
          <p:cNvPr id="1910" name="Google Shape;1910;p52"/>
          <p:cNvCxnSpPr/>
          <p:nvPr/>
        </p:nvCxnSpPr>
        <p:spPr>
          <a:xfrm>
            <a:off x="1295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1" name="Google Shape;1911;p52"/>
          <p:cNvCxnSpPr/>
          <p:nvPr/>
        </p:nvCxnSpPr>
        <p:spPr>
          <a:xfrm>
            <a:off x="1676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2" name="Google Shape;1912;p52"/>
          <p:cNvCxnSpPr/>
          <p:nvPr/>
        </p:nvCxnSpPr>
        <p:spPr>
          <a:xfrm>
            <a:off x="3200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3" name="Google Shape;1913;p52"/>
          <p:cNvCxnSpPr/>
          <p:nvPr/>
        </p:nvCxnSpPr>
        <p:spPr>
          <a:xfrm>
            <a:off x="3581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4" name="Google Shape;1914;p52"/>
          <p:cNvCxnSpPr/>
          <p:nvPr/>
        </p:nvCxnSpPr>
        <p:spPr>
          <a:xfrm>
            <a:off x="5105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5" name="Google Shape;1915;p52"/>
          <p:cNvCxnSpPr/>
          <p:nvPr/>
        </p:nvCxnSpPr>
        <p:spPr>
          <a:xfrm>
            <a:off x="5486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6" name="Google Shape;1916;p52"/>
          <p:cNvCxnSpPr/>
          <p:nvPr/>
        </p:nvCxnSpPr>
        <p:spPr>
          <a:xfrm>
            <a:off x="7010400" y="5181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1917" name="Google Shape;1917;p52"/>
          <p:cNvCxnSpPr/>
          <p:nvPr/>
        </p:nvCxnSpPr>
        <p:spPr>
          <a:xfrm>
            <a:off x="7391400" y="5181600"/>
            <a:ext cx="0" cy="152400"/>
          </a:xfrm>
          <a:prstGeom prst="straightConnector1">
            <a:avLst/>
          </a:prstGeom>
          <a:noFill/>
          <a:ln cap="flat" cmpd="sng" w="9525">
            <a:solidFill>
              <a:schemeClr val="dk1"/>
            </a:solidFill>
            <a:prstDash val="solid"/>
            <a:round/>
            <a:headEnd len="med" w="med" type="none"/>
            <a:tailEnd len="med" w="med" type="none"/>
          </a:ln>
        </p:spPr>
      </p:cxnSp>
      <p:sp>
        <p:nvSpPr>
          <p:cNvPr id="1918" name="Google Shape;1918;p52"/>
          <p:cNvSpPr/>
          <p:nvPr/>
        </p:nvSpPr>
        <p:spPr>
          <a:xfrm>
            <a:off x="1447800" y="4876800"/>
            <a:ext cx="762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9" name="Google Shape;1919;p52"/>
          <p:cNvSpPr/>
          <p:nvPr/>
        </p:nvSpPr>
        <p:spPr>
          <a:xfrm>
            <a:off x="1371600" y="4876800"/>
            <a:ext cx="76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0" name="Google Shape;1920;p52"/>
          <p:cNvSpPr/>
          <p:nvPr/>
        </p:nvSpPr>
        <p:spPr>
          <a:xfrm>
            <a:off x="1524000" y="4876800"/>
            <a:ext cx="762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1" name="Google Shape;1921;p52"/>
          <p:cNvSpPr/>
          <p:nvPr/>
        </p:nvSpPr>
        <p:spPr>
          <a:xfrm>
            <a:off x="2590800" y="4876800"/>
            <a:ext cx="304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2" name="Google Shape;1922;p52"/>
          <p:cNvSpPr/>
          <p:nvPr/>
        </p:nvSpPr>
        <p:spPr>
          <a:xfrm>
            <a:off x="2286000" y="4876800"/>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3" name="Google Shape;1923;p52"/>
          <p:cNvSpPr/>
          <p:nvPr/>
        </p:nvSpPr>
        <p:spPr>
          <a:xfrm>
            <a:off x="1981200" y="4876800"/>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4" name="Google Shape;1924;p52"/>
          <p:cNvSpPr/>
          <p:nvPr/>
        </p:nvSpPr>
        <p:spPr>
          <a:xfrm>
            <a:off x="3200400" y="4876800"/>
            <a:ext cx="76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5" name="Google Shape;1925;p52"/>
          <p:cNvSpPr/>
          <p:nvPr/>
        </p:nvSpPr>
        <p:spPr>
          <a:xfrm>
            <a:off x="3429000" y="4876800"/>
            <a:ext cx="76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6" name="Google Shape;1926;p52"/>
          <p:cNvSpPr/>
          <p:nvPr/>
        </p:nvSpPr>
        <p:spPr>
          <a:xfrm>
            <a:off x="3581400" y="4876800"/>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7" name="Google Shape;1927;p52"/>
          <p:cNvSpPr/>
          <p:nvPr/>
        </p:nvSpPr>
        <p:spPr>
          <a:xfrm>
            <a:off x="3352800" y="4876800"/>
            <a:ext cx="762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8" name="Google Shape;1928;p52"/>
          <p:cNvSpPr/>
          <p:nvPr/>
        </p:nvSpPr>
        <p:spPr>
          <a:xfrm>
            <a:off x="4191000" y="4876800"/>
            <a:ext cx="304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9" name="Google Shape;1929;p52"/>
          <p:cNvSpPr/>
          <p:nvPr/>
        </p:nvSpPr>
        <p:spPr>
          <a:xfrm>
            <a:off x="5105400" y="4876800"/>
            <a:ext cx="762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0" name="Google Shape;1930;p52"/>
          <p:cNvSpPr/>
          <p:nvPr/>
        </p:nvSpPr>
        <p:spPr>
          <a:xfrm>
            <a:off x="5181600" y="4876800"/>
            <a:ext cx="762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1" name="Google Shape;1931;p52"/>
          <p:cNvSpPr/>
          <p:nvPr/>
        </p:nvSpPr>
        <p:spPr>
          <a:xfrm>
            <a:off x="5334000" y="4876800"/>
            <a:ext cx="762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2" name="Google Shape;1932;p52"/>
          <p:cNvSpPr/>
          <p:nvPr/>
        </p:nvSpPr>
        <p:spPr>
          <a:xfrm>
            <a:off x="5410200" y="4876800"/>
            <a:ext cx="762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3" name="Google Shape;1933;p52"/>
          <p:cNvSpPr/>
          <p:nvPr/>
        </p:nvSpPr>
        <p:spPr>
          <a:xfrm>
            <a:off x="5257800" y="4876800"/>
            <a:ext cx="762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4" name="Google Shape;1934;p52"/>
          <p:cNvSpPr/>
          <p:nvPr/>
        </p:nvSpPr>
        <p:spPr>
          <a:xfrm>
            <a:off x="5486400" y="4876800"/>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5" name="Google Shape;1935;p52"/>
          <p:cNvSpPr/>
          <p:nvPr/>
        </p:nvSpPr>
        <p:spPr>
          <a:xfrm>
            <a:off x="5791200" y="4876800"/>
            <a:ext cx="304800" cy="304800"/>
          </a:xfrm>
          <a:prstGeom prst="rect">
            <a:avLst/>
          </a:prstGeom>
          <a:solidFill>
            <a:srgbClr val="ECFE4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6" name="Google Shape;1936;p52"/>
          <p:cNvSpPr/>
          <p:nvPr/>
        </p:nvSpPr>
        <p:spPr>
          <a:xfrm>
            <a:off x="6400800" y="4876800"/>
            <a:ext cx="304800" cy="304800"/>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7" name="Google Shape;1937;p52"/>
          <p:cNvSpPr/>
          <p:nvPr/>
        </p:nvSpPr>
        <p:spPr>
          <a:xfrm>
            <a:off x="7010400" y="4876800"/>
            <a:ext cx="762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8" name="Google Shape;1938;p52"/>
          <p:cNvSpPr/>
          <p:nvPr/>
        </p:nvSpPr>
        <p:spPr>
          <a:xfrm>
            <a:off x="7391400" y="4876800"/>
            <a:ext cx="304800" cy="304800"/>
          </a:xfrm>
          <a:prstGeom prst="rect">
            <a:avLst/>
          </a:prstGeom>
          <a:solidFill>
            <a:srgbClr val="DADAF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9" name="Google Shape;1939;p52"/>
          <p:cNvSpPr txBox="1"/>
          <p:nvPr/>
        </p:nvSpPr>
        <p:spPr>
          <a:xfrm>
            <a:off x="4130676" y="4267200"/>
            <a:ext cx="910827"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rgbClr val="FF0000"/>
                </a:solidFill>
                <a:latin typeface="Arial"/>
                <a:ea typeface="Arial"/>
                <a:cs typeface="Arial"/>
                <a:sym typeface="Arial"/>
              </a:rPr>
              <a:t>collision</a:t>
            </a:r>
            <a:endParaRPr/>
          </a:p>
        </p:txBody>
      </p:sp>
      <p:cxnSp>
        <p:nvCxnSpPr>
          <p:cNvPr id="1940" name="Google Shape;1940;p52"/>
          <p:cNvCxnSpPr/>
          <p:nvPr/>
        </p:nvCxnSpPr>
        <p:spPr>
          <a:xfrm flipH="1" rot="10800000">
            <a:off x="3505200" y="4495800"/>
            <a:ext cx="685800" cy="76200"/>
          </a:xfrm>
          <a:prstGeom prst="straightConnector1">
            <a:avLst/>
          </a:prstGeom>
          <a:noFill/>
          <a:ln cap="flat" cmpd="sng" w="9525">
            <a:solidFill>
              <a:schemeClr val="dk1"/>
            </a:solidFill>
            <a:prstDash val="solid"/>
            <a:round/>
            <a:headEnd len="med" w="med" type="none"/>
            <a:tailEnd len="med" w="med" type="none"/>
          </a:ln>
        </p:spPr>
      </p:cxnSp>
      <p:cxnSp>
        <p:nvCxnSpPr>
          <p:cNvPr id="1941" name="Google Shape;1941;p52"/>
          <p:cNvCxnSpPr/>
          <p:nvPr/>
        </p:nvCxnSpPr>
        <p:spPr>
          <a:xfrm rot="10800000">
            <a:off x="4953000" y="4495800"/>
            <a:ext cx="533400" cy="76200"/>
          </a:xfrm>
          <a:prstGeom prst="straightConnector1">
            <a:avLst/>
          </a:prstGeom>
          <a:noFill/>
          <a:ln cap="flat" cmpd="sng" w="9525">
            <a:solidFill>
              <a:schemeClr val="dk1"/>
            </a:solidFill>
            <a:prstDash val="solid"/>
            <a:round/>
            <a:headEnd len="med" w="med" type="none"/>
            <a:tailEnd len="med" w="med" type="none"/>
          </a:ln>
        </p:spPr>
      </p:cxnSp>
      <p:cxnSp>
        <p:nvCxnSpPr>
          <p:cNvPr id="1942" name="Google Shape;1942;p52"/>
          <p:cNvCxnSpPr/>
          <p:nvPr/>
        </p:nvCxnSpPr>
        <p:spPr>
          <a:xfrm>
            <a:off x="4953000" y="4495800"/>
            <a:ext cx="304800" cy="76200"/>
          </a:xfrm>
          <a:prstGeom prst="straightConnector1">
            <a:avLst/>
          </a:prstGeom>
          <a:noFill/>
          <a:ln cap="flat" cmpd="sng" w="9525">
            <a:solidFill>
              <a:schemeClr val="dk1"/>
            </a:solidFill>
            <a:prstDash val="solid"/>
            <a:round/>
            <a:headEnd len="med" w="med" type="none"/>
            <a:tailEnd len="med" w="med" type="none"/>
          </a:ln>
        </p:spPr>
      </p:cxnSp>
      <p:sp>
        <p:nvSpPr>
          <p:cNvPr id="1943" name="Google Shape;1943;p52"/>
          <p:cNvSpPr txBox="1"/>
          <p:nvPr/>
        </p:nvSpPr>
        <p:spPr>
          <a:xfrm>
            <a:off x="7772400" y="5257800"/>
            <a:ext cx="242374"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53"/>
          <p:cNvSpPr txBox="1"/>
          <p:nvPr>
            <p:ph idx="4294967295" type="title"/>
          </p:nvPr>
        </p:nvSpPr>
        <p:spPr>
          <a:xfrm>
            <a:off x="685800" y="212598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MACA - collision avoidance</a:t>
            </a:r>
            <a:endParaRPr/>
          </a:p>
        </p:txBody>
      </p:sp>
      <p:sp>
        <p:nvSpPr>
          <p:cNvPr id="1949" name="Google Shape;1949;p53"/>
          <p:cNvSpPr txBox="1"/>
          <p:nvPr>
            <p:ph idx="4294967295" type="body"/>
          </p:nvPr>
        </p:nvSpPr>
        <p:spPr>
          <a:xfrm>
            <a:off x="358776" y="2819400"/>
            <a:ext cx="8785225" cy="350865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MACA (Multiple Access with Collision Avoidance) uses short signaling packets for collision avoidance</a:t>
            </a:r>
            <a:endParaRPr/>
          </a:p>
          <a:p>
            <a:pPr indent="0" lvl="1" marL="457200" rtl="0" algn="l">
              <a:spcBef>
                <a:spcPts val="0"/>
              </a:spcBef>
              <a:spcAft>
                <a:spcPts val="0"/>
              </a:spcAft>
              <a:buNone/>
            </a:pPr>
            <a:r>
              <a:rPr lang="en-US"/>
              <a:t>RTS (request to send): a sender request the right to send from a receiver with a short RTS packet before it sends a data packet</a:t>
            </a:r>
            <a:endParaRPr/>
          </a:p>
          <a:p>
            <a:pPr indent="0" lvl="1" marL="457200" rtl="0" algn="l">
              <a:spcBef>
                <a:spcPts val="0"/>
              </a:spcBef>
              <a:spcAft>
                <a:spcPts val="0"/>
              </a:spcAft>
              <a:buNone/>
            </a:pPr>
            <a:r>
              <a:rPr lang="en-US"/>
              <a:t>CTS (clear to send): the receiver grants the right to send as soon as it is ready to receive</a:t>
            </a:r>
            <a:endParaRPr/>
          </a:p>
          <a:p>
            <a:pPr indent="0" lvl="0" marL="0" rtl="0" algn="l">
              <a:spcBef>
                <a:spcPts val="0"/>
              </a:spcBef>
              <a:spcAft>
                <a:spcPts val="0"/>
              </a:spcAft>
              <a:buNone/>
            </a:pPr>
            <a:r>
              <a:rPr lang="en-US"/>
              <a:t>Signaling packets contain</a:t>
            </a:r>
            <a:endParaRPr/>
          </a:p>
          <a:p>
            <a:pPr indent="0" lvl="1" marL="457200" rtl="0" algn="l">
              <a:spcBef>
                <a:spcPts val="0"/>
              </a:spcBef>
              <a:spcAft>
                <a:spcPts val="0"/>
              </a:spcAft>
              <a:buNone/>
            </a:pPr>
            <a:r>
              <a:rPr lang="en-US"/>
              <a:t>sender address</a:t>
            </a:r>
            <a:endParaRPr/>
          </a:p>
          <a:p>
            <a:pPr indent="0" lvl="1" marL="457200" rtl="0" algn="l">
              <a:spcBef>
                <a:spcPts val="0"/>
              </a:spcBef>
              <a:spcAft>
                <a:spcPts val="0"/>
              </a:spcAft>
              <a:buNone/>
            </a:pPr>
            <a:r>
              <a:rPr lang="en-US"/>
              <a:t>receiver address</a:t>
            </a:r>
            <a:endParaRPr/>
          </a:p>
          <a:p>
            <a:pPr indent="0" lvl="1" marL="457200" rtl="0" algn="l">
              <a:spcBef>
                <a:spcPts val="0"/>
              </a:spcBef>
              <a:spcAft>
                <a:spcPts val="0"/>
              </a:spcAft>
              <a:buNone/>
            </a:pPr>
            <a:r>
              <a:rPr lang="en-US"/>
              <a:t>packet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Variants of this method can be found in IEEE802.11 as DFWMAC (Distributed Foundation Wireless MAC)</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54"/>
          <p:cNvSpPr txBox="1"/>
          <p:nvPr>
            <p:ph idx="4294967295" type="title"/>
          </p:nvPr>
        </p:nvSpPr>
        <p:spPr>
          <a:xfrm>
            <a:off x="457200" y="7620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MACA examples</a:t>
            </a:r>
            <a:endParaRPr/>
          </a:p>
        </p:txBody>
      </p:sp>
      <p:sp>
        <p:nvSpPr>
          <p:cNvPr id="1955" name="Google Shape;1955;p54"/>
          <p:cNvSpPr txBox="1"/>
          <p:nvPr>
            <p:ph idx="4294967295" type="body"/>
          </p:nvPr>
        </p:nvSpPr>
        <p:spPr>
          <a:xfrm>
            <a:off x="457201" y="2743201"/>
            <a:ext cx="8785225" cy="400109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MACA avoids the problem of hidden terminals</a:t>
            </a:r>
            <a:endParaRPr/>
          </a:p>
          <a:p>
            <a:pPr indent="0" lvl="1" marL="457200" rtl="0" algn="l">
              <a:spcBef>
                <a:spcPts val="0"/>
              </a:spcBef>
              <a:spcAft>
                <a:spcPts val="0"/>
              </a:spcAft>
              <a:buNone/>
            </a:pPr>
            <a:r>
              <a:rPr lang="en-US"/>
              <a:t>A and C want to </a:t>
            </a:r>
            <a:br>
              <a:rPr lang="en-US"/>
            </a:br>
            <a:r>
              <a:rPr lang="en-US"/>
              <a:t>send to B</a:t>
            </a:r>
            <a:endParaRPr/>
          </a:p>
          <a:p>
            <a:pPr indent="0" lvl="1" marL="457200" rtl="0" algn="l">
              <a:spcBef>
                <a:spcPts val="0"/>
              </a:spcBef>
              <a:spcAft>
                <a:spcPts val="0"/>
              </a:spcAft>
              <a:buNone/>
            </a:pPr>
            <a:r>
              <a:rPr lang="en-US"/>
              <a:t>A sends RTS first</a:t>
            </a:r>
            <a:endParaRPr/>
          </a:p>
          <a:p>
            <a:pPr indent="0" lvl="1" marL="457200" rtl="0" algn="l">
              <a:spcBef>
                <a:spcPts val="0"/>
              </a:spcBef>
              <a:spcAft>
                <a:spcPts val="0"/>
              </a:spcAft>
              <a:buNone/>
            </a:pPr>
            <a:r>
              <a:rPr lang="en-US"/>
              <a:t>C waits after receiving </a:t>
            </a:r>
            <a:br>
              <a:rPr lang="en-US"/>
            </a:br>
            <a:r>
              <a:rPr lang="en-US"/>
              <a:t>CTS from 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MACA avoids the problem of exposed terminals</a:t>
            </a:r>
            <a:endParaRPr/>
          </a:p>
          <a:p>
            <a:pPr indent="0" lvl="1" marL="457200" rtl="0" algn="l">
              <a:spcBef>
                <a:spcPts val="0"/>
              </a:spcBef>
              <a:spcAft>
                <a:spcPts val="0"/>
              </a:spcAft>
              <a:buNone/>
            </a:pPr>
            <a:r>
              <a:rPr lang="en-US"/>
              <a:t>B wants to send to A, C </a:t>
            </a:r>
            <a:br>
              <a:rPr lang="en-US"/>
            </a:br>
            <a:r>
              <a:rPr lang="en-US"/>
              <a:t>to another terminal</a:t>
            </a:r>
            <a:endParaRPr/>
          </a:p>
          <a:p>
            <a:pPr indent="0" lvl="1" marL="457200" rtl="0" algn="l">
              <a:spcBef>
                <a:spcPts val="0"/>
              </a:spcBef>
              <a:spcAft>
                <a:spcPts val="0"/>
              </a:spcAft>
              <a:buNone/>
            </a:pPr>
            <a:r>
              <a:rPr lang="en-US"/>
              <a:t>now C does not have </a:t>
            </a:r>
            <a:br>
              <a:rPr lang="en-US"/>
            </a:br>
            <a:r>
              <a:rPr lang="en-US"/>
              <a:t>to wait for it, cannot </a:t>
            </a:r>
            <a:br>
              <a:rPr lang="en-US"/>
            </a:br>
            <a:r>
              <a:rPr lang="en-US"/>
              <a:t>receive CTS from A</a:t>
            </a:r>
            <a:endParaRPr/>
          </a:p>
        </p:txBody>
      </p:sp>
      <p:sp>
        <p:nvSpPr>
          <p:cNvPr id="1956" name="Google Shape;1956;p54"/>
          <p:cNvSpPr/>
          <p:nvPr/>
        </p:nvSpPr>
        <p:spPr>
          <a:xfrm>
            <a:off x="5294313" y="1874838"/>
            <a:ext cx="2743200" cy="457200"/>
          </a:xfrm>
          <a:prstGeom prst="ellipse">
            <a:avLst/>
          </a:prstGeom>
          <a:noFill/>
          <a:ln cap="flat" cmpd="sng" w="38100">
            <a:solidFill>
              <a:srgbClr val="FF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57" name="Google Shape;1957;p54"/>
          <p:cNvPicPr preferRelativeResize="0"/>
          <p:nvPr/>
        </p:nvPicPr>
        <p:blipFill rotWithShape="1">
          <a:blip r:embed="rId3">
            <a:alphaModFix/>
          </a:blip>
          <a:srcRect b="0" l="0" r="0" t="0"/>
          <a:stretch/>
        </p:blipFill>
        <p:spPr>
          <a:xfrm>
            <a:off x="6437314" y="2103438"/>
            <a:ext cx="276225" cy="990600"/>
          </a:xfrm>
          <a:prstGeom prst="rect">
            <a:avLst/>
          </a:prstGeom>
          <a:noFill/>
          <a:ln>
            <a:noFill/>
          </a:ln>
        </p:spPr>
      </p:pic>
      <p:grpSp>
        <p:nvGrpSpPr>
          <p:cNvPr id="1958" name="Google Shape;1958;p54"/>
          <p:cNvGrpSpPr/>
          <p:nvPr/>
        </p:nvGrpSpPr>
        <p:grpSpPr>
          <a:xfrm>
            <a:off x="4151313" y="1874839"/>
            <a:ext cx="2743200" cy="1557338"/>
            <a:chOff x="2544" y="1008"/>
            <a:chExt cx="1728" cy="981"/>
          </a:xfrm>
        </p:grpSpPr>
        <p:sp>
          <p:nvSpPr>
            <p:cNvPr id="1959" name="Google Shape;1959;p54"/>
            <p:cNvSpPr/>
            <p:nvPr/>
          </p:nvSpPr>
          <p:spPr>
            <a:xfrm>
              <a:off x="2544" y="1008"/>
              <a:ext cx="1728" cy="288"/>
            </a:xfrm>
            <a:prstGeom prst="ellipse">
              <a:avLst/>
            </a:prstGeom>
            <a:noFill/>
            <a:ln cap="flat" cmpd="sng" w="38100">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60" name="Google Shape;1960;p54"/>
            <p:cNvPicPr preferRelativeResize="0"/>
            <p:nvPr/>
          </p:nvPicPr>
          <p:blipFill rotWithShape="1">
            <a:blip r:embed="rId3">
              <a:alphaModFix/>
            </a:blip>
            <a:srcRect b="0" l="0" r="0" t="0"/>
            <a:stretch/>
          </p:blipFill>
          <p:spPr>
            <a:xfrm>
              <a:off x="3264" y="1152"/>
              <a:ext cx="174" cy="624"/>
            </a:xfrm>
            <a:prstGeom prst="rect">
              <a:avLst/>
            </a:prstGeom>
            <a:noFill/>
            <a:ln>
              <a:noFill/>
            </a:ln>
          </p:spPr>
        </p:pic>
        <p:sp>
          <p:nvSpPr>
            <p:cNvPr id="1961" name="Google Shape;1961;p54"/>
            <p:cNvSpPr txBox="1"/>
            <p:nvPr/>
          </p:nvSpPr>
          <p:spPr>
            <a:xfrm>
              <a:off x="3264" y="1776"/>
              <a:ext cx="202" cy="21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a:t>
              </a:r>
              <a:endParaRPr/>
            </a:p>
          </p:txBody>
        </p:sp>
      </p:grpSp>
      <p:sp>
        <p:nvSpPr>
          <p:cNvPr id="1962" name="Google Shape;1962;p54"/>
          <p:cNvSpPr txBox="1"/>
          <p:nvPr/>
        </p:nvSpPr>
        <p:spPr>
          <a:xfrm>
            <a:off x="6437314" y="3094038"/>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a:t>
            </a:r>
            <a:endParaRPr/>
          </a:p>
        </p:txBody>
      </p:sp>
      <p:grpSp>
        <p:nvGrpSpPr>
          <p:cNvPr id="1963" name="Google Shape;1963;p54"/>
          <p:cNvGrpSpPr/>
          <p:nvPr/>
        </p:nvGrpSpPr>
        <p:grpSpPr>
          <a:xfrm>
            <a:off x="6361113" y="1874839"/>
            <a:ext cx="2743200" cy="1557338"/>
            <a:chOff x="3744" y="1008"/>
            <a:chExt cx="1728" cy="981"/>
          </a:xfrm>
        </p:grpSpPr>
        <p:sp>
          <p:nvSpPr>
            <p:cNvPr id="1964" name="Google Shape;1964;p54"/>
            <p:cNvSpPr/>
            <p:nvPr/>
          </p:nvSpPr>
          <p:spPr>
            <a:xfrm>
              <a:off x="3744" y="1008"/>
              <a:ext cx="1728" cy="288"/>
            </a:xfrm>
            <a:prstGeom prst="ellipse">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65" name="Google Shape;1965;p54"/>
            <p:cNvPicPr preferRelativeResize="0"/>
            <p:nvPr/>
          </p:nvPicPr>
          <p:blipFill rotWithShape="1">
            <a:blip r:embed="rId3">
              <a:alphaModFix/>
            </a:blip>
            <a:srcRect b="0" l="0" r="0" t="0"/>
            <a:stretch/>
          </p:blipFill>
          <p:spPr>
            <a:xfrm>
              <a:off x="4464" y="1152"/>
              <a:ext cx="174" cy="624"/>
            </a:xfrm>
            <a:prstGeom prst="rect">
              <a:avLst/>
            </a:prstGeom>
            <a:noFill/>
            <a:ln>
              <a:noFill/>
            </a:ln>
          </p:spPr>
        </p:pic>
        <p:sp>
          <p:nvSpPr>
            <p:cNvPr id="1966" name="Google Shape;1966;p54"/>
            <p:cNvSpPr txBox="1"/>
            <p:nvPr/>
          </p:nvSpPr>
          <p:spPr>
            <a:xfrm>
              <a:off x="4461" y="1776"/>
              <a:ext cx="209" cy="21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a:t>
              </a:r>
              <a:endParaRPr/>
            </a:p>
          </p:txBody>
        </p:sp>
      </p:grpSp>
      <p:cxnSp>
        <p:nvCxnSpPr>
          <p:cNvPr id="1967" name="Google Shape;1967;p54"/>
          <p:cNvCxnSpPr/>
          <p:nvPr/>
        </p:nvCxnSpPr>
        <p:spPr>
          <a:xfrm>
            <a:off x="5599113" y="2636838"/>
            <a:ext cx="838200" cy="0"/>
          </a:xfrm>
          <a:prstGeom prst="straightConnector1">
            <a:avLst/>
          </a:prstGeom>
          <a:noFill/>
          <a:ln cap="flat" cmpd="sng" w="19050">
            <a:solidFill>
              <a:schemeClr val="dk1"/>
            </a:solidFill>
            <a:prstDash val="solid"/>
            <a:round/>
            <a:headEnd len="med" w="med" type="none"/>
            <a:tailEnd len="med" w="med" type="triangle"/>
          </a:ln>
        </p:spPr>
      </p:cxnSp>
      <p:sp>
        <p:nvSpPr>
          <p:cNvPr id="1968" name="Google Shape;1968;p54"/>
          <p:cNvSpPr txBox="1"/>
          <p:nvPr/>
        </p:nvSpPr>
        <p:spPr>
          <a:xfrm>
            <a:off x="5751513" y="2332038"/>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RTS</a:t>
            </a:r>
            <a:endParaRPr sz="1600">
              <a:solidFill>
                <a:schemeClr val="dk1"/>
              </a:solidFill>
              <a:latin typeface="Arial"/>
              <a:ea typeface="Arial"/>
              <a:cs typeface="Arial"/>
              <a:sym typeface="Arial"/>
            </a:endParaRPr>
          </a:p>
        </p:txBody>
      </p:sp>
      <p:cxnSp>
        <p:nvCxnSpPr>
          <p:cNvPr id="1969" name="Google Shape;1969;p54"/>
          <p:cNvCxnSpPr/>
          <p:nvPr/>
        </p:nvCxnSpPr>
        <p:spPr>
          <a:xfrm>
            <a:off x="6742113" y="2789238"/>
            <a:ext cx="762000" cy="0"/>
          </a:xfrm>
          <a:prstGeom prst="straightConnector1">
            <a:avLst/>
          </a:prstGeom>
          <a:noFill/>
          <a:ln cap="flat" cmpd="sng" w="19050">
            <a:solidFill>
              <a:schemeClr val="dk1"/>
            </a:solidFill>
            <a:prstDash val="solid"/>
            <a:round/>
            <a:headEnd len="med" w="med" type="none"/>
            <a:tailEnd len="med" w="med" type="triangle"/>
          </a:ln>
        </p:spPr>
      </p:cxnSp>
      <p:sp>
        <p:nvSpPr>
          <p:cNvPr id="1970" name="Google Shape;1970;p54"/>
          <p:cNvSpPr txBox="1"/>
          <p:nvPr/>
        </p:nvSpPr>
        <p:spPr>
          <a:xfrm>
            <a:off x="6818313" y="2789238"/>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CTS</a:t>
            </a:r>
            <a:endParaRPr sz="1600">
              <a:solidFill>
                <a:schemeClr val="dk1"/>
              </a:solidFill>
              <a:latin typeface="Arial"/>
              <a:ea typeface="Arial"/>
              <a:cs typeface="Arial"/>
              <a:sym typeface="Arial"/>
            </a:endParaRPr>
          </a:p>
        </p:txBody>
      </p:sp>
      <p:cxnSp>
        <p:nvCxnSpPr>
          <p:cNvPr id="1971" name="Google Shape;1971;p54"/>
          <p:cNvCxnSpPr/>
          <p:nvPr/>
        </p:nvCxnSpPr>
        <p:spPr>
          <a:xfrm>
            <a:off x="5599113" y="2789238"/>
            <a:ext cx="838200" cy="0"/>
          </a:xfrm>
          <a:prstGeom prst="straightConnector1">
            <a:avLst/>
          </a:prstGeom>
          <a:noFill/>
          <a:ln cap="flat" cmpd="sng" w="19050">
            <a:solidFill>
              <a:schemeClr val="dk1"/>
            </a:solidFill>
            <a:prstDash val="solid"/>
            <a:round/>
            <a:headEnd len="med" w="med" type="triangle"/>
            <a:tailEnd len="med" w="med" type="none"/>
          </a:ln>
        </p:spPr>
      </p:cxnSp>
      <p:sp>
        <p:nvSpPr>
          <p:cNvPr id="1972" name="Google Shape;1972;p54"/>
          <p:cNvSpPr txBox="1"/>
          <p:nvPr/>
        </p:nvSpPr>
        <p:spPr>
          <a:xfrm>
            <a:off x="5751513" y="2789238"/>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CTS</a:t>
            </a:r>
            <a:endParaRPr sz="1600">
              <a:solidFill>
                <a:schemeClr val="dk1"/>
              </a:solidFill>
              <a:latin typeface="Arial"/>
              <a:ea typeface="Arial"/>
              <a:cs typeface="Arial"/>
              <a:sym typeface="Arial"/>
            </a:endParaRPr>
          </a:p>
        </p:txBody>
      </p:sp>
      <p:sp>
        <p:nvSpPr>
          <p:cNvPr id="1973" name="Google Shape;1973;p54"/>
          <p:cNvSpPr/>
          <p:nvPr/>
        </p:nvSpPr>
        <p:spPr>
          <a:xfrm>
            <a:off x="5214934" y="4516456"/>
            <a:ext cx="2743200" cy="457200"/>
          </a:xfrm>
          <a:prstGeom prst="ellipse">
            <a:avLst/>
          </a:prstGeom>
          <a:noFill/>
          <a:ln cap="flat" cmpd="sng" w="38100">
            <a:solidFill>
              <a:srgbClr val="FF0D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74" name="Google Shape;1974;p54"/>
          <p:cNvPicPr preferRelativeResize="0"/>
          <p:nvPr/>
        </p:nvPicPr>
        <p:blipFill rotWithShape="1">
          <a:blip r:embed="rId3">
            <a:alphaModFix/>
          </a:blip>
          <a:srcRect b="0" l="0" r="0" t="0"/>
          <a:stretch/>
        </p:blipFill>
        <p:spPr>
          <a:xfrm>
            <a:off x="6357935" y="4745056"/>
            <a:ext cx="276225" cy="990600"/>
          </a:xfrm>
          <a:prstGeom prst="rect">
            <a:avLst/>
          </a:prstGeom>
          <a:noFill/>
          <a:ln>
            <a:noFill/>
          </a:ln>
        </p:spPr>
      </p:pic>
      <p:grpSp>
        <p:nvGrpSpPr>
          <p:cNvPr id="1975" name="Google Shape;1975;p54"/>
          <p:cNvGrpSpPr/>
          <p:nvPr/>
        </p:nvGrpSpPr>
        <p:grpSpPr>
          <a:xfrm>
            <a:off x="4071934" y="4516457"/>
            <a:ext cx="2743200" cy="1557338"/>
            <a:chOff x="2544" y="1008"/>
            <a:chExt cx="1728" cy="981"/>
          </a:xfrm>
        </p:grpSpPr>
        <p:sp>
          <p:nvSpPr>
            <p:cNvPr id="1976" name="Google Shape;1976;p54"/>
            <p:cNvSpPr/>
            <p:nvPr/>
          </p:nvSpPr>
          <p:spPr>
            <a:xfrm>
              <a:off x="2544" y="1008"/>
              <a:ext cx="1728" cy="288"/>
            </a:xfrm>
            <a:prstGeom prst="ellipse">
              <a:avLst/>
            </a:prstGeom>
            <a:noFill/>
            <a:ln cap="flat" cmpd="sng" w="38100">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77" name="Google Shape;1977;p54"/>
            <p:cNvPicPr preferRelativeResize="0"/>
            <p:nvPr/>
          </p:nvPicPr>
          <p:blipFill rotWithShape="1">
            <a:blip r:embed="rId3">
              <a:alphaModFix/>
            </a:blip>
            <a:srcRect b="0" l="0" r="0" t="0"/>
            <a:stretch/>
          </p:blipFill>
          <p:spPr>
            <a:xfrm>
              <a:off x="3264" y="1152"/>
              <a:ext cx="174" cy="624"/>
            </a:xfrm>
            <a:prstGeom prst="rect">
              <a:avLst/>
            </a:prstGeom>
            <a:noFill/>
            <a:ln>
              <a:noFill/>
            </a:ln>
          </p:spPr>
        </p:pic>
        <p:sp>
          <p:nvSpPr>
            <p:cNvPr id="1978" name="Google Shape;1978;p54"/>
            <p:cNvSpPr txBox="1"/>
            <p:nvPr/>
          </p:nvSpPr>
          <p:spPr>
            <a:xfrm>
              <a:off x="3264" y="1776"/>
              <a:ext cx="202" cy="21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a:t>
              </a:r>
              <a:endParaRPr/>
            </a:p>
          </p:txBody>
        </p:sp>
      </p:grpSp>
      <p:sp>
        <p:nvSpPr>
          <p:cNvPr id="1979" name="Google Shape;1979;p54"/>
          <p:cNvSpPr txBox="1"/>
          <p:nvPr/>
        </p:nvSpPr>
        <p:spPr>
          <a:xfrm>
            <a:off x="6357934" y="5735656"/>
            <a:ext cx="32092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B</a:t>
            </a:r>
            <a:endParaRPr/>
          </a:p>
        </p:txBody>
      </p:sp>
      <p:grpSp>
        <p:nvGrpSpPr>
          <p:cNvPr id="1980" name="Google Shape;1980;p54"/>
          <p:cNvGrpSpPr/>
          <p:nvPr/>
        </p:nvGrpSpPr>
        <p:grpSpPr>
          <a:xfrm>
            <a:off x="6281734" y="4516457"/>
            <a:ext cx="2743200" cy="1557338"/>
            <a:chOff x="3744" y="1008"/>
            <a:chExt cx="1728" cy="981"/>
          </a:xfrm>
        </p:grpSpPr>
        <p:sp>
          <p:nvSpPr>
            <p:cNvPr id="1981" name="Google Shape;1981;p54"/>
            <p:cNvSpPr/>
            <p:nvPr/>
          </p:nvSpPr>
          <p:spPr>
            <a:xfrm>
              <a:off x="3744" y="1008"/>
              <a:ext cx="1728" cy="288"/>
            </a:xfrm>
            <a:prstGeom prst="ellipse">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2" name="Google Shape;1982;p54"/>
            <p:cNvPicPr preferRelativeResize="0"/>
            <p:nvPr/>
          </p:nvPicPr>
          <p:blipFill rotWithShape="1">
            <a:blip r:embed="rId3">
              <a:alphaModFix/>
            </a:blip>
            <a:srcRect b="0" l="0" r="0" t="0"/>
            <a:stretch/>
          </p:blipFill>
          <p:spPr>
            <a:xfrm>
              <a:off x="4464" y="1152"/>
              <a:ext cx="174" cy="624"/>
            </a:xfrm>
            <a:prstGeom prst="rect">
              <a:avLst/>
            </a:prstGeom>
            <a:noFill/>
            <a:ln>
              <a:noFill/>
            </a:ln>
          </p:spPr>
        </p:pic>
        <p:sp>
          <p:nvSpPr>
            <p:cNvPr id="1983" name="Google Shape;1983;p54"/>
            <p:cNvSpPr txBox="1"/>
            <p:nvPr/>
          </p:nvSpPr>
          <p:spPr>
            <a:xfrm>
              <a:off x="4461" y="1776"/>
              <a:ext cx="209" cy="21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a:t>
              </a:r>
              <a:endParaRPr/>
            </a:p>
          </p:txBody>
        </p:sp>
      </p:grpSp>
      <p:cxnSp>
        <p:nvCxnSpPr>
          <p:cNvPr id="1984" name="Google Shape;1984;p54"/>
          <p:cNvCxnSpPr/>
          <p:nvPr/>
        </p:nvCxnSpPr>
        <p:spPr>
          <a:xfrm>
            <a:off x="5519734" y="5278456"/>
            <a:ext cx="838200" cy="0"/>
          </a:xfrm>
          <a:prstGeom prst="straightConnector1">
            <a:avLst/>
          </a:prstGeom>
          <a:noFill/>
          <a:ln cap="flat" cmpd="sng" w="19050">
            <a:solidFill>
              <a:schemeClr val="dk1"/>
            </a:solidFill>
            <a:prstDash val="solid"/>
            <a:round/>
            <a:headEnd len="med" w="med" type="triangle"/>
            <a:tailEnd len="med" w="med" type="none"/>
          </a:ln>
        </p:spPr>
      </p:cxnSp>
      <p:sp>
        <p:nvSpPr>
          <p:cNvPr id="1985" name="Google Shape;1985;p54"/>
          <p:cNvSpPr txBox="1"/>
          <p:nvPr/>
        </p:nvSpPr>
        <p:spPr>
          <a:xfrm>
            <a:off x="5672134" y="4973656"/>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RTS</a:t>
            </a:r>
            <a:endParaRPr sz="1600">
              <a:solidFill>
                <a:schemeClr val="dk1"/>
              </a:solidFill>
              <a:latin typeface="Arial"/>
              <a:ea typeface="Arial"/>
              <a:cs typeface="Arial"/>
              <a:sym typeface="Arial"/>
            </a:endParaRPr>
          </a:p>
        </p:txBody>
      </p:sp>
      <p:cxnSp>
        <p:nvCxnSpPr>
          <p:cNvPr id="1986" name="Google Shape;1986;p54"/>
          <p:cNvCxnSpPr/>
          <p:nvPr/>
        </p:nvCxnSpPr>
        <p:spPr>
          <a:xfrm>
            <a:off x="6662734" y="5278456"/>
            <a:ext cx="762000" cy="0"/>
          </a:xfrm>
          <a:prstGeom prst="straightConnector1">
            <a:avLst/>
          </a:prstGeom>
          <a:noFill/>
          <a:ln cap="flat" cmpd="sng" w="19050">
            <a:solidFill>
              <a:schemeClr val="dk1"/>
            </a:solidFill>
            <a:prstDash val="solid"/>
            <a:round/>
            <a:headEnd len="med" w="med" type="none"/>
            <a:tailEnd len="med" w="med" type="triangle"/>
          </a:ln>
        </p:spPr>
      </p:cxnSp>
      <p:cxnSp>
        <p:nvCxnSpPr>
          <p:cNvPr id="1987" name="Google Shape;1987;p54"/>
          <p:cNvCxnSpPr/>
          <p:nvPr/>
        </p:nvCxnSpPr>
        <p:spPr>
          <a:xfrm>
            <a:off x="5519734" y="5430856"/>
            <a:ext cx="838200" cy="0"/>
          </a:xfrm>
          <a:prstGeom prst="straightConnector1">
            <a:avLst/>
          </a:prstGeom>
          <a:noFill/>
          <a:ln cap="flat" cmpd="sng" w="19050">
            <a:solidFill>
              <a:schemeClr val="dk1"/>
            </a:solidFill>
            <a:prstDash val="solid"/>
            <a:round/>
            <a:headEnd len="med" w="med" type="none"/>
            <a:tailEnd len="med" w="med" type="triangle"/>
          </a:ln>
        </p:spPr>
      </p:cxnSp>
      <p:sp>
        <p:nvSpPr>
          <p:cNvPr id="1988" name="Google Shape;1988;p54"/>
          <p:cNvSpPr txBox="1"/>
          <p:nvPr/>
        </p:nvSpPr>
        <p:spPr>
          <a:xfrm>
            <a:off x="5672134" y="5430856"/>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CTS</a:t>
            </a:r>
            <a:endParaRPr sz="1600">
              <a:solidFill>
                <a:schemeClr val="dk1"/>
              </a:solidFill>
              <a:latin typeface="Arial"/>
              <a:ea typeface="Arial"/>
              <a:cs typeface="Arial"/>
              <a:sym typeface="Arial"/>
            </a:endParaRPr>
          </a:p>
        </p:txBody>
      </p:sp>
      <p:sp>
        <p:nvSpPr>
          <p:cNvPr id="1989" name="Google Shape;1989;p54"/>
          <p:cNvSpPr txBox="1"/>
          <p:nvPr/>
        </p:nvSpPr>
        <p:spPr>
          <a:xfrm>
            <a:off x="6738934" y="4973656"/>
            <a:ext cx="593432" cy="33855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RTS</a:t>
            </a:r>
            <a:endParaRPr sz="16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55"/>
          <p:cNvSpPr txBox="1"/>
          <p:nvPr>
            <p:ph idx="4294967295" type="title"/>
          </p:nvPr>
        </p:nvSpPr>
        <p:spPr>
          <a:xfrm>
            <a:off x="685800" y="2125980"/>
            <a:ext cx="7772400" cy="67710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4400" u="none" cap="none" strike="noStrike">
                <a:solidFill>
                  <a:srgbClr val="375F92"/>
                </a:solidFill>
                <a:latin typeface="Times New Roman"/>
                <a:ea typeface="Times New Roman"/>
                <a:cs typeface="Times New Roman"/>
                <a:sym typeface="Times New Roman"/>
              </a:rPr>
              <a:t>Polling mechanisms</a:t>
            </a:r>
            <a:endParaRPr/>
          </a:p>
        </p:txBody>
      </p:sp>
      <p:sp>
        <p:nvSpPr>
          <p:cNvPr id="1995" name="Google Shape;1995;p55"/>
          <p:cNvSpPr txBox="1"/>
          <p:nvPr>
            <p:ph idx="4294967295" type="body"/>
          </p:nvPr>
        </p:nvSpPr>
        <p:spPr>
          <a:xfrm>
            <a:off x="358776" y="2971801"/>
            <a:ext cx="8785225" cy="1052596"/>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US"/>
              <a:t>If one terminal can be heard by all others, this “central” terminal (a.k.a. base station) can poll all other terminals according to a certain scheme</a:t>
            </a:r>
            <a:endParaRPr/>
          </a:p>
          <a:p>
            <a:pPr indent="0" lvl="1" marL="457200" rtl="0" algn="l">
              <a:lnSpc>
                <a:spcPct val="90000"/>
              </a:lnSpc>
              <a:spcBef>
                <a:spcPts val="0"/>
              </a:spcBef>
              <a:spcAft>
                <a:spcPts val="0"/>
              </a:spcAft>
              <a:buNone/>
            </a:pPr>
            <a:r>
              <a:rPr lang="en-US"/>
              <a:t>now all schemes known from fixed networks can be used (typical mainframe - terminal scenario)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56"/>
          <p:cNvSpPr txBox="1"/>
          <p:nvPr>
            <p:ph type="title"/>
          </p:nvPr>
        </p:nvSpPr>
        <p:spPr>
          <a:xfrm>
            <a:off x="179389" y="2"/>
            <a:ext cx="6048375"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Comparison SDMA /TDMA/FDMA/CDMA</a:t>
            </a:r>
            <a:endParaRPr/>
          </a:p>
        </p:txBody>
      </p:sp>
      <p:pic>
        <p:nvPicPr>
          <p:cNvPr id="2001" name="Google Shape;2001;p56"/>
          <p:cNvPicPr preferRelativeResize="0"/>
          <p:nvPr/>
        </p:nvPicPr>
        <p:blipFill rotWithShape="1">
          <a:blip r:embed="rId3">
            <a:alphaModFix/>
          </a:blip>
          <a:srcRect b="0" l="0" r="0" t="0"/>
          <a:stretch/>
        </p:blipFill>
        <p:spPr>
          <a:xfrm>
            <a:off x="152400" y="1371600"/>
            <a:ext cx="8678862" cy="60055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57"/>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7" name="Google Shape;2007;p57"/>
          <p:cNvSpPr txBox="1"/>
          <p:nvPr/>
        </p:nvSpPr>
        <p:spPr>
          <a:xfrm>
            <a:off x="2896871" y="2600959"/>
            <a:ext cx="5466715"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FFFFFF"/>
                </a:solidFill>
                <a:latin typeface="Arial"/>
                <a:ea typeface="Arial"/>
                <a:cs typeface="Arial"/>
                <a:sym typeface="Arial"/>
              </a:rPr>
              <a:t>TYPES OF SS TECHNIQUES</a:t>
            </a:r>
            <a:endParaRPr sz="3200">
              <a:solidFill>
                <a:schemeClr val="dk1"/>
              </a:solidFill>
              <a:latin typeface="Arial"/>
              <a:ea typeface="Arial"/>
              <a:cs typeface="Arial"/>
              <a:sym typeface="Arial"/>
            </a:endParaRPr>
          </a:p>
        </p:txBody>
      </p:sp>
      <p:sp>
        <p:nvSpPr>
          <p:cNvPr id="2008" name="Google Shape;2008;p57"/>
          <p:cNvSpPr txBox="1"/>
          <p:nvPr/>
        </p:nvSpPr>
        <p:spPr>
          <a:xfrm>
            <a:off x="2896871" y="3234690"/>
            <a:ext cx="32289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D0F2DE"/>
                </a:solidFill>
                <a:latin typeface="Arial"/>
                <a:ea typeface="Arial"/>
                <a:cs typeface="Arial"/>
                <a:sym typeface="Arial"/>
              </a:rPr>
              <a:t>THE FUTURE LIES WITHIN</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58"/>
          <p:cNvSpPr txBox="1"/>
          <p:nvPr>
            <p:ph type="title"/>
          </p:nvPr>
        </p:nvSpPr>
        <p:spPr>
          <a:xfrm>
            <a:off x="534669" y="619759"/>
            <a:ext cx="5180332"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INTRODUCTION</a:t>
            </a:r>
            <a:endParaRPr/>
          </a:p>
        </p:txBody>
      </p:sp>
      <p:sp>
        <p:nvSpPr>
          <p:cNvPr id="2014" name="Google Shape;2014;p58"/>
          <p:cNvSpPr txBox="1"/>
          <p:nvPr/>
        </p:nvSpPr>
        <p:spPr>
          <a:xfrm>
            <a:off x="534670" y="1465579"/>
            <a:ext cx="132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243326"/>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015" name="Google Shape;2015;p58"/>
          <p:cNvSpPr txBox="1"/>
          <p:nvPr/>
        </p:nvSpPr>
        <p:spPr>
          <a:xfrm>
            <a:off x="1042669" y="1482090"/>
            <a:ext cx="7151370" cy="382156"/>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243326"/>
                </a:solidFill>
                <a:latin typeface="Arial"/>
                <a:ea typeface="Arial"/>
                <a:cs typeface="Arial"/>
                <a:sym typeface="Arial"/>
              </a:rPr>
              <a:t>The basic two types classified </a:t>
            </a:r>
            <a:endParaRPr sz="2400">
              <a:solidFill>
                <a:schemeClr val="dk1"/>
              </a:solidFill>
              <a:latin typeface="Arial"/>
              <a:ea typeface="Arial"/>
              <a:cs typeface="Arial"/>
              <a:sym typeface="Arial"/>
            </a:endParaRPr>
          </a:p>
        </p:txBody>
      </p:sp>
      <p:sp>
        <p:nvSpPr>
          <p:cNvPr id="2016" name="Google Shape;2016;p58"/>
          <p:cNvSpPr txBox="1"/>
          <p:nvPr/>
        </p:nvSpPr>
        <p:spPr>
          <a:xfrm>
            <a:off x="991870" y="2640329"/>
            <a:ext cx="167005" cy="1128514"/>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marR="0" rtl="0" algn="l">
              <a:lnSpc>
                <a:spcPct val="100000"/>
              </a:lnSpc>
              <a:spcBef>
                <a:spcPts val="50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marR="0" rtl="0" algn="l">
              <a:lnSpc>
                <a:spcPct val="100000"/>
              </a:lnSpc>
              <a:spcBef>
                <a:spcPts val="500"/>
              </a:spcBef>
              <a:spcAft>
                <a:spcPts val="0"/>
              </a:spcAft>
              <a:buNone/>
            </a:pPr>
            <a:r>
              <a:t/>
            </a:r>
            <a:endParaRPr sz="2000">
              <a:solidFill>
                <a:schemeClr val="dk1"/>
              </a:solidFill>
              <a:latin typeface="Arial"/>
              <a:ea typeface="Arial"/>
              <a:cs typeface="Arial"/>
              <a:sym typeface="Arial"/>
            </a:endParaRPr>
          </a:p>
        </p:txBody>
      </p:sp>
      <p:sp>
        <p:nvSpPr>
          <p:cNvPr id="2017" name="Google Shape;2017;p58"/>
          <p:cNvSpPr txBox="1"/>
          <p:nvPr/>
        </p:nvSpPr>
        <p:spPr>
          <a:xfrm>
            <a:off x="1449070" y="2655572"/>
            <a:ext cx="5017135" cy="757643"/>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2000">
                <a:solidFill>
                  <a:srgbClr val="243326"/>
                </a:solidFill>
                <a:latin typeface="Arial"/>
                <a:ea typeface="Arial"/>
                <a:cs typeface="Arial"/>
                <a:sym typeface="Arial"/>
              </a:rPr>
              <a:t>Direct Sequence spread spectrum (DSSS)  Frequency hopping spread spectrum(FHSS)  </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59"/>
          <p:cNvSpPr/>
          <p:nvPr/>
        </p:nvSpPr>
        <p:spPr>
          <a:xfrm>
            <a:off x="609600" y="1371600"/>
            <a:ext cx="7772400" cy="495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551789" y="391413"/>
            <a:ext cx="197929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Classification</a:t>
            </a:r>
            <a:endParaRPr sz="2800"/>
          </a:p>
        </p:txBody>
      </p:sp>
      <p:sp>
        <p:nvSpPr>
          <p:cNvPr id="91" name="Google Shape;91;p15"/>
          <p:cNvSpPr/>
          <p:nvPr/>
        </p:nvSpPr>
        <p:spPr>
          <a:xfrm>
            <a:off x="457201" y="1618037"/>
            <a:ext cx="8321915" cy="470178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60"/>
          <p:cNvSpPr txBox="1"/>
          <p:nvPr/>
        </p:nvSpPr>
        <p:spPr>
          <a:xfrm>
            <a:off x="2896870" y="2600959"/>
            <a:ext cx="3867150"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9CB8A1"/>
                </a:solidFill>
                <a:latin typeface="Arial"/>
                <a:ea typeface="Arial"/>
                <a:cs typeface="Arial"/>
                <a:sym typeface="Arial"/>
              </a:rPr>
              <a:t>Direct Sequence SS</a:t>
            </a:r>
            <a:endParaRPr sz="3200">
              <a:solidFill>
                <a:schemeClr val="dk1"/>
              </a:solidFill>
              <a:latin typeface="Arial"/>
              <a:ea typeface="Arial"/>
              <a:cs typeface="Arial"/>
              <a:sym typeface="Arial"/>
            </a:endParaRPr>
          </a:p>
        </p:txBody>
      </p:sp>
      <p:sp>
        <p:nvSpPr>
          <p:cNvPr id="2028" name="Google Shape;2028;p60"/>
          <p:cNvSpPr txBox="1"/>
          <p:nvPr/>
        </p:nvSpPr>
        <p:spPr>
          <a:xfrm>
            <a:off x="7512051" y="3234690"/>
            <a:ext cx="7169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D0F2DE"/>
                </a:solidFill>
                <a:latin typeface="Arial"/>
                <a:ea typeface="Arial"/>
                <a:cs typeface="Arial"/>
                <a:sym typeface="Arial"/>
              </a:rPr>
              <a:t>DSSS</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61"/>
          <p:cNvSpPr txBox="1"/>
          <p:nvPr>
            <p:ph type="title"/>
          </p:nvPr>
        </p:nvSpPr>
        <p:spPr>
          <a:xfrm>
            <a:off x="534670" y="726440"/>
            <a:ext cx="5597525" cy="3911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400"/>
              <a:t>DIRECT SEQUENCE SYSTEMS (DSSS)</a:t>
            </a:r>
            <a:endParaRPr sz="2400"/>
          </a:p>
        </p:txBody>
      </p:sp>
      <p:sp>
        <p:nvSpPr>
          <p:cNvPr id="2034" name="Google Shape;2034;p61"/>
          <p:cNvSpPr txBox="1"/>
          <p:nvPr/>
        </p:nvSpPr>
        <p:spPr>
          <a:xfrm>
            <a:off x="534670" y="16205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35" name="Google Shape;2035;p61"/>
          <p:cNvSpPr txBox="1"/>
          <p:nvPr/>
        </p:nvSpPr>
        <p:spPr>
          <a:xfrm>
            <a:off x="534670" y="22936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36" name="Google Shape;2036;p61"/>
          <p:cNvSpPr txBox="1"/>
          <p:nvPr/>
        </p:nvSpPr>
        <p:spPr>
          <a:xfrm>
            <a:off x="534670" y="29667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37" name="Google Shape;2037;p61"/>
          <p:cNvSpPr txBox="1"/>
          <p:nvPr/>
        </p:nvSpPr>
        <p:spPr>
          <a:xfrm>
            <a:off x="534670" y="36398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38" name="Google Shape;2038;p61"/>
          <p:cNvSpPr txBox="1"/>
          <p:nvPr/>
        </p:nvSpPr>
        <p:spPr>
          <a:xfrm>
            <a:off x="534670" y="49225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39" name="Google Shape;2039;p61"/>
          <p:cNvSpPr txBox="1"/>
          <p:nvPr/>
        </p:nvSpPr>
        <p:spPr>
          <a:xfrm>
            <a:off x="877570" y="1634490"/>
            <a:ext cx="7706995" cy="3962623"/>
          </a:xfrm>
          <a:prstGeom prst="rect">
            <a:avLst/>
          </a:prstGeom>
          <a:noFill/>
          <a:ln>
            <a:noFill/>
          </a:ln>
        </p:spPr>
        <p:txBody>
          <a:bodyPr anchorCtr="0" anchor="t" bIns="0" lIns="0" spcFirstLastPara="1" rIns="0" wrap="square" tIns="12700">
            <a:spAutoFit/>
          </a:bodyPr>
          <a:lstStyle/>
          <a:p>
            <a:pPr indent="0" lvl="0" marL="12700" marR="40005" rtl="0" algn="l">
              <a:lnSpc>
                <a:spcPct val="100000"/>
              </a:lnSpc>
              <a:spcBef>
                <a:spcPts val="0"/>
              </a:spcBef>
              <a:spcAft>
                <a:spcPts val="0"/>
              </a:spcAft>
              <a:buNone/>
            </a:pPr>
            <a:r>
              <a:rPr lang="en-US" sz="2000">
                <a:solidFill>
                  <a:srgbClr val="243326"/>
                </a:solidFill>
                <a:latin typeface="Arial"/>
                <a:ea typeface="Arial"/>
                <a:cs typeface="Arial"/>
                <a:sym typeface="Arial"/>
              </a:rPr>
              <a:t>It uses a locally generated pseudo noise code to encode digital data  to be transmitted</a:t>
            </a:r>
            <a:endParaRPr sz="2000">
              <a:solidFill>
                <a:schemeClr val="dk1"/>
              </a:solidFill>
              <a:latin typeface="Arial"/>
              <a:ea typeface="Arial"/>
              <a:cs typeface="Arial"/>
              <a:sym typeface="Arial"/>
            </a:endParaRPr>
          </a:p>
          <a:p>
            <a:pPr indent="0" lvl="0" marL="12700" marR="62230" rtl="0" algn="l">
              <a:lnSpc>
                <a:spcPct val="100000"/>
              </a:lnSpc>
              <a:spcBef>
                <a:spcPts val="500"/>
              </a:spcBef>
              <a:spcAft>
                <a:spcPts val="0"/>
              </a:spcAft>
              <a:buNone/>
            </a:pPr>
            <a:r>
              <a:rPr lang="en-US" sz="2000">
                <a:solidFill>
                  <a:srgbClr val="243326"/>
                </a:solidFill>
                <a:latin typeface="Arial"/>
                <a:ea typeface="Arial"/>
                <a:cs typeface="Arial"/>
                <a:sym typeface="Arial"/>
              </a:rPr>
              <a:t>The speed of the code sequence is called the </a:t>
            </a:r>
            <a:r>
              <a:rPr i="1" lang="en-US" sz="2000">
                <a:solidFill>
                  <a:srgbClr val="243326"/>
                </a:solidFill>
                <a:latin typeface="Arial"/>
                <a:ea typeface="Arial"/>
                <a:cs typeface="Arial"/>
                <a:sym typeface="Arial"/>
              </a:rPr>
              <a:t>chipping rate </a:t>
            </a:r>
            <a:r>
              <a:rPr lang="en-US" sz="2000">
                <a:solidFill>
                  <a:srgbClr val="243326"/>
                </a:solidFill>
                <a:latin typeface="Arial"/>
                <a:ea typeface="Arial"/>
                <a:cs typeface="Arial"/>
                <a:sym typeface="Arial"/>
              </a:rPr>
              <a:t>which is  measured in cps</a:t>
            </a:r>
            <a:endParaRPr sz="2000">
              <a:solidFill>
                <a:schemeClr val="dk1"/>
              </a:solidFill>
              <a:latin typeface="Arial"/>
              <a:ea typeface="Arial"/>
              <a:cs typeface="Arial"/>
              <a:sym typeface="Arial"/>
            </a:endParaRPr>
          </a:p>
          <a:p>
            <a:pPr indent="0" lvl="0" marL="12700" marR="323850" rtl="0" algn="l">
              <a:lnSpc>
                <a:spcPct val="100000"/>
              </a:lnSpc>
              <a:spcBef>
                <a:spcPts val="500"/>
              </a:spcBef>
              <a:spcAft>
                <a:spcPts val="0"/>
              </a:spcAft>
              <a:buNone/>
            </a:pPr>
            <a:r>
              <a:rPr lang="en-US" sz="2000">
                <a:solidFill>
                  <a:srgbClr val="243326"/>
                </a:solidFill>
                <a:latin typeface="Arial"/>
                <a:ea typeface="Arial"/>
                <a:cs typeface="Arial"/>
                <a:sym typeface="Arial"/>
              </a:rPr>
              <a:t>The amount of spreading is dependent upon the ratio of chips per  bit of information (which is the processing gain Gp for DSSS)</a:t>
            </a:r>
            <a:endParaRPr sz="2000">
              <a:solidFill>
                <a:schemeClr val="dk1"/>
              </a:solidFill>
              <a:latin typeface="Arial"/>
              <a:ea typeface="Arial"/>
              <a:cs typeface="Arial"/>
              <a:sym typeface="Arial"/>
            </a:endParaRPr>
          </a:p>
          <a:p>
            <a:pPr indent="0" lvl="0" marL="12700" marR="94615" rtl="0" algn="l">
              <a:lnSpc>
                <a:spcPct val="100000"/>
              </a:lnSpc>
              <a:spcBef>
                <a:spcPts val="500"/>
              </a:spcBef>
              <a:spcAft>
                <a:spcPts val="0"/>
              </a:spcAft>
              <a:buNone/>
            </a:pPr>
            <a:r>
              <a:rPr lang="en-US" sz="2000">
                <a:solidFill>
                  <a:srgbClr val="243326"/>
                </a:solidFill>
                <a:latin typeface="Arial"/>
                <a:ea typeface="Arial"/>
                <a:cs typeface="Arial"/>
                <a:sym typeface="Arial"/>
              </a:rPr>
              <a:t>A direct sequence modulator is then used to double sideband  suppressed carrier modulate the carrier frequency to be transmitted  The resultant DSB suppressed carrier AM modulation can also be  thought of as binary phase shift keying (BPSK)</a:t>
            </a:r>
            <a:endParaRPr sz="2000">
              <a:solidFill>
                <a:schemeClr val="dk1"/>
              </a:solidFill>
              <a:latin typeface="Arial"/>
              <a:ea typeface="Arial"/>
              <a:cs typeface="Arial"/>
              <a:sym typeface="Arial"/>
            </a:endParaRPr>
          </a:p>
          <a:p>
            <a:pPr indent="0" lvl="0" marL="12700" marR="5080" rtl="0" algn="l">
              <a:lnSpc>
                <a:spcPct val="100400"/>
              </a:lnSpc>
              <a:spcBef>
                <a:spcPts val="490"/>
              </a:spcBef>
              <a:spcAft>
                <a:spcPts val="0"/>
              </a:spcAft>
              <a:buNone/>
            </a:pPr>
            <a:r>
              <a:rPr lang="en-US" sz="2000">
                <a:solidFill>
                  <a:srgbClr val="243326"/>
                </a:solidFill>
                <a:latin typeface="Arial"/>
                <a:ea typeface="Arial"/>
                <a:cs typeface="Arial"/>
                <a:sym typeface="Arial"/>
              </a:rPr>
              <a:t>At the receiver, the information is recovered by multiplying the signal  with a locally generated replica of the code sequence.</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62"/>
          <p:cNvSpPr txBox="1"/>
          <p:nvPr>
            <p:ph type="title"/>
          </p:nvPr>
        </p:nvSpPr>
        <p:spPr>
          <a:xfrm>
            <a:off x="534668" y="619759"/>
            <a:ext cx="38849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DSSS(CONTD)</a:t>
            </a:r>
            <a:endParaRPr/>
          </a:p>
        </p:txBody>
      </p:sp>
      <p:sp>
        <p:nvSpPr>
          <p:cNvPr id="2045" name="Google Shape;2045;p62"/>
          <p:cNvSpPr txBox="1"/>
          <p:nvPr/>
        </p:nvSpPr>
        <p:spPr>
          <a:xfrm>
            <a:off x="534670" y="1418590"/>
            <a:ext cx="7458709" cy="4407297"/>
          </a:xfrm>
          <a:prstGeom prst="rect">
            <a:avLst/>
          </a:prstGeom>
          <a:noFill/>
          <a:ln>
            <a:noFill/>
          </a:ln>
        </p:spPr>
        <p:txBody>
          <a:bodyPr anchorCtr="0" anchor="t" bIns="0" lIns="0" spcFirstLastPara="1" rIns="0" wrap="square" tIns="76200">
            <a:spAutoFit/>
          </a:bodyPr>
          <a:lstStyle/>
          <a:p>
            <a:pPr indent="0" lvl="0" marL="12700" marR="0" rtl="0" algn="l">
              <a:lnSpc>
                <a:spcPct val="100000"/>
              </a:lnSpc>
              <a:spcBef>
                <a:spcPts val="0"/>
              </a:spcBef>
              <a:spcAft>
                <a:spcPts val="0"/>
              </a:spcAft>
              <a:buNone/>
            </a:pPr>
            <a:r>
              <a:rPr b="1" lang="en-US" sz="2000">
                <a:solidFill>
                  <a:srgbClr val="243326"/>
                </a:solidFill>
                <a:latin typeface="Arial"/>
                <a:ea typeface="Arial"/>
                <a:cs typeface="Arial"/>
                <a:sym typeface="Arial"/>
              </a:rPr>
              <a:t>INPUT:</a:t>
            </a:r>
            <a:endParaRPr sz="2000">
              <a:solidFill>
                <a:schemeClr val="dk1"/>
              </a:solidFill>
              <a:latin typeface="Arial"/>
              <a:ea typeface="Arial"/>
              <a:cs typeface="Arial"/>
              <a:sym typeface="Arial"/>
            </a:endParaRPr>
          </a:p>
          <a:p>
            <a:pPr indent="0" lvl="0" marL="12700" marR="3203575" rtl="0" algn="l">
              <a:lnSpc>
                <a:spcPct val="120800"/>
              </a:lnSpc>
              <a:spcBef>
                <a:spcPts val="0"/>
              </a:spcBef>
              <a:spcAft>
                <a:spcPts val="0"/>
              </a:spcAft>
              <a:buNone/>
            </a:pPr>
            <a:r>
              <a:rPr lang="en-US" sz="1800">
                <a:solidFill>
                  <a:srgbClr val="243326"/>
                </a:solidFill>
                <a:latin typeface="Arial"/>
                <a:ea typeface="Arial"/>
                <a:cs typeface="Arial"/>
                <a:sym typeface="Arial"/>
              </a:rPr>
              <a:t>dt is binary data with symbol rate Rs=1/Ts  PNt is PN code with chip rate Rc=1/Tc</a:t>
            </a:r>
            <a:endParaRPr sz="1800">
              <a:solidFill>
                <a:schemeClr val="dk1"/>
              </a:solidFill>
              <a:latin typeface="Arial"/>
              <a:ea typeface="Arial"/>
              <a:cs typeface="Arial"/>
              <a:sym typeface="Arial"/>
            </a:endParaRPr>
          </a:p>
          <a:p>
            <a:pPr indent="0" lvl="0" marL="12700" marR="0" rtl="0" algn="l">
              <a:lnSpc>
                <a:spcPct val="100000"/>
              </a:lnSpc>
              <a:spcBef>
                <a:spcPts val="690"/>
              </a:spcBef>
              <a:spcAft>
                <a:spcPts val="0"/>
              </a:spcAft>
              <a:buNone/>
            </a:pPr>
            <a:r>
              <a:rPr b="1" lang="en-US" sz="2000">
                <a:solidFill>
                  <a:srgbClr val="243326"/>
                </a:solidFill>
                <a:latin typeface="Arial"/>
                <a:ea typeface="Arial"/>
                <a:cs typeface="Arial"/>
                <a:sym typeface="Arial"/>
              </a:rPr>
              <a:t>SPREADING</a:t>
            </a:r>
            <a:r>
              <a:rPr b="1" lang="en-US" sz="2800">
                <a:solidFill>
                  <a:srgbClr val="243326"/>
                </a:solidFill>
                <a:latin typeface="Arial"/>
                <a:ea typeface="Arial"/>
                <a:cs typeface="Arial"/>
                <a:sym typeface="Arial"/>
              </a:rPr>
              <a:t>:</a:t>
            </a:r>
            <a:endParaRPr sz="2800">
              <a:solidFill>
                <a:schemeClr val="dk1"/>
              </a:solidFill>
              <a:latin typeface="Arial"/>
              <a:ea typeface="Arial"/>
              <a:cs typeface="Arial"/>
              <a:sym typeface="Arial"/>
            </a:endParaRPr>
          </a:p>
          <a:p>
            <a:pPr indent="0" lvl="0" marL="2192020" marR="0" rtl="0" algn="l">
              <a:lnSpc>
                <a:spcPct val="100000"/>
              </a:lnSpc>
              <a:spcBef>
                <a:spcPts val="1450"/>
              </a:spcBef>
              <a:spcAft>
                <a:spcPts val="0"/>
              </a:spcAft>
              <a:buNone/>
            </a:pPr>
            <a:r>
              <a:rPr lang="en-US" sz="1800">
                <a:solidFill>
                  <a:srgbClr val="243326"/>
                </a:solidFill>
                <a:latin typeface="Arial"/>
                <a:ea typeface="Arial"/>
                <a:cs typeface="Arial"/>
                <a:sym typeface="Arial"/>
              </a:rPr>
              <a:t>TXb=dt.PNt</a:t>
            </a:r>
            <a:endParaRPr sz="1800">
              <a:solidFill>
                <a:schemeClr val="dk1"/>
              </a:solidFill>
              <a:latin typeface="Arial"/>
              <a:ea typeface="Arial"/>
              <a:cs typeface="Arial"/>
              <a:sym typeface="Arial"/>
            </a:endParaRPr>
          </a:p>
          <a:p>
            <a:pPr indent="-508000" lvl="0" marL="520065" marR="5080" rtl="0" algn="l">
              <a:lnSpc>
                <a:spcPct val="100000"/>
              </a:lnSpc>
              <a:spcBef>
                <a:spcPts val="650"/>
              </a:spcBef>
              <a:spcAft>
                <a:spcPts val="0"/>
              </a:spcAft>
              <a:buNone/>
            </a:pPr>
            <a:r>
              <a:rPr b="1" lang="en-US" sz="1800">
                <a:solidFill>
                  <a:srgbClr val="243326"/>
                </a:solidFill>
                <a:latin typeface="Arial"/>
                <a:ea typeface="Arial"/>
                <a:cs typeface="Arial"/>
                <a:sym typeface="Arial"/>
              </a:rPr>
              <a:t>The effect of multiplication of dt with a PN sequence is to spread the  baseband bandwidth Rs of dt to a baseband bandwidth of Rc.</a:t>
            </a:r>
            <a:endParaRPr sz="1800">
              <a:solidFill>
                <a:schemeClr val="dk1"/>
              </a:solidFill>
              <a:latin typeface="Arial"/>
              <a:ea typeface="Arial"/>
              <a:cs typeface="Arial"/>
              <a:sym typeface="Arial"/>
            </a:endParaRPr>
          </a:p>
          <a:p>
            <a:pPr indent="0" lvl="0" marL="12700" marR="0" rtl="0" algn="l">
              <a:lnSpc>
                <a:spcPct val="100000"/>
              </a:lnSpc>
              <a:spcBef>
                <a:spcPts val="500"/>
              </a:spcBef>
              <a:spcAft>
                <a:spcPts val="0"/>
              </a:spcAft>
              <a:buNone/>
            </a:pPr>
            <a:r>
              <a:rPr b="1" lang="en-US" sz="2000">
                <a:solidFill>
                  <a:srgbClr val="243326"/>
                </a:solidFill>
                <a:latin typeface="Arial"/>
                <a:ea typeface="Arial"/>
                <a:cs typeface="Arial"/>
                <a:sym typeface="Arial"/>
              </a:rPr>
              <a:t>DESPREADING:</a:t>
            </a:r>
            <a:endParaRPr sz="2000">
              <a:solidFill>
                <a:schemeClr val="dk1"/>
              </a:solidFill>
              <a:latin typeface="Arial"/>
              <a:ea typeface="Arial"/>
              <a:cs typeface="Arial"/>
              <a:sym typeface="Arial"/>
            </a:endParaRPr>
          </a:p>
          <a:p>
            <a:pPr indent="0" lvl="0" marL="12700" marR="4184650" rtl="0" algn="l">
              <a:lnSpc>
                <a:spcPct val="120600"/>
              </a:lnSpc>
              <a:spcBef>
                <a:spcPts val="5"/>
              </a:spcBef>
              <a:spcAft>
                <a:spcPts val="0"/>
              </a:spcAft>
              <a:buNone/>
            </a:pPr>
            <a:r>
              <a:rPr lang="en-US" sz="1800">
                <a:solidFill>
                  <a:srgbClr val="243326"/>
                </a:solidFill>
                <a:latin typeface="Arial"/>
                <a:ea typeface="Arial"/>
                <a:cs typeface="Arial"/>
                <a:sym typeface="Arial"/>
              </a:rPr>
              <a:t>Now TXb is received signal then  Recovered data=dr=TXb.PNr  When PNr=PNt</a:t>
            </a:r>
            <a:endParaRPr sz="1800">
              <a:solidFill>
                <a:schemeClr val="dk1"/>
              </a:solidFill>
              <a:latin typeface="Arial"/>
              <a:ea typeface="Arial"/>
              <a:cs typeface="Arial"/>
              <a:sym typeface="Arial"/>
            </a:endParaRPr>
          </a:p>
          <a:p>
            <a:pPr indent="0" lvl="0" marL="2316480" marR="0" rtl="0" algn="l">
              <a:lnSpc>
                <a:spcPct val="100000"/>
              </a:lnSpc>
              <a:spcBef>
                <a:spcPts val="450"/>
              </a:spcBef>
              <a:spcAft>
                <a:spcPts val="0"/>
              </a:spcAft>
              <a:buNone/>
            </a:pPr>
            <a:r>
              <a:rPr lang="en-US" sz="1800">
                <a:solidFill>
                  <a:srgbClr val="243326"/>
                </a:solidFill>
                <a:latin typeface="Arial"/>
                <a:ea typeface="Arial"/>
                <a:cs typeface="Arial"/>
                <a:sym typeface="Arial"/>
              </a:rPr>
              <a:t>dr=(dt.PNt).PNt=dt</a:t>
            </a:r>
            <a:endParaRPr sz="1800">
              <a:solidFill>
                <a:schemeClr val="dk1"/>
              </a:solidFill>
              <a:latin typeface="Arial"/>
              <a:ea typeface="Arial"/>
              <a:cs typeface="Arial"/>
              <a:sym typeface="Aria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63"/>
          <p:cNvSpPr txBox="1"/>
          <p:nvPr>
            <p:ph type="title"/>
          </p:nvPr>
        </p:nvSpPr>
        <p:spPr>
          <a:xfrm>
            <a:off x="534668" y="619759"/>
            <a:ext cx="38849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DSSS (Contd)</a:t>
            </a:r>
            <a:endParaRPr/>
          </a:p>
        </p:txBody>
      </p:sp>
      <p:sp>
        <p:nvSpPr>
          <p:cNvPr id="2051" name="Google Shape;2051;p63"/>
          <p:cNvSpPr txBox="1"/>
          <p:nvPr/>
        </p:nvSpPr>
        <p:spPr>
          <a:xfrm>
            <a:off x="534670" y="14681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52" name="Google Shape;2052;p63"/>
          <p:cNvSpPr txBox="1"/>
          <p:nvPr/>
        </p:nvSpPr>
        <p:spPr>
          <a:xfrm>
            <a:off x="1042670" y="1482091"/>
            <a:ext cx="7172325" cy="936154"/>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000">
                <a:solidFill>
                  <a:srgbClr val="243326"/>
                </a:solidFill>
                <a:latin typeface="Arial"/>
                <a:ea typeface="Arial"/>
                <a:cs typeface="Arial"/>
                <a:sym typeface="Arial"/>
              </a:rPr>
              <a:t>The effect of multiplication of the spread spectrum signal rxb  with the PN sequence pnt used in the transmitter is to despread  the bandwidth of rxb to Rs</a:t>
            </a:r>
            <a:endParaRPr sz="2000">
              <a:solidFill>
                <a:schemeClr val="dk1"/>
              </a:solidFill>
              <a:latin typeface="Arial"/>
              <a:ea typeface="Arial"/>
              <a:cs typeface="Arial"/>
              <a:sym typeface="Arial"/>
            </a:endParaRPr>
          </a:p>
        </p:txBody>
      </p:sp>
      <p:sp>
        <p:nvSpPr>
          <p:cNvPr id="2053" name="Google Shape;2053;p63"/>
          <p:cNvSpPr txBox="1"/>
          <p:nvPr/>
        </p:nvSpPr>
        <p:spPr>
          <a:xfrm>
            <a:off x="534670" y="28143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54" name="Google Shape;2054;p63"/>
          <p:cNvSpPr txBox="1"/>
          <p:nvPr/>
        </p:nvSpPr>
        <p:spPr>
          <a:xfrm>
            <a:off x="534670" y="44018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55" name="Google Shape;2055;p63"/>
          <p:cNvSpPr txBox="1"/>
          <p:nvPr/>
        </p:nvSpPr>
        <p:spPr>
          <a:xfrm>
            <a:off x="1042669" y="2828290"/>
            <a:ext cx="6960234" cy="2294859"/>
          </a:xfrm>
          <a:prstGeom prst="rect">
            <a:avLst/>
          </a:prstGeom>
          <a:noFill/>
          <a:ln>
            <a:noFill/>
          </a:ln>
        </p:spPr>
        <p:txBody>
          <a:bodyPr anchorCtr="0" anchor="t" bIns="0" lIns="0" spcFirstLastPara="1" rIns="0" wrap="square" tIns="12050">
            <a:spAutoFit/>
          </a:bodyPr>
          <a:lstStyle/>
          <a:p>
            <a:pPr indent="0" lvl="0" marL="12700" marR="5080" rtl="0" algn="l">
              <a:lnSpc>
                <a:spcPct val="100099"/>
              </a:lnSpc>
              <a:spcBef>
                <a:spcPts val="0"/>
              </a:spcBef>
              <a:spcAft>
                <a:spcPts val="0"/>
              </a:spcAft>
              <a:buNone/>
            </a:pPr>
            <a:r>
              <a:rPr lang="en-US" sz="2000">
                <a:solidFill>
                  <a:srgbClr val="243326"/>
                </a:solidFill>
                <a:latin typeface="Arial"/>
                <a:ea typeface="Arial"/>
                <a:cs typeface="Arial"/>
                <a:sym typeface="Arial"/>
              </a:rPr>
              <a:t>If pnr </a:t>
            </a:r>
            <a:r>
              <a:rPr lang="en-US" sz="2000">
                <a:solidFill>
                  <a:srgbClr val="243326"/>
                </a:solidFill>
                <a:latin typeface="Noto Sans Symbols"/>
                <a:ea typeface="Noto Sans Symbols"/>
                <a:cs typeface="Noto Sans Symbols"/>
                <a:sym typeface="Noto Sans Symbols"/>
              </a:rPr>
              <a:t>≠</a:t>
            </a:r>
            <a:r>
              <a:rPr lang="en-US" sz="2000">
                <a:solidFill>
                  <a:srgbClr val="243326"/>
                </a:solidFill>
                <a:latin typeface="Times New Roman"/>
                <a:ea typeface="Times New Roman"/>
                <a:cs typeface="Times New Roman"/>
                <a:sym typeface="Times New Roman"/>
              </a:rPr>
              <a:t> </a:t>
            </a:r>
            <a:r>
              <a:rPr lang="en-US" sz="2000">
                <a:solidFill>
                  <a:srgbClr val="243326"/>
                </a:solidFill>
                <a:latin typeface="Arial"/>
                <a:ea typeface="Arial"/>
                <a:cs typeface="Arial"/>
                <a:sym typeface="Arial"/>
              </a:rPr>
              <a:t>pnt, than there is no despreading action. The signal dr  has a spread spectrum. A receiver not knowing the PN  sequence of the transmitter cannot reproduce the transmitted  data (it will basically produce yet another version of the  spectrum spread of the original signal - with a different code).</a:t>
            </a:r>
            <a:endParaRPr sz="2000">
              <a:solidFill>
                <a:schemeClr val="dk1"/>
              </a:solidFill>
              <a:latin typeface="Arial"/>
              <a:ea typeface="Arial"/>
              <a:cs typeface="Arial"/>
              <a:sym typeface="Arial"/>
            </a:endParaRPr>
          </a:p>
          <a:p>
            <a:pPr indent="0" lvl="0" marL="12700" marR="0" rtl="0" algn="l">
              <a:lnSpc>
                <a:spcPct val="100000"/>
              </a:lnSpc>
              <a:spcBef>
                <a:spcPts val="500"/>
              </a:spcBef>
              <a:spcAft>
                <a:spcPts val="0"/>
              </a:spcAft>
              <a:buNone/>
            </a:pPr>
            <a:r>
              <a:rPr lang="en-US" sz="2000">
                <a:solidFill>
                  <a:srgbClr val="243326"/>
                </a:solidFill>
                <a:latin typeface="Arial"/>
                <a:ea typeface="Arial"/>
                <a:cs typeface="Arial"/>
                <a:sym typeface="Arial"/>
              </a:rPr>
              <a:t>The multiplier output becomes:</a:t>
            </a:r>
            <a:endParaRPr sz="2000">
              <a:solidFill>
                <a:schemeClr val="dk1"/>
              </a:solidFill>
              <a:latin typeface="Arial"/>
              <a:ea typeface="Arial"/>
              <a:cs typeface="Arial"/>
              <a:sym typeface="Arial"/>
            </a:endParaRPr>
          </a:p>
          <a:p>
            <a:pPr indent="0" lvl="0" marL="1747520" marR="0" rtl="0" algn="l">
              <a:lnSpc>
                <a:spcPct val="100000"/>
              </a:lnSpc>
              <a:spcBef>
                <a:spcPts val="500"/>
              </a:spcBef>
              <a:spcAft>
                <a:spcPts val="0"/>
              </a:spcAft>
              <a:buNone/>
            </a:pPr>
            <a:r>
              <a:rPr lang="en-US" sz="2000">
                <a:solidFill>
                  <a:srgbClr val="243326"/>
                </a:solidFill>
                <a:latin typeface="Arial"/>
                <a:ea typeface="Arial"/>
                <a:cs typeface="Arial"/>
                <a:sym typeface="Arial"/>
              </a:rPr>
              <a:t>dr = rxb · pnr = (dt · pnt ) · pnr</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64"/>
          <p:cNvSpPr/>
          <p:nvPr/>
        </p:nvSpPr>
        <p:spPr>
          <a:xfrm>
            <a:off x="1200150" y="1957070"/>
            <a:ext cx="6743700" cy="3657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65"/>
          <p:cNvSpPr txBox="1"/>
          <p:nvPr>
            <p:ph type="title"/>
          </p:nvPr>
        </p:nvSpPr>
        <p:spPr>
          <a:xfrm>
            <a:off x="534670" y="619759"/>
            <a:ext cx="38849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DSSS (contd)</a:t>
            </a:r>
            <a:endParaRPr/>
          </a:p>
        </p:txBody>
      </p:sp>
      <p:sp>
        <p:nvSpPr>
          <p:cNvPr id="2066" name="Google Shape;2066;p65"/>
          <p:cNvSpPr txBox="1"/>
          <p:nvPr/>
        </p:nvSpPr>
        <p:spPr>
          <a:xfrm>
            <a:off x="534670" y="14681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67" name="Google Shape;2067;p65"/>
          <p:cNvSpPr txBox="1"/>
          <p:nvPr/>
        </p:nvSpPr>
        <p:spPr>
          <a:xfrm>
            <a:off x="1042670" y="1482090"/>
            <a:ext cx="180530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chemeClr val="dk1"/>
                </a:solidFill>
                <a:latin typeface="Arial"/>
                <a:ea typeface="Arial"/>
                <a:cs typeface="Arial"/>
                <a:sym typeface="Arial"/>
              </a:rPr>
              <a:t>ADVANTAGES</a:t>
            </a:r>
            <a:endParaRPr sz="2000">
              <a:solidFill>
                <a:schemeClr val="dk1"/>
              </a:solidFill>
              <a:latin typeface="Arial"/>
              <a:ea typeface="Arial"/>
              <a:cs typeface="Arial"/>
              <a:sym typeface="Arial"/>
            </a:endParaRPr>
          </a:p>
        </p:txBody>
      </p:sp>
      <p:sp>
        <p:nvSpPr>
          <p:cNvPr id="2068" name="Google Shape;2068;p65"/>
          <p:cNvSpPr txBox="1"/>
          <p:nvPr/>
        </p:nvSpPr>
        <p:spPr>
          <a:xfrm>
            <a:off x="991870" y="2142490"/>
            <a:ext cx="153035" cy="1370888"/>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069" name="Google Shape;2069;p65"/>
          <p:cNvSpPr txBox="1"/>
          <p:nvPr/>
        </p:nvSpPr>
        <p:spPr>
          <a:xfrm>
            <a:off x="1449070" y="2155190"/>
            <a:ext cx="6281420" cy="1360052"/>
          </a:xfrm>
          <a:prstGeom prst="rect">
            <a:avLst/>
          </a:prstGeom>
          <a:noFill/>
          <a:ln>
            <a:noFill/>
          </a:ln>
        </p:spPr>
        <p:txBody>
          <a:bodyPr anchorCtr="0" anchor="t" bIns="0" lIns="0" spcFirstLastPara="1" rIns="0" wrap="square" tIns="13325">
            <a:spAutoFit/>
          </a:bodyPr>
          <a:lstStyle/>
          <a:p>
            <a:pPr indent="0" lvl="0" marL="12700" marR="2495550" rtl="0" algn="l">
              <a:lnSpc>
                <a:spcPct val="120600"/>
              </a:lnSpc>
              <a:spcBef>
                <a:spcPts val="0"/>
              </a:spcBef>
              <a:spcAft>
                <a:spcPts val="0"/>
              </a:spcAft>
              <a:buNone/>
            </a:pPr>
            <a:r>
              <a:rPr lang="en-US" sz="1800">
                <a:solidFill>
                  <a:schemeClr val="dk1"/>
                </a:solidFill>
                <a:latin typeface="Arial"/>
                <a:ea typeface="Arial"/>
                <a:cs typeface="Arial"/>
                <a:sym typeface="Arial"/>
              </a:rPr>
              <a:t>Simple hard ware implementation  Best noise and anti jam performance  Best discrimination against multi path</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Do not require a high speed fast setting frequency synthesizer</a:t>
            </a:r>
            <a:endParaRPr sz="1800">
              <a:solidFill>
                <a:schemeClr val="dk1"/>
              </a:solidFill>
              <a:latin typeface="Arial"/>
              <a:ea typeface="Arial"/>
              <a:cs typeface="Arial"/>
              <a:sym typeface="Arial"/>
            </a:endParaRPr>
          </a:p>
        </p:txBody>
      </p:sp>
      <p:sp>
        <p:nvSpPr>
          <p:cNvPr id="2070" name="Google Shape;2070;p65"/>
          <p:cNvSpPr txBox="1"/>
          <p:nvPr/>
        </p:nvSpPr>
        <p:spPr>
          <a:xfrm>
            <a:off x="534670" y="3529329"/>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71" name="Google Shape;2071;p65"/>
          <p:cNvSpPr txBox="1"/>
          <p:nvPr/>
        </p:nvSpPr>
        <p:spPr>
          <a:xfrm>
            <a:off x="1042669" y="3543300"/>
            <a:ext cx="22288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chemeClr val="dk1"/>
                </a:solidFill>
                <a:latin typeface="Arial"/>
                <a:ea typeface="Arial"/>
                <a:cs typeface="Arial"/>
                <a:sym typeface="Arial"/>
              </a:rPr>
              <a:t>DISADVANTAGES</a:t>
            </a:r>
            <a:endParaRPr sz="2000">
              <a:solidFill>
                <a:schemeClr val="dk1"/>
              </a:solidFill>
              <a:latin typeface="Arial"/>
              <a:ea typeface="Arial"/>
              <a:cs typeface="Arial"/>
              <a:sym typeface="Arial"/>
            </a:endParaRPr>
          </a:p>
        </p:txBody>
      </p:sp>
      <p:sp>
        <p:nvSpPr>
          <p:cNvPr id="2072" name="Google Shape;2072;p65"/>
          <p:cNvSpPr txBox="1"/>
          <p:nvPr/>
        </p:nvSpPr>
        <p:spPr>
          <a:xfrm>
            <a:off x="991870" y="4203700"/>
            <a:ext cx="153035" cy="1370888"/>
          </a:xfrm>
          <a:prstGeom prst="rect">
            <a:avLst/>
          </a:prstGeom>
          <a:noFill/>
          <a:ln>
            <a:noFill/>
          </a:ln>
        </p:spPr>
        <p:txBody>
          <a:bodyPr anchorCtr="0" anchor="t" bIns="0" lIns="0" spcFirstLastPara="1" rIns="0" wrap="square" tIns="6985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450"/>
              </a:spcBef>
              <a:spcAft>
                <a:spcPts val="0"/>
              </a:spcAft>
              <a:buNone/>
            </a:pPr>
            <a:r>
              <a:rPr lang="en-US" sz="18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073" name="Google Shape;2073;p65"/>
          <p:cNvSpPr txBox="1"/>
          <p:nvPr/>
        </p:nvSpPr>
        <p:spPr>
          <a:xfrm>
            <a:off x="1449070" y="4216400"/>
            <a:ext cx="5502275" cy="135001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1800">
                <a:solidFill>
                  <a:schemeClr val="dk1"/>
                </a:solidFill>
                <a:latin typeface="Arial"/>
                <a:ea typeface="Arial"/>
                <a:cs typeface="Arial"/>
                <a:sym typeface="Arial"/>
              </a:rPr>
              <a:t>Requires wide band channel with little phase distortion  Long acquisition time.</a:t>
            </a:r>
            <a:endParaRPr sz="1800">
              <a:solidFill>
                <a:schemeClr val="dk1"/>
              </a:solidFill>
              <a:latin typeface="Arial"/>
              <a:ea typeface="Arial"/>
              <a:cs typeface="Arial"/>
              <a:sym typeface="Arial"/>
            </a:endParaRPr>
          </a:p>
          <a:p>
            <a:pPr indent="0" lvl="0" marL="12700" marR="2553335" rtl="0" algn="l">
              <a:lnSpc>
                <a:spcPct val="120400"/>
              </a:lnSpc>
              <a:spcBef>
                <a:spcPts val="10"/>
              </a:spcBef>
              <a:spcAft>
                <a:spcPts val="0"/>
              </a:spcAft>
              <a:buNone/>
            </a:pPr>
            <a:r>
              <a:rPr lang="en-US" sz="1800">
                <a:solidFill>
                  <a:schemeClr val="dk1"/>
                </a:solidFill>
                <a:latin typeface="Arial"/>
                <a:ea typeface="Arial"/>
                <a:cs typeface="Arial"/>
                <a:sym typeface="Arial"/>
              </a:rPr>
              <a:t>Fast code generator needed.  Near –far problem</a:t>
            </a:r>
            <a:endParaRPr sz="1800">
              <a:solidFill>
                <a:schemeClr val="dk1"/>
              </a:solidFill>
              <a:latin typeface="Arial"/>
              <a:ea typeface="Arial"/>
              <a:cs typeface="Arial"/>
              <a:sym typeface="Arial"/>
            </a:endParaRPr>
          </a:p>
        </p:txBody>
      </p:sp>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66"/>
          <p:cNvSpPr txBox="1"/>
          <p:nvPr/>
        </p:nvSpPr>
        <p:spPr>
          <a:xfrm>
            <a:off x="2896871" y="2600959"/>
            <a:ext cx="5377815" cy="5130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200">
                <a:solidFill>
                  <a:srgbClr val="9CB8A1"/>
                </a:solidFill>
                <a:latin typeface="Arial"/>
                <a:ea typeface="Arial"/>
                <a:cs typeface="Arial"/>
                <a:sym typeface="Arial"/>
              </a:rPr>
              <a:t>Frequency Hoping Systems</a:t>
            </a:r>
            <a:endParaRPr sz="3200">
              <a:solidFill>
                <a:schemeClr val="dk1"/>
              </a:solidFill>
              <a:latin typeface="Arial"/>
              <a:ea typeface="Arial"/>
              <a:cs typeface="Arial"/>
              <a:sym typeface="Arial"/>
            </a:endParaRPr>
          </a:p>
        </p:txBody>
      </p:sp>
      <p:sp>
        <p:nvSpPr>
          <p:cNvPr id="2079" name="Google Shape;2079;p66"/>
          <p:cNvSpPr txBox="1"/>
          <p:nvPr/>
        </p:nvSpPr>
        <p:spPr>
          <a:xfrm>
            <a:off x="7539991" y="3234690"/>
            <a:ext cx="68897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D0F2DE"/>
                </a:solidFill>
                <a:latin typeface="Arial"/>
                <a:ea typeface="Arial"/>
                <a:cs typeface="Arial"/>
                <a:sym typeface="Arial"/>
              </a:rPr>
              <a:t>FSSS</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7"/>
          <p:cNvSpPr txBox="1"/>
          <p:nvPr>
            <p:ph type="title"/>
          </p:nvPr>
        </p:nvSpPr>
        <p:spPr>
          <a:xfrm>
            <a:off x="228600" y="152400"/>
            <a:ext cx="8609332"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FREQUENCY HOPPING SYSTEMS</a:t>
            </a:r>
            <a:endParaRPr/>
          </a:p>
        </p:txBody>
      </p:sp>
      <p:sp>
        <p:nvSpPr>
          <p:cNvPr id="2085" name="Google Shape;2085;p67"/>
          <p:cNvSpPr txBox="1"/>
          <p:nvPr/>
        </p:nvSpPr>
        <p:spPr>
          <a:xfrm>
            <a:off x="534670" y="1465579"/>
            <a:ext cx="132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243326"/>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086" name="Google Shape;2086;p67"/>
          <p:cNvSpPr txBox="1"/>
          <p:nvPr/>
        </p:nvSpPr>
        <p:spPr>
          <a:xfrm>
            <a:off x="1042669" y="1482090"/>
            <a:ext cx="6884034"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243326"/>
                </a:solidFill>
                <a:latin typeface="Arial"/>
                <a:ea typeface="Arial"/>
                <a:cs typeface="Arial"/>
                <a:sym typeface="Arial"/>
              </a:rPr>
              <a:t>Carrier	frequency	shifting	is	discrete	increments</a:t>
            </a:r>
            <a:endParaRPr sz="2400">
              <a:solidFill>
                <a:schemeClr val="dk1"/>
              </a:solidFill>
              <a:latin typeface="Arial"/>
              <a:ea typeface="Arial"/>
              <a:cs typeface="Arial"/>
              <a:sym typeface="Arial"/>
            </a:endParaRPr>
          </a:p>
        </p:txBody>
      </p:sp>
      <p:sp>
        <p:nvSpPr>
          <p:cNvPr id="2087" name="Google Shape;2087;p67"/>
          <p:cNvSpPr txBox="1"/>
          <p:nvPr/>
        </p:nvSpPr>
        <p:spPr>
          <a:xfrm>
            <a:off x="1042669" y="1847850"/>
            <a:ext cx="6968490" cy="11226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2400">
                <a:solidFill>
                  <a:srgbClr val="243326"/>
                </a:solidFill>
                <a:latin typeface="Arial"/>
                <a:ea typeface="Arial"/>
                <a:cs typeface="Arial"/>
                <a:sym typeface="Arial"/>
              </a:rPr>
              <a:t>in	a	pattern	dictated	by	a	code sequence.	The  transmitter	jumps	from frequency to frequency  within some predetermined set; the order of</a:t>
            </a:r>
            <a:endParaRPr sz="2400">
              <a:solidFill>
                <a:schemeClr val="dk1"/>
              </a:solidFill>
              <a:latin typeface="Arial"/>
              <a:ea typeface="Arial"/>
              <a:cs typeface="Arial"/>
              <a:sym typeface="Arial"/>
            </a:endParaRPr>
          </a:p>
        </p:txBody>
      </p:sp>
      <p:sp>
        <p:nvSpPr>
          <p:cNvPr id="2088" name="Google Shape;2088;p67"/>
          <p:cNvSpPr txBox="1"/>
          <p:nvPr/>
        </p:nvSpPr>
        <p:spPr>
          <a:xfrm>
            <a:off x="534670" y="3357879"/>
            <a:ext cx="132715"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243326"/>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2089" name="Google Shape;2089;p67"/>
          <p:cNvSpPr txBox="1"/>
          <p:nvPr/>
        </p:nvSpPr>
        <p:spPr>
          <a:xfrm>
            <a:off x="1042669" y="2881629"/>
            <a:ext cx="7169784" cy="1984389"/>
          </a:xfrm>
          <a:prstGeom prst="rect">
            <a:avLst/>
          </a:prstGeom>
          <a:noFill/>
          <a:ln>
            <a:noFill/>
          </a:ln>
        </p:spPr>
        <p:txBody>
          <a:bodyPr anchorCtr="0" anchor="t" bIns="0" lIns="0" spcFirstLastPara="1" rIns="0" wrap="square" tIns="12050">
            <a:spAutoFit/>
          </a:bodyPr>
          <a:lstStyle/>
          <a:p>
            <a:pPr indent="0" lvl="0" marL="12700" marR="5080" rtl="0" algn="l">
              <a:lnSpc>
                <a:spcPct val="117400"/>
              </a:lnSpc>
              <a:spcBef>
                <a:spcPts val="0"/>
              </a:spcBef>
              <a:spcAft>
                <a:spcPts val="0"/>
              </a:spcAft>
              <a:buNone/>
            </a:pPr>
            <a:r>
              <a:rPr lang="en-US" sz="2400">
                <a:solidFill>
                  <a:srgbClr val="243326"/>
                </a:solidFill>
                <a:latin typeface="Arial"/>
                <a:ea typeface="Arial"/>
                <a:cs typeface="Arial"/>
                <a:sym typeface="Arial"/>
              </a:rPr>
              <a:t>frequency	usage is determined by a code sequence.  A frequency hopped system, unlike direct sequence</a:t>
            </a:r>
            <a:endParaRPr sz="2400">
              <a:solidFill>
                <a:schemeClr val="dk1"/>
              </a:solidFill>
              <a:latin typeface="Arial"/>
              <a:ea typeface="Arial"/>
              <a:cs typeface="Arial"/>
              <a:sym typeface="Arial"/>
            </a:endParaRPr>
          </a:p>
          <a:p>
            <a:pPr indent="0" lvl="0" marL="12700" marR="145415" rtl="0" algn="l">
              <a:lnSpc>
                <a:spcPct val="100000"/>
              </a:lnSpc>
              <a:spcBef>
                <a:spcPts val="0"/>
              </a:spcBef>
              <a:spcAft>
                <a:spcPts val="0"/>
              </a:spcAft>
              <a:buNone/>
            </a:pPr>
            <a:r>
              <a:rPr lang="en-US" sz="2400">
                <a:solidFill>
                  <a:srgbClr val="243326"/>
                </a:solidFill>
                <a:latin typeface="Arial"/>
                <a:ea typeface="Arial"/>
                <a:cs typeface="Arial"/>
                <a:sym typeface="Arial"/>
              </a:rPr>
              <a:t>one, can use both analog and digital carrier  modulation and can be designed using conventional  narrow band radio techniques</a:t>
            </a:r>
            <a:endParaRPr sz="2400">
              <a:solidFill>
                <a:schemeClr val="dk1"/>
              </a:solidFill>
              <a:latin typeface="Arial"/>
              <a:ea typeface="Arial"/>
              <a:cs typeface="Arial"/>
              <a:sym typeface="Arial"/>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68"/>
          <p:cNvSpPr txBox="1"/>
          <p:nvPr>
            <p:ph type="title"/>
          </p:nvPr>
        </p:nvSpPr>
        <p:spPr>
          <a:xfrm>
            <a:off x="534670" y="381000"/>
            <a:ext cx="55613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FHSS DETAIL</a:t>
            </a:r>
            <a:endParaRPr/>
          </a:p>
        </p:txBody>
      </p:sp>
      <p:sp>
        <p:nvSpPr>
          <p:cNvPr id="2095" name="Google Shape;2095;p68"/>
          <p:cNvSpPr txBox="1"/>
          <p:nvPr>
            <p:ph idx="1" type="body"/>
          </p:nvPr>
        </p:nvSpPr>
        <p:spPr>
          <a:xfrm>
            <a:off x="504189" y="1259180"/>
            <a:ext cx="8135620" cy="2975173"/>
          </a:xfrm>
          <a:prstGeom prst="rect">
            <a:avLst/>
          </a:prstGeom>
          <a:noFill/>
          <a:ln>
            <a:noFill/>
          </a:ln>
        </p:spPr>
        <p:txBody>
          <a:bodyPr anchorCtr="0" anchor="t" bIns="0" lIns="0" spcFirstLastPara="1" rIns="0" wrap="square" tIns="12700">
            <a:spAutoFit/>
          </a:bodyPr>
          <a:lstStyle/>
          <a:p>
            <a:pPr indent="0" lvl="0" marL="198755" marR="326390" rtl="0" algn="l">
              <a:lnSpc>
                <a:spcPct val="100000"/>
              </a:lnSpc>
              <a:spcBef>
                <a:spcPts val="0"/>
              </a:spcBef>
              <a:spcAft>
                <a:spcPts val="0"/>
              </a:spcAft>
              <a:buNone/>
            </a:pPr>
            <a:r>
              <a:rPr lang="en-US"/>
              <a:t>A pseudo-noise sequence pnt generated at the modulator is  used in conjunction with an M-ary FSK modulation to shift the  carrier frequency of the FSK signal pseudorandomly, at the  hopping rate Rh</a:t>
            </a:r>
            <a:endParaRPr/>
          </a:p>
          <a:p>
            <a:pPr indent="0" lvl="0" marL="198755" marR="250190" rtl="0" algn="l">
              <a:lnSpc>
                <a:spcPct val="100000"/>
              </a:lnSpc>
              <a:spcBef>
                <a:spcPts val="500"/>
              </a:spcBef>
              <a:spcAft>
                <a:spcPts val="0"/>
              </a:spcAft>
              <a:buNone/>
            </a:pPr>
            <a:r>
              <a:rPr lang="en-US"/>
              <a:t>The transmitted signal occupies a number of frequencies in  time, each for a period of time Th (=1/Rh), referred to as </a:t>
            </a:r>
            <a:r>
              <a:rPr i="1" lang="en-US">
                <a:latin typeface="Arial"/>
                <a:ea typeface="Arial"/>
                <a:cs typeface="Arial"/>
                <a:sym typeface="Arial"/>
              </a:rPr>
              <a:t>dwell  time</a:t>
            </a:r>
            <a:endParaRPr/>
          </a:p>
          <a:p>
            <a:pPr indent="0" lvl="0" marL="198755" marR="5080" rtl="0" algn="l">
              <a:lnSpc>
                <a:spcPct val="100000"/>
              </a:lnSpc>
              <a:spcBef>
                <a:spcPts val="500"/>
              </a:spcBef>
              <a:spcAft>
                <a:spcPts val="0"/>
              </a:spcAft>
              <a:buNone/>
            </a:pPr>
            <a:r>
              <a:rPr lang="en-US"/>
              <a:t>FHSS divides the available bandwidth into </a:t>
            </a:r>
            <a:r>
              <a:rPr i="1" lang="en-US">
                <a:latin typeface="Arial"/>
                <a:ea typeface="Arial"/>
                <a:cs typeface="Arial"/>
                <a:sym typeface="Arial"/>
              </a:rPr>
              <a:t>N </a:t>
            </a:r>
            <a:r>
              <a:rPr lang="en-US"/>
              <a:t>channels and hops  between these channels according to the PN sequence</a:t>
            </a:r>
            <a:endParaRPr/>
          </a:p>
          <a:p>
            <a:pPr indent="0" lvl="0" marL="198755" marR="459740" rtl="0" algn="l">
              <a:lnSpc>
                <a:spcPct val="100000"/>
              </a:lnSpc>
              <a:spcBef>
                <a:spcPts val="450"/>
              </a:spcBef>
              <a:spcAft>
                <a:spcPts val="0"/>
              </a:spcAft>
              <a:buNone/>
            </a:pPr>
            <a:r>
              <a:rPr lang="en-US"/>
              <a:t>The transmitted bandwidth is determined by the lowest and  highest hop positions and by the bandwidth per hop position</a:t>
            </a:r>
            <a:endParaRPr/>
          </a:p>
        </p:txBody>
      </p:sp>
      <p:sp>
        <p:nvSpPr>
          <p:cNvPr id="2096" name="Google Shape;2096;p68"/>
          <p:cNvSpPr txBox="1"/>
          <p:nvPr/>
        </p:nvSpPr>
        <p:spPr>
          <a:xfrm>
            <a:off x="534670" y="146685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97" name="Google Shape;2097;p68"/>
          <p:cNvSpPr txBox="1"/>
          <p:nvPr/>
        </p:nvSpPr>
        <p:spPr>
          <a:xfrm>
            <a:off x="534670" y="27508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98" name="Google Shape;2098;p68"/>
          <p:cNvSpPr txBox="1"/>
          <p:nvPr/>
        </p:nvSpPr>
        <p:spPr>
          <a:xfrm>
            <a:off x="534670" y="37287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099" name="Google Shape;2099;p68"/>
          <p:cNvSpPr txBox="1"/>
          <p:nvPr/>
        </p:nvSpPr>
        <p:spPr>
          <a:xfrm>
            <a:off x="534670" y="439547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69"/>
          <p:cNvSpPr txBox="1"/>
          <p:nvPr>
            <p:ph type="title"/>
          </p:nvPr>
        </p:nvSpPr>
        <p:spPr>
          <a:xfrm>
            <a:off x="534670" y="619759"/>
            <a:ext cx="57899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TYPES OF FHSS</a:t>
            </a:r>
            <a:endParaRPr/>
          </a:p>
        </p:txBody>
      </p:sp>
      <p:sp>
        <p:nvSpPr>
          <p:cNvPr id="2105" name="Google Shape;2105;p69"/>
          <p:cNvSpPr txBox="1"/>
          <p:nvPr/>
        </p:nvSpPr>
        <p:spPr>
          <a:xfrm>
            <a:off x="534670" y="146812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106" name="Google Shape;2106;p69"/>
          <p:cNvSpPr txBox="1"/>
          <p:nvPr/>
        </p:nvSpPr>
        <p:spPr>
          <a:xfrm>
            <a:off x="1042669" y="1482090"/>
            <a:ext cx="178181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43326"/>
                </a:solidFill>
                <a:latin typeface="Arial"/>
                <a:ea typeface="Arial"/>
                <a:cs typeface="Arial"/>
                <a:sym typeface="Arial"/>
              </a:rPr>
              <a:t>Slow hopping:</a:t>
            </a:r>
            <a:endParaRPr sz="2000">
              <a:solidFill>
                <a:schemeClr val="dk1"/>
              </a:solidFill>
              <a:latin typeface="Arial"/>
              <a:ea typeface="Arial"/>
              <a:cs typeface="Arial"/>
              <a:sym typeface="Arial"/>
            </a:endParaRPr>
          </a:p>
        </p:txBody>
      </p:sp>
      <p:sp>
        <p:nvSpPr>
          <p:cNvPr id="2107" name="Google Shape;2107;p69"/>
          <p:cNvSpPr txBox="1"/>
          <p:nvPr/>
        </p:nvSpPr>
        <p:spPr>
          <a:xfrm>
            <a:off x="991870" y="1831340"/>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08" name="Google Shape;2108;p69"/>
          <p:cNvSpPr txBox="1"/>
          <p:nvPr/>
        </p:nvSpPr>
        <p:spPr>
          <a:xfrm>
            <a:off x="1449070" y="1844041"/>
            <a:ext cx="6842125" cy="1311641"/>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243326"/>
                </a:solidFill>
                <a:latin typeface="Arial"/>
                <a:ea typeface="Arial"/>
                <a:cs typeface="Arial"/>
                <a:sym typeface="Arial"/>
              </a:rPr>
              <a:t>The symbol rate Rs of MFSK signal is an integer multiple of the hop  rate Rh. That is there are several symbols on each frequency hop.</a:t>
            </a:r>
            <a:endParaRPr sz="1800">
              <a:solidFill>
                <a:schemeClr val="dk1"/>
              </a:solidFill>
              <a:latin typeface="Arial"/>
              <a:ea typeface="Arial"/>
              <a:cs typeface="Arial"/>
              <a:sym typeface="Arial"/>
            </a:endParaRPr>
          </a:p>
          <a:p>
            <a:pPr indent="420369" lvl="0" marL="1480820" marR="3651250" rtl="0" algn="l">
              <a:lnSpc>
                <a:spcPct val="120800"/>
              </a:lnSpc>
              <a:spcBef>
                <a:spcPts val="0"/>
              </a:spcBef>
              <a:spcAft>
                <a:spcPts val="0"/>
              </a:spcAft>
              <a:buNone/>
            </a:pPr>
            <a:r>
              <a:rPr lang="en-US" sz="2000">
                <a:solidFill>
                  <a:srgbClr val="243326"/>
                </a:solidFill>
                <a:latin typeface="Arial"/>
                <a:ea typeface="Arial"/>
                <a:cs typeface="Arial"/>
                <a:sym typeface="Arial"/>
              </a:rPr>
              <a:t>Rs=nRh  Where n is +ve</a:t>
            </a:r>
            <a:endParaRPr sz="2000">
              <a:solidFill>
                <a:schemeClr val="dk1"/>
              </a:solidFill>
              <a:latin typeface="Arial"/>
              <a:ea typeface="Arial"/>
              <a:cs typeface="Arial"/>
              <a:sym typeface="Arial"/>
            </a:endParaRPr>
          </a:p>
        </p:txBody>
      </p:sp>
      <p:sp>
        <p:nvSpPr>
          <p:cNvPr id="2109" name="Google Shape;2109;p69"/>
          <p:cNvSpPr txBox="1"/>
          <p:nvPr/>
        </p:nvSpPr>
        <p:spPr>
          <a:xfrm>
            <a:off x="534670" y="3177540"/>
            <a:ext cx="11493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000">
                <a:solidFill>
                  <a:srgbClr val="243326"/>
                </a:solidFill>
                <a:latin typeface="Arial"/>
                <a:ea typeface="Arial"/>
                <a:cs typeface="Arial"/>
                <a:sym typeface="Arial"/>
              </a:rPr>
              <a:t>•</a:t>
            </a:r>
            <a:endParaRPr sz="2000">
              <a:solidFill>
                <a:schemeClr val="dk1"/>
              </a:solidFill>
              <a:latin typeface="Arial"/>
              <a:ea typeface="Arial"/>
              <a:cs typeface="Arial"/>
              <a:sym typeface="Arial"/>
            </a:endParaRPr>
          </a:p>
        </p:txBody>
      </p:sp>
      <p:sp>
        <p:nvSpPr>
          <p:cNvPr id="2110" name="Google Shape;2110;p69"/>
          <p:cNvSpPr txBox="1"/>
          <p:nvPr/>
        </p:nvSpPr>
        <p:spPr>
          <a:xfrm>
            <a:off x="1042670" y="3192779"/>
            <a:ext cx="162115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43326"/>
                </a:solidFill>
                <a:latin typeface="Arial"/>
                <a:ea typeface="Arial"/>
                <a:cs typeface="Arial"/>
                <a:sym typeface="Arial"/>
              </a:rPr>
              <a:t>Fast hopping</a:t>
            </a:r>
            <a:endParaRPr sz="2000">
              <a:solidFill>
                <a:schemeClr val="dk1"/>
              </a:solidFill>
              <a:latin typeface="Arial"/>
              <a:ea typeface="Arial"/>
              <a:cs typeface="Arial"/>
              <a:sym typeface="Arial"/>
            </a:endParaRPr>
          </a:p>
        </p:txBody>
      </p:sp>
      <p:sp>
        <p:nvSpPr>
          <p:cNvPr id="2111" name="Google Shape;2111;p69"/>
          <p:cNvSpPr txBox="1"/>
          <p:nvPr/>
        </p:nvSpPr>
        <p:spPr>
          <a:xfrm>
            <a:off x="991870" y="3542029"/>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12" name="Google Shape;2112;p69"/>
          <p:cNvSpPr txBox="1"/>
          <p:nvPr/>
        </p:nvSpPr>
        <p:spPr>
          <a:xfrm>
            <a:off x="1449069" y="3554730"/>
            <a:ext cx="6805930" cy="1311641"/>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800">
                <a:solidFill>
                  <a:srgbClr val="243326"/>
                </a:solidFill>
                <a:latin typeface="Arial"/>
                <a:ea typeface="Arial"/>
                <a:cs typeface="Arial"/>
                <a:sym typeface="Arial"/>
              </a:rPr>
              <a:t>The hop rate is an integer multiple of the symbol rate of	MFSK that  is in one symbol frequency will hop several times</a:t>
            </a:r>
            <a:endParaRPr sz="1800">
              <a:solidFill>
                <a:schemeClr val="dk1"/>
              </a:solidFill>
              <a:latin typeface="Arial"/>
              <a:ea typeface="Arial"/>
              <a:cs typeface="Arial"/>
              <a:sym typeface="Arial"/>
            </a:endParaRPr>
          </a:p>
          <a:p>
            <a:pPr indent="420369" lvl="0" marL="1410970" marR="3684904" rtl="0" algn="l">
              <a:lnSpc>
                <a:spcPct val="120800"/>
              </a:lnSpc>
              <a:spcBef>
                <a:spcPts val="0"/>
              </a:spcBef>
              <a:spcAft>
                <a:spcPts val="0"/>
              </a:spcAft>
              <a:buNone/>
            </a:pPr>
            <a:r>
              <a:rPr lang="en-US" sz="2000">
                <a:solidFill>
                  <a:srgbClr val="243326"/>
                </a:solidFill>
                <a:latin typeface="Arial"/>
                <a:ea typeface="Arial"/>
                <a:cs typeface="Arial"/>
                <a:sym typeface="Arial"/>
              </a:rPr>
              <a:t>Rh=nRs  Where n is +ve</a:t>
            </a:r>
            <a:endParaRPr sz="2000">
              <a:solidFill>
                <a:schemeClr val="dk1"/>
              </a:solidFill>
              <a:latin typeface="Arial"/>
              <a:ea typeface="Arial"/>
              <a:cs typeface="Arial"/>
              <a:sym typeface="Arial"/>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Digital Modulation techniques" id="96" name="Google Shape;96;p16"/>
          <p:cNvPicPr preferRelativeResize="0"/>
          <p:nvPr/>
        </p:nvPicPr>
        <p:blipFill rotWithShape="1">
          <a:blip r:embed="rId3">
            <a:alphaModFix/>
          </a:blip>
          <a:srcRect b="0" l="0" r="0" t="0"/>
          <a:stretch/>
        </p:blipFill>
        <p:spPr>
          <a:xfrm>
            <a:off x="1142976" y="928670"/>
            <a:ext cx="6705600" cy="53625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70"/>
          <p:cNvSpPr txBox="1"/>
          <p:nvPr>
            <p:ph type="title"/>
          </p:nvPr>
        </p:nvSpPr>
        <p:spPr>
          <a:xfrm>
            <a:off x="534668" y="619759"/>
            <a:ext cx="81521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FHSS BLOCK DIAGRAM</a:t>
            </a:r>
            <a:endParaRPr/>
          </a:p>
        </p:txBody>
      </p:sp>
      <p:sp>
        <p:nvSpPr>
          <p:cNvPr id="2118" name="Google Shape;2118;p70"/>
          <p:cNvSpPr/>
          <p:nvPr/>
        </p:nvSpPr>
        <p:spPr>
          <a:xfrm>
            <a:off x="914400" y="1427480"/>
            <a:ext cx="7696200" cy="48209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71"/>
          <p:cNvSpPr txBox="1"/>
          <p:nvPr>
            <p:ph type="title"/>
          </p:nvPr>
        </p:nvSpPr>
        <p:spPr>
          <a:xfrm>
            <a:off x="534670" y="619759"/>
            <a:ext cx="754253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FHSS (CONTD)</a:t>
            </a:r>
            <a:endParaRPr/>
          </a:p>
        </p:txBody>
      </p:sp>
      <p:sp>
        <p:nvSpPr>
          <p:cNvPr id="2124" name="Google Shape;2124;p71"/>
          <p:cNvSpPr txBox="1"/>
          <p:nvPr/>
        </p:nvSpPr>
        <p:spPr>
          <a:xfrm>
            <a:off x="534669" y="1451609"/>
            <a:ext cx="146431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43326"/>
                </a:solidFill>
                <a:latin typeface="Arial"/>
                <a:ea typeface="Arial"/>
                <a:cs typeface="Arial"/>
                <a:sym typeface="Arial"/>
              </a:rPr>
              <a:t>Advantages</a:t>
            </a:r>
            <a:endParaRPr sz="2000">
              <a:solidFill>
                <a:schemeClr val="dk1"/>
              </a:solidFill>
              <a:latin typeface="Arial"/>
              <a:ea typeface="Arial"/>
              <a:cs typeface="Arial"/>
              <a:sym typeface="Arial"/>
            </a:endParaRPr>
          </a:p>
        </p:txBody>
      </p:sp>
      <p:sp>
        <p:nvSpPr>
          <p:cNvPr id="2125" name="Google Shape;2125;p71"/>
          <p:cNvSpPr txBox="1"/>
          <p:nvPr/>
        </p:nvSpPr>
        <p:spPr>
          <a:xfrm>
            <a:off x="991870" y="1743710"/>
            <a:ext cx="153035" cy="632460"/>
          </a:xfrm>
          <a:prstGeom prst="rect">
            <a:avLst/>
          </a:prstGeom>
          <a:noFill/>
          <a:ln>
            <a:noFill/>
          </a:ln>
        </p:spPr>
        <p:txBody>
          <a:bodyPr anchorCtr="0" anchor="t" bIns="0" lIns="0" spcFirstLastPara="1" rIns="0" wrap="square" tIns="419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229"/>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26" name="Google Shape;2126;p71"/>
          <p:cNvSpPr txBox="1"/>
          <p:nvPr/>
        </p:nvSpPr>
        <p:spPr>
          <a:xfrm>
            <a:off x="991870" y="2874009"/>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27" name="Google Shape;2127;p71"/>
          <p:cNvSpPr txBox="1"/>
          <p:nvPr/>
        </p:nvSpPr>
        <p:spPr>
          <a:xfrm>
            <a:off x="991870" y="3423920"/>
            <a:ext cx="1530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28" name="Google Shape;2128;p71"/>
          <p:cNvSpPr txBox="1"/>
          <p:nvPr/>
        </p:nvSpPr>
        <p:spPr>
          <a:xfrm>
            <a:off x="1449069" y="1756411"/>
            <a:ext cx="6789420" cy="1968488"/>
          </a:xfrm>
          <a:prstGeom prst="rect">
            <a:avLst/>
          </a:prstGeom>
          <a:noFill/>
          <a:ln>
            <a:noFill/>
          </a:ln>
        </p:spPr>
        <p:txBody>
          <a:bodyPr anchorCtr="0" anchor="t" bIns="0" lIns="0" spcFirstLastPara="1" rIns="0" wrap="square" tIns="419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Provide the greatest amount of spreading.</a:t>
            </a:r>
            <a:endParaRPr sz="1800">
              <a:solidFill>
                <a:schemeClr val="dk1"/>
              </a:solidFill>
              <a:latin typeface="Arial"/>
              <a:ea typeface="Arial"/>
              <a:cs typeface="Arial"/>
              <a:sym typeface="Arial"/>
            </a:endParaRPr>
          </a:p>
          <a:p>
            <a:pPr indent="0" lvl="0" marL="12700" marR="5080" rtl="0" algn="l">
              <a:lnSpc>
                <a:spcPct val="107722"/>
              </a:lnSpc>
              <a:spcBef>
                <a:spcPts val="475"/>
              </a:spcBef>
              <a:spcAft>
                <a:spcPts val="0"/>
              </a:spcAft>
              <a:buNone/>
            </a:pPr>
            <a:r>
              <a:rPr lang="en-US" sz="1800">
                <a:solidFill>
                  <a:srgbClr val="243326"/>
                </a:solidFill>
                <a:latin typeface="Arial"/>
                <a:ea typeface="Arial"/>
                <a:cs typeface="Arial"/>
                <a:sym typeface="Arial"/>
              </a:rPr>
              <a:t>Can be arranged to avoid portions of the spectrum (i.e. those  occupied by other systems or being the most affected by frequency  selective fading)</a:t>
            </a:r>
            <a:endParaRPr sz="1800">
              <a:solidFill>
                <a:schemeClr val="dk1"/>
              </a:solidFill>
              <a:latin typeface="Arial"/>
              <a:ea typeface="Arial"/>
              <a:cs typeface="Arial"/>
              <a:sym typeface="Arial"/>
            </a:endParaRPr>
          </a:p>
          <a:p>
            <a:pPr indent="0" lvl="0" marL="12700" marR="408305" rtl="0" algn="l">
              <a:lnSpc>
                <a:spcPct val="107722"/>
              </a:lnSpc>
              <a:spcBef>
                <a:spcPts val="450"/>
              </a:spcBef>
              <a:spcAft>
                <a:spcPts val="0"/>
              </a:spcAft>
              <a:buNone/>
            </a:pPr>
            <a:r>
              <a:rPr lang="en-US" sz="1800">
                <a:solidFill>
                  <a:srgbClr val="243326"/>
                </a:solidFill>
                <a:latin typeface="Arial"/>
                <a:ea typeface="Arial"/>
                <a:cs typeface="Arial"/>
                <a:sym typeface="Arial"/>
              </a:rPr>
              <a:t>Have a relatively short acquisition time because the chip rate is  considerably less in the frequency hopping system.</a:t>
            </a:r>
            <a:endParaRPr sz="1800">
              <a:solidFill>
                <a:schemeClr val="dk1"/>
              </a:solidFill>
              <a:latin typeface="Arial"/>
              <a:ea typeface="Arial"/>
              <a:cs typeface="Arial"/>
              <a:sym typeface="Arial"/>
            </a:endParaRPr>
          </a:p>
          <a:p>
            <a:pPr indent="0" lvl="0" marL="12700" marR="0" rtl="0" algn="l">
              <a:lnSpc>
                <a:spcPct val="100000"/>
              </a:lnSpc>
              <a:spcBef>
                <a:spcPts val="204"/>
              </a:spcBef>
              <a:spcAft>
                <a:spcPts val="0"/>
              </a:spcAft>
              <a:buNone/>
            </a:pPr>
            <a:r>
              <a:rPr lang="en-US" sz="1800">
                <a:solidFill>
                  <a:srgbClr val="243326"/>
                </a:solidFill>
                <a:latin typeface="Arial"/>
                <a:ea typeface="Arial"/>
                <a:cs typeface="Arial"/>
                <a:sym typeface="Arial"/>
              </a:rPr>
              <a:t>It is not as much affected by the near far problem as DSSS is</a:t>
            </a:r>
            <a:endParaRPr sz="1800">
              <a:solidFill>
                <a:schemeClr val="dk1"/>
              </a:solidFill>
              <a:latin typeface="Arial"/>
              <a:ea typeface="Arial"/>
              <a:cs typeface="Arial"/>
              <a:sym typeface="Arial"/>
            </a:endParaRPr>
          </a:p>
        </p:txBody>
      </p:sp>
      <p:sp>
        <p:nvSpPr>
          <p:cNvPr id="2129" name="Google Shape;2129;p71"/>
          <p:cNvSpPr txBox="1"/>
          <p:nvPr/>
        </p:nvSpPr>
        <p:spPr>
          <a:xfrm>
            <a:off x="744220" y="3742690"/>
            <a:ext cx="1818639"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243326"/>
                </a:solidFill>
                <a:latin typeface="Arial"/>
                <a:ea typeface="Arial"/>
                <a:cs typeface="Arial"/>
                <a:sym typeface="Arial"/>
              </a:rPr>
              <a:t>Disadvantages</a:t>
            </a:r>
            <a:endParaRPr sz="2000">
              <a:solidFill>
                <a:schemeClr val="dk1"/>
              </a:solidFill>
              <a:latin typeface="Arial"/>
              <a:ea typeface="Arial"/>
              <a:cs typeface="Arial"/>
              <a:sym typeface="Arial"/>
            </a:endParaRPr>
          </a:p>
        </p:txBody>
      </p:sp>
      <p:sp>
        <p:nvSpPr>
          <p:cNvPr id="2130" name="Google Shape;2130;p71"/>
          <p:cNvSpPr txBox="1"/>
          <p:nvPr/>
        </p:nvSpPr>
        <p:spPr>
          <a:xfrm>
            <a:off x="991870" y="4585969"/>
            <a:ext cx="153035" cy="632460"/>
          </a:xfrm>
          <a:prstGeom prst="rect">
            <a:avLst/>
          </a:prstGeom>
          <a:noFill/>
          <a:ln>
            <a:noFill/>
          </a:ln>
        </p:spPr>
        <p:txBody>
          <a:bodyPr anchorCtr="0" anchor="t" bIns="0" lIns="0" spcFirstLastPara="1" rIns="0" wrap="square" tIns="41900">
            <a:spAutoFit/>
          </a:bodyPr>
          <a:lstStyle/>
          <a:p>
            <a:pPr indent="0" lvl="0" marL="12700" marR="0" rtl="0" algn="l">
              <a:lnSpc>
                <a:spcPct val="100000"/>
              </a:lnSpc>
              <a:spcBef>
                <a:spcPts val="0"/>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a:p>
            <a:pPr indent="0" lvl="0" marL="12700" marR="0" rtl="0" algn="l">
              <a:lnSpc>
                <a:spcPct val="100000"/>
              </a:lnSpc>
              <a:spcBef>
                <a:spcPts val="229"/>
              </a:spcBef>
              <a:spcAft>
                <a:spcPts val="0"/>
              </a:spcAft>
              <a:buNone/>
            </a:pPr>
            <a:r>
              <a:rPr lang="en-US" sz="1800">
                <a:solidFill>
                  <a:srgbClr val="243326"/>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2131" name="Google Shape;2131;p71"/>
          <p:cNvSpPr txBox="1"/>
          <p:nvPr/>
        </p:nvSpPr>
        <p:spPr>
          <a:xfrm>
            <a:off x="991870" y="4076701"/>
            <a:ext cx="7204709" cy="1385636"/>
          </a:xfrm>
          <a:prstGeom prst="rect">
            <a:avLst/>
          </a:prstGeom>
          <a:noFill/>
          <a:ln>
            <a:noFill/>
          </a:ln>
        </p:spPr>
        <p:txBody>
          <a:bodyPr anchorCtr="0" anchor="t" bIns="0" lIns="0" spcFirstLastPara="1" rIns="0" wrap="square" tIns="43800">
            <a:spAutoFit/>
          </a:bodyPr>
          <a:lstStyle/>
          <a:p>
            <a:pPr indent="-457200" lvl="0" marL="469900" marR="5080" rtl="0" algn="l">
              <a:lnSpc>
                <a:spcPct val="71814"/>
              </a:lnSpc>
              <a:spcBef>
                <a:spcPts val="0"/>
              </a:spcBef>
              <a:spcAft>
                <a:spcPts val="0"/>
              </a:spcAft>
              <a:buNone/>
            </a:pPr>
            <a:r>
              <a:rPr baseline="30000" lang="en-US" sz="2700">
                <a:solidFill>
                  <a:srgbClr val="243326"/>
                </a:solidFill>
                <a:latin typeface="Arial"/>
                <a:ea typeface="Arial"/>
                <a:cs typeface="Arial"/>
                <a:sym typeface="Arial"/>
              </a:rPr>
              <a:t>–	</a:t>
            </a:r>
            <a:r>
              <a:rPr lang="en-US" sz="1800">
                <a:solidFill>
                  <a:srgbClr val="243326"/>
                </a:solidFill>
                <a:latin typeface="Arial"/>
                <a:ea typeface="Arial"/>
                <a:cs typeface="Arial"/>
                <a:sym typeface="Arial"/>
              </a:rPr>
              <a:t>Requires a complex frequency synthesizer in order to generate the  hops</a:t>
            </a:r>
            <a:endParaRPr sz="1800">
              <a:solidFill>
                <a:schemeClr val="dk1"/>
              </a:solidFill>
              <a:latin typeface="Arial"/>
              <a:ea typeface="Arial"/>
              <a:cs typeface="Arial"/>
              <a:sym typeface="Arial"/>
            </a:endParaRPr>
          </a:p>
          <a:p>
            <a:pPr indent="0" lvl="0" marL="469900" marR="0" rtl="0" algn="l">
              <a:lnSpc>
                <a:spcPct val="100000"/>
              </a:lnSpc>
              <a:spcBef>
                <a:spcPts val="204"/>
              </a:spcBef>
              <a:spcAft>
                <a:spcPts val="0"/>
              </a:spcAft>
              <a:buNone/>
            </a:pPr>
            <a:r>
              <a:rPr lang="en-US" sz="1800">
                <a:solidFill>
                  <a:srgbClr val="243326"/>
                </a:solidFill>
                <a:latin typeface="Arial"/>
                <a:ea typeface="Arial"/>
                <a:cs typeface="Arial"/>
                <a:sym typeface="Arial"/>
              </a:rPr>
              <a:t>Always requires error correction.</a:t>
            </a:r>
            <a:endParaRPr sz="1800">
              <a:solidFill>
                <a:schemeClr val="dk1"/>
              </a:solidFill>
              <a:latin typeface="Arial"/>
              <a:ea typeface="Arial"/>
              <a:cs typeface="Arial"/>
              <a:sym typeface="Arial"/>
            </a:endParaRPr>
          </a:p>
          <a:p>
            <a:pPr indent="0" lvl="0" marL="469900" marR="122554" rtl="0" algn="l">
              <a:lnSpc>
                <a:spcPct val="107722"/>
              </a:lnSpc>
              <a:spcBef>
                <a:spcPts val="475"/>
              </a:spcBef>
              <a:spcAft>
                <a:spcPts val="0"/>
              </a:spcAft>
              <a:buNone/>
            </a:pPr>
            <a:r>
              <a:rPr lang="en-US" sz="1800">
                <a:solidFill>
                  <a:srgbClr val="243326"/>
                </a:solidFill>
                <a:latin typeface="Arial"/>
                <a:ea typeface="Arial"/>
                <a:cs typeface="Arial"/>
                <a:sym typeface="Arial"/>
              </a:rPr>
              <a:t>Only the average power is spread; the narrowband interference is  either eliminated completely or not reduced at all.</a:t>
            </a:r>
            <a:endParaRPr sz="1800">
              <a:solidFill>
                <a:schemeClr val="dk1"/>
              </a:solidFill>
              <a:latin typeface="Arial"/>
              <a:ea typeface="Arial"/>
              <a:cs typeface="Arial"/>
              <a:sym typeface="Arial"/>
            </a:endParaRPr>
          </a:p>
        </p:txBody>
      </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72"/>
          <p:cNvSpPr txBox="1"/>
          <p:nvPr>
            <p:ph type="ctrTitle"/>
          </p:nvPr>
        </p:nvSpPr>
        <p:spPr>
          <a:xfrm>
            <a:off x="685800" y="2125980"/>
            <a:ext cx="7772400" cy="67710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Coding Methods in CDMA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0" name="Shape 2140"/>
        <p:cNvGrpSpPr/>
        <p:nvPr/>
      </p:nvGrpSpPr>
      <p:grpSpPr>
        <a:xfrm>
          <a:off x="0" y="0"/>
          <a:ext cx="0" cy="0"/>
          <a:chOff x="0" y="0"/>
          <a:chExt cx="0" cy="0"/>
        </a:xfrm>
      </p:grpSpPr>
      <p:sp>
        <p:nvSpPr>
          <p:cNvPr id="2141" name="Google Shape;2141;p73"/>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Coding Methods in CDMA</a:t>
            </a:r>
            <a:endParaRPr/>
          </a:p>
        </p:txBody>
      </p:sp>
      <p:sp>
        <p:nvSpPr>
          <p:cNvPr id="2142" name="Google Shape;2142;p73"/>
          <p:cNvSpPr txBox="1"/>
          <p:nvPr>
            <p:ph idx="1" type="body"/>
          </p:nvPr>
        </p:nvSpPr>
        <p:spPr>
          <a:xfrm>
            <a:off x="838200" y="2971801"/>
            <a:ext cx="8135620" cy="184665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Barker Code</a:t>
            </a:r>
            <a:endParaRPr/>
          </a:p>
          <a:p>
            <a:pPr indent="0" lvl="0" marL="0" rtl="0" algn="l">
              <a:spcBef>
                <a:spcPts val="0"/>
              </a:spcBef>
              <a:spcAft>
                <a:spcPts val="0"/>
              </a:spcAft>
              <a:buNone/>
            </a:pPr>
            <a:r>
              <a:rPr lang="en-US"/>
              <a:t>Pseudo-noise code</a:t>
            </a:r>
            <a:endParaRPr/>
          </a:p>
          <a:p>
            <a:pPr indent="0" lvl="0" marL="0" rtl="0" algn="l">
              <a:spcBef>
                <a:spcPts val="0"/>
              </a:spcBef>
              <a:spcAft>
                <a:spcPts val="0"/>
              </a:spcAft>
              <a:buNone/>
            </a:pPr>
            <a:r>
              <a:rPr lang="en-US"/>
              <a:t>Walsh code</a:t>
            </a:r>
            <a:endParaRPr/>
          </a:p>
          <a:p>
            <a:pPr indent="0" lvl="0" marL="0" rtl="0" algn="l">
              <a:spcBef>
                <a:spcPts val="0"/>
              </a:spcBef>
              <a:spcAft>
                <a:spcPts val="0"/>
              </a:spcAft>
              <a:buNone/>
            </a:pPr>
            <a:r>
              <a:rPr lang="en-US"/>
              <a:t>Scrambling code</a:t>
            </a:r>
            <a:endParaRPr/>
          </a:p>
          <a:p>
            <a:pPr indent="0" lvl="0" marL="0" rtl="0" algn="l">
              <a:spcBef>
                <a:spcPts val="0"/>
              </a:spcBef>
              <a:spcAft>
                <a:spcPts val="0"/>
              </a:spcAft>
              <a:buNone/>
            </a:pPr>
            <a:r>
              <a:rPr lang="en-US"/>
              <a:t>Channelization code</a:t>
            </a:r>
            <a:endParaRPr/>
          </a:p>
          <a:p>
            <a:pPr indent="0" lvl="0" marL="0" rtl="0" algn="l">
              <a:spcBef>
                <a:spcPts val="0"/>
              </a:spcBef>
              <a:spcAft>
                <a:spcPts val="0"/>
              </a:spcAft>
              <a:buNone/>
            </a:pPr>
            <a:r>
              <a:rPr lang="en-US"/>
              <a:t>Carrier Modulation code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74"/>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Barker code</a:t>
            </a:r>
            <a:endParaRPr/>
          </a:p>
        </p:txBody>
      </p:sp>
      <p:sp>
        <p:nvSpPr>
          <p:cNvPr id="2148" name="Google Shape;2148;p74"/>
          <p:cNvSpPr txBox="1"/>
          <p:nvPr>
            <p:ph idx="1" type="body"/>
          </p:nvPr>
        </p:nvSpPr>
        <p:spPr>
          <a:xfrm>
            <a:off x="381000" y="2895600"/>
            <a:ext cx="8135620" cy="2523768"/>
          </a:xfrm>
          <a:prstGeom prst="rect">
            <a:avLst/>
          </a:prstGeom>
          <a:noFill/>
          <a:ln>
            <a:noFill/>
          </a:ln>
        </p:spPr>
        <p:txBody>
          <a:bodyPr anchorCtr="0" anchor="t" bIns="0" lIns="0" spcFirstLastPara="1" rIns="0" wrap="square" tIns="0">
            <a:spAutoFit/>
          </a:bodyPr>
          <a:lstStyle/>
          <a:p>
            <a:pPr indent="-228600" lvl="1" marL="342900" rtl="0" algn="l">
              <a:spcBef>
                <a:spcPts val="0"/>
              </a:spcBef>
              <a:spcAft>
                <a:spcPts val="0"/>
              </a:spcAft>
              <a:buSzPts val="1800"/>
              <a:buFont typeface="Arial"/>
              <a:buNone/>
            </a:pPr>
            <a:r>
              <a:t/>
            </a:r>
            <a:endParaRPr/>
          </a:p>
          <a:p>
            <a:pPr indent="-342900" lvl="1" marL="342900" rtl="0" algn="l">
              <a:spcBef>
                <a:spcPts val="0"/>
              </a:spcBef>
              <a:spcAft>
                <a:spcPts val="0"/>
              </a:spcAft>
              <a:buSzPts val="1800"/>
              <a:buFont typeface="Arial"/>
              <a:buChar char="•"/>
            </a:pPr>
            <a:r>
              <a:rPr lang="en-US"/>
              <a:t>Barker code of length n= 11</a:t>
            </a:r>
            <a:endParaRPr/>
          </a:p>
          <a:p>
            <a:pPr indent="-342900" lvl="1" marL="342900" rtl="0" algn="l">
              <a:spcBef>
                <a:spcPts val="0"/>
              </a:spcBef>
              <a:spcAft>
                <a:spcPts val="0"/>
              </a:spcAft>
              <a:buSzPts val="1800"/>
              <a:buFont typeface="Arial"/>
              <a:buChar char="•"/>
            </a:pPr>
            <a:r>
              <a:rPr lang="en-US"/>
              <a:t>(+1,-1,+1,+1,-1,+1,+1,+1,-1,-1,-1)</a:t>
            </a:r>
            <a:endParaRPr/>
          </a:p>
          <a:p>
            <a:pPr indent="-342900" lvl="1" marL="342900" rtl="0" algn="l">
              <a:spcBef>
                <a:spcPts val="0"/>
              </a:spcBef>
              <a:spcAft>
                <a:spcPts val="0"/>
              </a:spcAft>
              <a:buSzPts val="1800"/>
              <a:buFont typeface="Arial"/>
              <a:buChar char="•"/>
            </a:pPr>
            <a:r>
              <a:rPr lang="en-US"/>
              <a:t>Used in IEEE 802.11</a:t>
            </a:r>
            <a:endParaRPr/>
          </a:p>
          <a:p>
            <a:pPr indent="-342900" lvl="1" marL="342900" rtl="0" algn="l">
              <a:spcBef>
                <a:spcPts val="0"/>
              </a:spcBef>
              <a:spcAft>
                <a:spcPts val="0"/>
              </a:spcAft>
              <a:buSzPts val="1800"/>
              <a:buFont typeface="Arial"/>
              <a:buChar char="•"/>
            </a:pPr>
            <a:r>
              <a:rPr lang="en-US"/>
              <a:t>Strong autocorrelation </a:t>
            </a:r>
            <a:endParaRPr/>
          </a:p>
          <a:p>
            <a:pPr indent="-342900" lvl="1" marL="342900" rtl="0" algn="l">
              <a:spcBef>
                <a:spcPts val="0"/>
              </a:spcBef>
              <a:spcAft>
                <a:spcPts val="0"/>
              </a:spcAft>
              <a:buSzPts val="1800"/>
              <a:buFont typeface="Arial"/>
              <a:buChar char="•"/>
            </a:pPr>
            <a:r>
              <a:rPr lang="en-US"/>
              <a:t>The absolute value of the inner product of a vector multiplied with itself should be large.</a:t>
            </a:r>
            <a:endParaRPr/>
          </a:p>
          <a:p>
            <a:pPr indent="-342900" lvl="1" marL="342900" rtl="0" algn="l">
              <a:spcBef>
                <a:spcPts val="0"/>
              </a:spcBef>
              <a:spcAft>
                <a:spcPts val="0"/>
              </a:spcAft>
              <a:buSzPts val="1800"/>
              <a:buFont typeface="Arial"/>
              <a:buChar char="•"/>
            </a:pPr>
            <a:r>
              <a:rPr lang="en-US"/>
              <a:t>Barker code c11 has 6 1s and 5 0s</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75"/>
          <p:cNvSpPr txBox="1"/>
          <p:nvPr>
            <p:ph type="title"/>
          </p:nvPr>
        </p:nvSpPr>
        <p:spPr>
          <a:xfrm>
            <a:off x="1048386" y="1728343"/>
            <a:ext cx="7047229" cy="696594"/>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lang="en-US"/>
              <a:t>Pseudo-noise code (PN code)</a:t>
            </a:r>
            <a:br>
              <a:rPr lang="en-US"/>
            </a:br>
            <a:endParaRPr/>
          </a:p>
        </p:txBody>
      </p:sp>
      <p:sp>
        <p:nvSpPr>
          <p:cNvPr id="2154" name="Google Shape;2154;p75"/>
          <p:cNvSpPr txBox="1"/>
          <p:nvPr>
            <p:ph idx="1" type="body"/>
          </p:nvPr>
        </p:nvSpPr>
        <p:spPr>
          <a:xfrm>
            <a:off x="762000" y="2438400"/>
            <a:ext cx="8135620" cy="123110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Autocorrelation characteristics</a:t>
            </a:r>
            <a:endParaRPr/>
          </a:p>
          <a:p>
            <a:pPr indent="0" lvl="0" marL="0" rtl="0" algn="l">
              <a:spcBef>
                <a:spcPts val="0"/>
              </a:spcBef>
              <a:spcAft>
                <a:spcPts val="0"/>
              </a:spcAft>
              <a:buNone/>
            </a:pPr>
            <a:r>
              <a:rPr lang="en-US"/>
              <a:t>A code appearing random like noise but is actually not random</a:t>
            </a:r>
            <a:endParaRPr/>
          </a:p>
          <a:p>
            <a:pPr indent="0" lvl="0" marL="0" rtl="0" algn="l">
              <a:spcBef>
                <a:spcPts val="0"/>
              </a:spcBef>
              <a:spcAft>
                <a:spcPts val="0"/>
              </a:spcAft>
              <a:buNone/>
            </a:pPr>
            <a:r>
              <a:rPr lang="en-US"/>
              <a:t>Used to generate one or multiple sequences</a:t>
            </a:r>
            <a:endParaRPr/>
          </a:p>
          <a:p>
            <a:pPr indent="0" lvl="0" marL="0" rtl="0" algn="l">
              <a:spcBef>
                <a:spcPts val="0"/>
              </a:spcBef>
              <a:spcAft>
                <a:spcPts val="0"/>
              </a:spcAft>
              <a:buNone/>
            </a:pPr>
            <a:r>
              <a:rPr lang="en-US"/>
              <a:t>PN codes useful for soft handover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76"/>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Soft handover in CDMA</a:t>
            </a:r>
            <a:endParaRPr/>
          </a:p>
        </p:txBody>
      </p:sp>
      <p:sp>
        <p:nvSpPr>
          <p:cNvPr id="2160" name="Google Shape;2160;p76"/>
          <p:cNvSpPr txBox="1"/>
          <p:nvPr>
            <p:ph idx="1" type="body"/>
          </p:nvPr>
        </p:nvSpPr>
        <p:spPr>
          <a:xfrm>
            <a:off x="457200" y="2514600"/>
            <a:ext cx="8135620" cy="459867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solidFill>
                  <a:srgbClr val="00B050"/>
                </a:solidFill>
              </a:rPr>
              <a:t>A second BTS added for the users on the edge of a cell and new PN code used in new cell for soft handover.</a:t>
            </a:r>
            <a:endParaRPr/>
          </a:p>
          <a:p>
            <a:pPr indent="0" lvl="0" marL="0" rtl="0" algn="l">
              <a:spcBef>
                <a:spcPts val="0"/>
              </a:spcBef>
              <a:spcAft>
                <a:spcPts val="0"/>
              </a:spcAft>
              <a:buNone/>
            </a:pPr>
            <a:r>
              <a:rPr lang="en-US"/>
              <a:t>GSM  - separate operate frequencies in adjacent cells to avoid inter-cell interference.</a:t>
            </a:r>
            <a:endParaRPr/>
          </a:p>
          <a:p>
            <a:pPr indent="0" lvl="0" marL="0" rtl="0" algn="l">
              <a:spcBef>
                <a:spcPts val="0"/>
              </a:spcBef>
              <a:spcAft>
                <a:spcPts val="0"/>
              </a:spcAft>
              <a:buNone/>
            </a:pPr>
            <a:r>
              <a:rPr lang="en-US"/>
              <a:t>CDMA- adjacent cells use same set of carrier and chipping frequencies but different codes.</a:t>
            </a:r>
            <a:endParaRPr/>
          </a:p>
          <a:p>
            <a:pPr indent="0" lvl="0" marL="0" rtl="0" algn="l">
              <a:spcBef>
                <a:spcPts val="0"/>
              </a:spcBef>
              <a:spcAft>
                <a:spcPts val="0"/>
              </a:spcAft>
              <a:buNone/>
            </a:pPr>
            <a:r>
              <a:rPr lang="en-US"/>
              <a:t>Each cell has distinct pseudo-noise code offsets.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77"/>
          <p:cNvSpPr txBox="1"/>
          <p:nvPr>
            <p:ph type="title"/>
          </p:nvPr>
        </p:nvSpPr>
        <p:spPr>
          <a:xfrm>
            <a:off x="1048386" y="1728343"/>
            <a:ext cx="7047229" cy="696594"/>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b="1" lang="en-US"/>
              <a:t>M-sequences (maximum length</a:t>
            </a:r>
            <a:br>
              <a:rPr b="1" lang="en-US"/>
            </a:br>
            <a:r>
              <a:rPr b="1" lang="en-US"/>
              <a:t>sequences) code</a:t>
            </a:r>
            <a:endParaRPr/>
          </a:p>
        </p:txBody>
      </p:sp>
      <p:sp>
        <p:nvSpPr>
          <p:cNvPr id="2166" name="Google Shape;2166;p77"/>
          <p:cNvSpPr txBox="1"/>
          <p:nvPr>
            <p:ph idx="1" type="body"/>
          </p:nvPr>
        </p:nvSpPr>
        <p:spPr>
          <a:xfrm>
            <a:off x="914400" y="2971800"/>
            <a:ext cx="8135620" cy="459867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t>Code generated by using </a:t>
            </a:r>
            <a:r>
              <a:rPr i="1" lang="en-US"/>
              <a:t>m small length </a:t>
            </a:r>
            <a:r>
              <a:rPr lang="en-US"/>
              <a:t>shift registers</a:t>
            </a:r>
            <a:endParaRPr/>
          </a:p>
          <a:p>
            <a:pPr indent="0" lvl="0" marL="0" rtl="0" algn="l">
              <a:spcBef>
                <a:spcPts val="0"/>
              </a:spcBef>
              <a:spcAft>
                <a:spcPts val="0"/>
              </a:spcAft>
              <a:buNone/>
            </a:pPr>
            <a:r>
              <a:rPr lang="en-US"/>
              <a:t>The feedback generates a large number of sets, each set having </a:t>
            </a:r>
            <a:r>
              <a:rPr i="1" lang="en-US"/>
              <a:t>m sequences</a:t>
            </a:r>
            <a:endParaRPr/>
          </a:p>
          <a:p>
            <a:pPr indent="0" lvl="0" marL="0" rtl="0" algn="l">
              <a:spcBef>
                <a:spcPts val="0"/>
              </a:spcBef>
              <a:spcAft>
                <a:spcPts val="0"/>
              </a:spcAft>
              <a:buNone/>
            </a:pPr>
            <a:r>
              <a:rPr lang="en-US"/>
              <a:t>Example: a set of 15 registers (</a:t>
            </a:r>
            <a:r>
              <a:rPr i="1" lang="en-US"/>
              <a:t>m = 15) </a:t>
            </a:r>
            <a:r>
              <a:rPr lang="en-US"/>
              <a:t>can be used to generate a set of (2</a:t>
            </a:r>
            <a:r>
              <a:rPr baseline="30000" lang="en-US"/>
              <a:t>15</a:t>
            </a:r>
            <a:r>
              <a:rPr lang="en-US"/>
              <a:t> – 1) sequences</a:t>
            </a:r>
            <a:endParaRPr/>
          </a:p>
          <a:p>
            <a:pPr indent="0" lvl="0" marL="0" rtl="0" algn="l">
              <a:spcBef>
                <a:spcPts val="0"/>
              </a:spcBef>
              <a:spcAft>
                <a:spcPts val="0"/>
              </a:spcAft>
              <a:buNone/>
            </a:pPr>
            <a:r>
              <a:rPr lang="en-US"/>
              <a:t>Application as scrambling code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78"/>
          <p:cNvSpPr txBox="1"/>
          <p:nvPr>
            <p:ph type="title"/>
          </p:nvPr>
        </p:nvSpPr>
        <p:spPr>
          <a:xfrm>
            <a:off x="1048386" y="1728343"/>
            <a:ext cx="7047229" cy="696594"/>
          </a:xfrm>
          <a:prstGeom prst="rect">
            <a:avLst/>
          </a:prstGeom>
          <a:noFill/>
          <a:ln>
            <a:noFill/>
          </a:ln>
        </p:spPr>
        <p:txBody>
          <a:bodyPr anchorCtr="0" anchor="t" bIns="0" lIns="0" spcFirstLastPara="1" rIns="0" wrap="square" tIns="0">
            <a:normAutofit fontScale="90000"/>
          </a:bodyPr>
          <a:lstStyle/>
          <a:p>
            <a:pPr indent="0" lvl="0" marL="0" rtl="0" algn="l">
              <a:spcBef>
                <a:spcPts val="0"/>
              </a:spcBef>
              <a:spcAft>
                <a:spcPts val="0"/>
              </a:spcAft>
              <a:buNone/>
            </a:pPr>
            <a:r>
              <a:rPr b="1" lang="en-US"/>
              <a:t>Linear feedback shift register (LFSR)</a:t>
            </a:r>
            <a:br>
              <a:rPr b="1" lang="en-US"/>
            </a:br>
            <a:endParaRPr baseline="-25000"/>
          </a:p>
        </p:txBody>
      </p:sp>
      <p:pic>
        <p:nvPicPr>
          <p:cNvPr id="2172" name="Google Shape;2172;p78"/>
          <p:cNvPicPr preferRelativeResize="0"/>
          <p:nvPr>
            <p:ph idx="1" type="body"/>
          </p:nvPr>
        </p:nvPicPr>
        <p:blipFill rotWithShape="1">
          <a:blip r:embed="rId3">
            <a:alphaModFix/>
          </a:blip>
          <a:srcRect b="0" l="0" r="0" t="0"/>
          <a:stretch/>
        </p:blipFill>
        <p:spPr>
          <a:xfrm>
            <a:off x="685800" y="1600200"/>
            <a:ext cx="8077200" cy="4191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79"/>
          <p:cNvSpPr txBox="1"/>
          <p:nvPr>
            <p:ph type="title"/>
          </p:nvPr>
        </p:nvSpPr>
        <p:spPr>
          <a:xfrm>
            <a:off x="914401" y="1371600"/>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Generator Polynomial</a:t>
            </a:r>
            <a:endParaRPr/>
          </a:p>
        </p:txBody>
      </p:sp>
      <p:sp>
        <p:nvSpPr>
          <p:cNvPr id="2178" name="Google Shape;2178;p79"/>
          <p:cNvSpPr/>
          <p:nvPr/>
        </p:nvSpPr>
        <p:spPr>
          <a:xfrm>
            <a:off x="457200" y="2209801"/>
            <a:ext cx="8458200" cy="534505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Calibri"/>
                <a:ea typeface="Calibri"/>
                <a:cs typeface="Calibri"/>
                <a:sym typeface="Calibri"/>
              </a:rPr>
              <a:t>G</a:t>
            </a:r>
            <a:r>
              <a:rPr baseline="-25000" i="1" lang="en-US" sz="3200">
                <a:solidFill>
                  <a:schemeClr val="dk1"/>
                </a:solidFill>
                <a:latin typeface="Calibri"/>
                <a:ea typeface="Calibri"/>
                <a:cs typeface="Calibri"/>
                <a:sym typeface="Calibri"/>
              </a:rPr>
              <a:t>Q</a:t>
            </a:r>
            <a:r>
              <a:rPr i="1" lang="en-US" sz="3200">
                <a:solidFill>
                  <a:schemeClr val="dk1"/>
                </a:solidFill>
                <a:latin typeface="Calibri"/>
                <a:ea typeface="Calibri"/>
                <a:cs typeface="Calibri"/>
                <a:sym typeface="Calibri"/>
              </a:rPr>
              <a:t> = z15 + z12 + z 11 + z10 + z6 + z5 + </a:t>
            </a:r>
            <a:r>
              <a:rPr lang="en-US" sz="3200">
                <a:solidFill>
                  <a:schemeClr val="dk1"/>
                </a:solidFill>
                <a:latin typeface="Calibri"/>
                <a:ea typeface="Calibri"/>
                <a:cs typeface="Calibri"/>
                <a:sym typeface="Calibri"/>
              </a:rPr>
              <a:t>z4 + z3 + 1. </a:t>
            </a:r>
            <a:endParaRPr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A generator polynomial must have at least first term </a:t>
            </a:r>
            <a:r>
              <a:rPr i="1" lang="en-US" sz="3200">
                <a:solidFill>
                  <a:schemeClr val="dk1"/>
                </a:solidFill>
                <a:latin typeface="Calibri"/>
                <a:ea typeface="Calibri"/>
                <a:cs typeface="Calibri"/>
                <a:sym typeface="Calibri"/>
              </a:rPr>
              <a:t>zn present if the </a:t>
            </a:r>
            <a:r>
              <a:rPr lang="en-US" sz="3200">
                <a:solidFill>
                  <a:schemeClr val="dk1"/>
                </a:solidFill>
                <a:latin typeface="Calibri"/>
                <a:ea typeface="Calibri"/>
                <a:cs typeface="Calibri"/>
                <a:sym typeface="Calibri"/>
              </a:rPr>
              <a:t>degree of the polynomial is </a:t>
            </a:r>
            <a:r>
              <a:rPr i="1" lang="en-US" sz="3200">
                <a:solidFill>
                  <a:schemeClr val="dk1"/>
                </a:solidFill>
                <a:latin typeface="Calibri"/>
                <a:ea typeface="Calibri"/>
                <a:cs typeface="Calibri"/>
                <a:sym typeface="Calibri"/>
              </a:rPr>
              <a:t>n and last term z0 = 1</a:t>
            </a:r>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G</a:t>
            </a:r>
            <a:r>
              <a:rPr baseline="-25000" lang="en-US" sz="3200">
                <a:solidFill>
                  <a:schemeClr val="dk1"/>
                </a:solidFill>
                <a:latin typeface="Calibri"/>
                <a:ea typeface="Calibri"/>
                <a:cs typeface="Calibri"/>
                <a:sym typeface="Calibri"/>
              </a:rPr>
              <a:t>Q = {1001 1100 0111 1001}</a:t>
            </a:r>
            <a:endParaRPr/>
          </a:p>
          <a:p>
            <a:pPr indent="0" lvl="0" marL="0" marR="0" rtl="0" algn="l">
              <a:spcBef>
                <a:spcPts val="0"/>
              </a:spcBef>
              <a:spcAft>
                <a:spcPts val="0"/>
              </a:spcAft>
              <a:buNone/>
            </a:pPr>
            <a:r>
              <a:rPr baseline="-25000" lang="en-US" sz="3200">
                <a:solidFill>
                  <a:schemeClr val="dk1"/>
                </a:solidFill>
                <a:latin typeface="Calibri"/>
                <a:ea typeface="Calibri"/>
                <a:cs typeface="Calibri"/>
                <a:sym typeface="Calibri"/>
              </a:rPr>
              <a:t>Can be written as (15,12,11,10,6,5,4,3,0)</a:t>
            </a:r>
            <a:endParaRPr/>
          </a:p>
          <a:p>
            <a:pPr indent="0" lvl="0" marL="0" marR="0" rtl="0" algn="l">
              <a:spcBef>
                <a:spcPts val="0"/>
              </a:spcBef>
              <a:spcAft>
                <a:spcPts val="0"/>
              </a:spcAft>
              <a:buNone/>
            </a:pPr>
            <a:r>
              <a:t/>
            </a:r>
            <a:endParaRPr baseline="-25000" sz="3200">
              <a:solidFill>
                <a:schemeClr val="dk1"/>
              </a:solidFill>
              <a:latin typeface="Calibri"/>
              <a:ea typeface="Calibri"/>
              <a:cs typeface="Calibri"/>
              <a:sym typeface="Calibri"/>
            </a:endParaRPr>
          </a:p>
          <a:p>
            <a:pPr indent="0" lvl="0" marL="0" marR="0" rtl="0" algn="l">
              <a:spcBef>
                <a:spcPts val="0"/>
              </a:spcBef>
              <a:spcAft>
                <a:spcPts val="0"/>
              </a:spcAft>
              <a:buNone/>
            </a:pPr>
            <a:r>
              <a:rPr baseline="-25000" lang="en-US" sz="3200">
                <a:solidFill>
                  <a:schemeClr val="dk1"/>
                </a:solidFill>
                <a:latin typeface="Calibri"/>
                <a:ea typeface="Calibri"/>
                <a:cs typeface="Calibri"/>
                <a:sym typeface="Calibri"/>
              </a:rPr>
              <a:t>Initial  State  Vector </a:t>
            </a:r>
            <a:endParaRPr/>
          </a:p>
          <a:p>
            <a:pPr indent="0" lvl="0" marL="0" marR="0" rtl="0" algn="l">
              <a:spcBef>
                <a:spcPts val="0"/>
              </a:spcBef>
              <a:spcAft>
                <a:spcPts val="0"/>
              </a:spcAft>
              <a:buNone/>
            </a:pPr>
            <a:r>
              <a:rPr baseline="-25000" lang="en-US" sz="3200">
                <a:solidFill>
                  <a:schemeClr val="dk1"/>
                </a:solidFill>
                <a:latin typeface="Calibri"/>
                <a:ea typeface="Calibri"/>
                <a:cs typeface="Calibri"/>
                <a:sym typeface="Calibri"/>
              </a:rPr>
              <a:t>            Starting sequence should not be 0. </a:t>
            </a:r>
            <a:endParaRPr/>
          </a:p>
          <a:p>
            <a:pPr indent="0" lvl="0" marL="0" marR="0" rtl="0" algn="l">
              <a:spcBef>
                <a:spcPts val="0"/>
              </a:spcBef>
              <a:spcAft>
                <a:spcPts val="0"/>
              </a:spcAft>
              <a:buNone/>
            </a:pPr>
            <a:r>
              <a:rPr baseline="-25000" lang="en-US" sz="3200">
                <a:solidFill>
                  <a:schemeClr val="dk1"/>
                </a:solidFill>
                <a:latin typeface="Calibri"/>
                <a:ea typeface="Calibri"/>
                <a:cs typeface="Calibri"/>
                <a:sym typeface="Calibri"/>
              </a:rPr>
              <a:t> </a:t>
            </a:r>
            <a:r>
              <a:rPr lang="en-US" sz="3200">
                <a:solidFill>
                  <a:schemeClr val="dk1"/>
                </a:solidFill>
                <a:latin typeface="Calibri"/>
                <a:ea typeface="Calibri"/>
                <a:cs typeface="Calibri"/>
                <a:sym typeface="Calibri"/>
              </a:rPr>
              <a:t>        {000 1110 0011 1100}</a:t>
            </a:r>
            <a:endParaRPr baseline="-25000" sz="3200">
              <a:solidFill>
                <a:schemeClr val="dk1"/>
              </a:solidFill>
              <a:latin typeface="Calibri"/>
              <a:ea typeface="Calibri"/>
              <a:cs typeface="Calibri"/>
              <a:sym typeface="Calibri"/>
            </a:endParaRPr>
          </a:p>
          <a:p>
            <a:pPr indent="0" lvl="0" marL="0" marR="0" rtl="0" algn="l">
              <a:spcBef>
                <a:spcPts val="0"/>
              </a:spcBef>
              <a:spcAft>
                <a:spcPts val="0"/>
              </a:spcAft>
              <a:buNone/>
            </a:pPr>
            <a:r>
              <a:rPr lang="en-US" sz="3200">
                <a:solidFill>
                  <a:schemeClr val="dk1"/>
                </a:solidFill>
                <a:latin typeface="Calibri"/>
                <a:ea typeface="Calibri"/>
                <a:cs typeface="Calibri"/>
                <a:sym typeface="Calibri"/>
              </a:rPr>
              <a:t> </a:t>
            </a:r>
            <a:endParaRPr/>
          </a:p>
          <a:p>
            <a:pPr indent="0" lvl="0" marL="0" marR="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14019" y="332943"/>
            <a:ext cx="187071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Another way</a:t>
            </a:r>
            <a:endParaRPr sz="2800"/>
          </a:p>
        </p:txBody>
      </p:sp>
      <p:sp>
        <p:nvSpPr>
          <p:cNvPr id="102" name="Google Shape;102;p17"/>
          <p:cNvSpPr txBox="1"/>
          <p:nvPr>
            <p:ph idx="1" type="body"/>
          </p:nvPr>
        </p:nvSpPr>
        <p:spPr>
          <a:xfrm>
            <a:off x="504189" y="1259179"/>
            <a:ext cx="8135620" cy="4652556"/>
          </a:xfrm>
          <a:prstGeom prst="rect">
            <a:avLst/>
          </a:prstGeom>
          <a:noFill/>
          <a:ln>
            <a:noFill/>
          </a:ln>
        </p:spPr>
        <p:txBody>
          <a:bodyPr anchorCtr="0" anchor="t" bIns="0" lIns="0" spcFirstLastPara="1" rIns="0" wrap="square" tIns="73650">
            <a:spAutoFit/>
          </a:bodyPr>
          <a:lstStyle/>
          <a:p>
            <a:pPr indent="0" lvl="0" marL="44450" rtl="0" algn="l">
              <a:lnSpc>
                <a:spcPct val="100000"/>
              </a:lnSpc>
              <a:spcBef>
                <a:spcPts val="0"/>
              </a:spcBef>
              <a:spcAft>
                <a:spcPts val="0"/>
              </a:spcAft>
              <a:buNone/>
            </a:pPr>
            <a:r>
              <a:rPr lang="en-US" u="none">
                <a:latin typeface="Arial"/>
                <a:ea typeface="Arial"/>
                <a:cs typeface="Arial"/>
                <a:sym typeface="Arial"/>
              </a:rPr>
              <a:t>•	</a:t>
            </a:r>
            <a:r>
              <a:rPr lang="en-US"/>
              <a:t>ANALOG MODULATION:</a:t>
            </a:r>
            <a:endParaRPr/>
          </a:p>
          <a:p>
            <a:pPr indent="2921635" lvl="0" marL="44450" marR="5080" rtl="0" algn="l">
              <a:lnSpc>
                <a:spcPct val="100000"/>
              </a:lnSpc>
              <a:spcBef>
                <a:spcPts val="480"/>
              </a:spcBef>
              <a:spcAft>
                <a:spcPts val="0"/>
              </a:spcAft>
              <a:buNone/>
            </a:pPr>
            <a:r>
              <a:rPr lang="en-US" u="none"/>
              <a:t>If the variation in the parameter of the carrier is  continuous in accordance to the input analog signal the modulation technique is  termed as analog modulation scheme. It is classified as:</a:t>
            </a:r>
            <a:endParaRPr/>
          </a:p>
          <a:p>
            <a:pPr indent="0" lvl="0" marL="384175" rtl="0" algn="l">
              <a:lnSpc>
                <a:spcPct val="100000"/>
              </a:lnSpc>
              <a:spcBef>
                <a:spcPts val="480"/>
              </a:spcBef>
              <a:spcAft>
                <a:spcPts val="0"/>
              </a:spcAft>
              <a:buNone/>
            </a:pPr>
            <a:r>
              <a:rPr lang="en-US" u="none"/>
              <a:t>1.	Amplitude Modulation</a:t>
            </a:r>
            <a:endParaRPr/>
          </a:p>
          <a:p>
            <a:pPr indent="0" lvl="0" marL="384175" rtl="0" algn="l">
              <a:lnSpc>
                <a:spcPct val="100000"/>
              </a:lnSpc>
              <a:spcBef>
                <a:spcPts val="480"/>
              </a:spcBef>
              <a:spcAft>
                <a:spcPts val="0"/>
              </a:spcAft>
              <a:buNone/>
            </a:pPr>
            <a:r>
              <a:rPr lang="en-US" u="none"/>
              <a:t>2.	Frequency Modulation</a:t>
            </a:r>
            <a:endParaRPr/>
          </a:p>
          <a:p>
            <a:pPr indent="0" lvl="0" marL="384175" rtl="0" algn="l">
              <a:lnSpc>
                <a:spcPct val="100000"/>
              </a:lnSpc>
              <a:spcBef>
                <a:spcPts val="480"/>
              </a:spcBef>
              <a:spcAft>
                <a:spcPts val="0"/>
              </a:spcAft>
              <a:buNone/>
            </a:pPr>
            <a:r>
              <a:rPr lang="en-US" u="none"/>
              <a:t>3.	Phase Modulation</a:t>
            </a:r>
            <a:endParaRPr/>
          </a:p>
          <a:p>
            <a:pPr indent="0" lvl="0" marL="44450" rtl="0" algn="l">
              <a:lnSpc>
                <a:spcPct val="100000"/>
              </a:lnSpc>
              <a:spcBef>
                <a:spcPts val="484"/>
              </a:spcBef>
              <a:spcAft>
                <a:spcPts val="0"/>
              </a:spcAft>
              <a:buNone/>
            </a:pPr>
            <a:r>
              <a:rPr lang="en-US" u="none">
                <a:latin typeface="Arial"/>
                <a:ea typeface="Arial"/>
                <a:cs typeface="Arial"/>
                <a:sym typeface="Arial"/>
              </a:rPr>
              <a:t>•	</a:t>
            </a:r>
            <a:r>
              <a:rPr lang="en-US">
                <a:latin typeface="Arial"/>
                <a:ea typeface="Arial"/>
                <a:cs typeface="Arial"/>
                <a:sym typeface="Arial"/>
              </a:rPr>
              <a:t> </a:t>
            </a:r>
            <a:r>
              <a:rPr lang="en-US"/>
              <a:t>DIGITAL MODULATION</a:t>
            </a:r>
            <a:r>
              <a:rPr lang="en-US" u="none"/>
              <a:t>:</a:t>
            </a:r>
            <a:endParaRPr/>
          </a:p>
          <a:p>
            <a:pPr indent="2921635" lvl="0" marL="44450" marR="341630" rtl="0" algn="l">
              <a:lnSpc>
                <a:spcPct val="100000"/>
              </a:lnSpc>
              <a:spcBef>
                <a:spcPts val="480"/>
              </a:spcBef>
              <a:spcAft>
                <a:spcPts val="0"/>
              </a:spcAft>
              <a:buNone/>
            </a:pPr>
            <a:r>
              <a:rPr lang="en-US" u="none"/>
              <a:t>If the variation in the parameter of the carrier is  discrete then it is termed as digital modulation technique. It is classified as:</a:t>
            </a:r>
            <a:endParaRPr/>
          </a:p>
          <a:p>
            <a:pPr indent="0" lvl="0" marL="384175" rtl="0" algn="l">
              <a:lnSpc>
                <a:spcPct val="100000"/>
              </a:lnSpc>
              <a:spcBef>
                <a:spcPts val="480"/>
              </a:spcBef>
              <a:spcAft>
                <a:spcPts val="0"/>
              </a:spcAft>
              <a:buNone/>
            </a:pPr>
            <a:r>
              <a:rPr lang="en-US" u="none"/>
              <a:t>1.	Amplitude Shift Keying</a:t>
            </a:r>
            <a:endParaRPr/>
          </a:p>
          <a:p>
            <a:pPr indent="0" lvl="0" marL="384175" rtl="0" algn="l">
              <a:lnSpc>
                <a:spcPct val="100000"/>
              </a:lnSpc>
              <a:spcBef>
                <a:spcPts val="480"/>
              </a:spcBef>
              <a:spcAft>
                <a:spcPts val="0"/>
              </a:spcAft>
              <a:buNone/>
            </a:pPr>
            <a:r>
              <a:rPr lang="en-US" u="none"/>
              <a:t>2.	Frequency Shift Keying</a:t>
            </a:r>
            <a:endParaRPr/>
          </a:p>
          <a:p>
            <a:pPr indent="0" lvl="0" marL="384175" rtl="0" algn="l">
              <a:lnSpc>
                <a:spcPct val="100000"/>
              </a:lnSpc>
              <a:spcBef>
                <a:spcPts val="480"/>
              </a:spcBef>
              <a:spcAft>
                <a:spcPts val="0"/>
              </a:spcAft>
              <a:buNone/>
            </a:pPr>
            <a:r>
              <a:rPr lang="en-US" u="none"/>
              <a:t>3.	Phase Shift Keying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80"/>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Gold Codes</a:t>
            </a:r>
            <a:endParaRPr/>
          </a:p>
        </p:txBody>
      </p:sp>
      <p:sp>
        <p:nvSpPr>
          <p:cNvPr id="2184" name="Google Shape;2184;p80"/>
          <p:cNvSpPr txBox="1"/>
          <p:nvPr>
            <p:ph idx="1" type="body"/>
          </p:nvPr>
        </p:nvSpPr>
        <p:spPr>
          <a:xfrm>
            <a:off x="457200" y="2438400"/>
            <a:ext cx="8135620" cy="123110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WCDMA uses Gold codes</a:t>
            </a:r>
            <a:endParaRPr/>
          </a:p>
          <a:p>
            <a:pPr indent="0" lvl="0" marL="0" rtl="0" algn="l">
              <a:spcBef>
                <a:spcPts val="0"/>
              </a:spcBef>
              <a:spcAft>
                <a:spcPts val="0"/>
              </a:spcAft>
              <a:buNone/>
            </a:pPr>
            <a:r>
              <a:rPr lang="en-US"/>
              <a:t>Created from two M-sequence codes M1 and M2.</a:t>
            </a:r>
            <a:endParaRPr/>
          </a:p>
          <a:p>
            <a:pPr indent="0" lvl="0" marL="0" rtl="0" algn="l">
              <a:spcBef>
                <a:spcPts val="0"/>
              </a:spcBef>
              <a:spcAft>
                <a:spcPts val="0"/>
              </a:spcAft>
              <a:buNone/>
            </a:pPr>
            <a:r>
              <a:rPr lang="en-US"/>
              <a:t>M1 and M2 are added Modulo 2</a:t>
            </a:r>
            <a:endParaRPr/>
          </a:p>
          <a:p>
            <a:pPr indent="0" lvl="0" marL="0" rtl="0" algn="l">
              <a:spcBef>
                <a:spcPts val="0"/>
              </a:spcBef>
              <a:spcAft>
                <a:spcPts val="0"/>
              </a:spcAft>
              <a:buNone/>
            </a:pPr>
            <a:r>
              <a:rPr lang="en-US"/>
              <a:t>Different M1 and M2 are created by just using different starting registers.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81"/>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Orthogonal Codes</a:t>
            </a:r>
            <a:endParaRPr/>
          </a:p>
        </p:txBody>
      </p:sp>
      <p:sp>
        <p:nvSpPr>
          <p:cNvPr id="2190" name="Google Shape;2190;p81"/>
          <p:cNvSpPr txBox="1"/>
          <p:nvPr>
            <p:ph idx="1" type="body"/>
          </p:nvPr>
        </p:nvSpPr>
        <p:spPr>
          <a:xfrm>
            <a:off x="609600" y="2438400"/>
            <a:ext cx="8135620" cy="123110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US"/>
              <a:t>When there is no effect of interference between the two sets of signals on the received output</a:t>
            </a:r>
            <a:endParaRPr/>
          </a:p>
          <a:p>
            <a:pPr indent="0" lvl="0" marL="0" rtl="0" algn="just">
              <a:spcBef>
                <a:spcPts val="0"/>
              </a:spcBef>
              <a:spcAft>
                <a:spcPts val="0"/>
              </a:spcAft>
              <a:buNone/>
            </a:pPr>
            <a:r>
              <a:rPr lang="en-US"/>
              <a:t> Require synchronization between the transmitter and receiver</a:t>
            </a:r>
            <a:endParaRPr/>
          </a:p>
          <a:p>
            <a:pPr indent="0" lvl="0" marL="0" rtl="0" algn="just">
              <a:spcBef>
                <a:spcPts val="0"/>
              </a:spcBef>
              <a:spcAft>
                <a:spcPts val="0"/>
              </a:spcAft>
              <a:buNone/>
            </a:pPr>
            <a:r>
              <a:rPr lang="en-US"/>
              <a:t>Do not show a strong autocorrelation property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4" name="Shape 2194"/>
        <p:cNvGrpSpPr/>
        <p:nvPr/>
      </p:nvGrpSpPr>
      <p:grpSpPr>
        <a:xfrm>
          <a:off x="0" y="0"/>
          <a:ext cx="0" cy="0"/>
          <a:chOff x="0" y="0"/>
          <a:chExt cx="0" cy="0"/>
        </a:xfrm>
      </p:grpSpPr>
      <p:sp>
        <p:nvSpPr>
          <p:cNvPr id="2195" name="Google Shape;2195;p82"/>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Orthogonal Code</a:t>
            </a:r>
            <a:endParaRPr/>
          </a:p>
        </p:txBody>
      </p:sp>
      <p:sp>
        <p:nvSpPr>
          <p:cNvPr id="2196" name="Google Shape;2196;p82"/>
          <p:cNvSpPr txBox="1"/>
          <p:nvPr>
            <p:ph idx="1" type="body"/>
          </p:nvPr>
        </p:nvSpPr>
        <p:spPr>
          <a:xfrm>
            <a:off x="609600" y="2819400"/>
            <a:ext cx="8135620" cy="92333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Zero cross-correlation</a:t>
            </a:r>
            <a:endParaRPr/>
          </a:p>
          <a:p>
            <a:pPr indent="0" lvl="0" marL="0" rtl="0" algn="l">
              <a:spcBef>
                <a:spcPts val="0"/>
              </a:spcBef>
              <a:spcAft>
                <a:spcPts val="0"/>
              </a:spcAft>
              <a:buNone/>
            </a:pPr>
            <a:r>
              <a:rPr lang="en-US"/>
              <a:t>Cross-correlation refers to the product of the ith symbol in two codes and the sum of products for all values of </a:t>
            </a:r>
            <a:r>
              <a:rPr i="1" lang="en-US"/>
              <a:t>i</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83"/>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Synchronization</a:t>
            </a:r>
            <a:endParaRPr/>
          </a:p>
        </p:txBody>
      </p:sp>
      <p:sp>
        <p:nvSpPr>
          <p:cNvPr id="2202" name="Google Shape;2202;p83"/>
          <p:cNvSpPr txBox="1"/>
          <p:nvPr>
            <p:ph idx="1" type="body"/>
          </p:nvPr>
        </p:nvSpPr>
        <p:spPr>
          <a:xfrm>
            <a:off x="685800" y="2514600"/>
            <a:ext cx="8135620" cy="4598670"/>
          </a:xfrm>
          <a:prstGeom prst="rect">
            <a:avLst/>
          </a:prstGeom>
          <a:noFill/>
          <a:ln>
            <a:noFill/>
          </a:ln>
        </p:spPr>
        <p:txBody>
          <a:bodyPr anchorCtr="0" anchor="t" bIns="0" lIns="0" spcFirstLastPara="1" rIns="0" wrap="square" tIns="0">
            <a:normAutofit/>
          </a:bodyPr>
          <a:lstStyle/>
          <a:p>
            <a:pPr indent="0" lvl="0" marL="0" rtl="0" algn="just">
              <a:spcBef>
                <a:spcPts val="0"/>
              </a:spcBef>
              <a:spcAft>
                <a:spcPts val="0"/>
              </a:spcAft>
              <a:buNone/>
            </a:pPr>
            <a:r>
              <a:rPr lang="en-US" sz="3600"/>
              <a:t>Instant of the received first bit of coded symbols and first bit of generated code for extracting symbols are in the same phase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6" name="Shape 2206"/>
        <p:cNvGrpSpPr/>
        <p:nvPr/>
      </p:nvGrpSpPr>
      <p:grpSpPr>
        <a:xfrm>
          <a:off x="0" y="0"/>
          <a:ext cx="0" cy="0"/>
          <a:chOff x="0" y="0"/>
          <a:chExt cx="0" cy="0"/>
        </a:xfrm>
      </p:grpSpPr>
      <p:sp>
        <p:nvSpPr>
          <p:cNvPr id="2207" name="Google Shape;2207;p84"/>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Best codes</a:t>
            </a:r>
            <a:endParaRPr/>
          </a:p>
        </p:txBody>
      </p:sp>
      <p:sp>
        <p:nvSpPr>
          <p:cNvPr id="2208" name="Google Shape;2208;p84"/>
          <p:cNvSpPr txBox="1"/>
          <p:nvPr>
            <p:ph idx="1" type="body"/>
          </p:nvPr>
        </p:nvSpPr>
        <p:spPr>
          <a:xfrm>
            <a:off x="609600" y="2438401"/>
            <a:ext cx="8135620" cy="61555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Optimized codes which enable significant correlation</a:t>
            </a:r>
            <a:endParaRPr/>
          </a:p>
          <a:p>
            <a:pPr indent="0" lvl="0" marL="0" rtl="0" algn="l">
              <a:spcBef>
                <a:spcPts val="0"/>
              </a:spcBef>
              <a:spcAft>
                <a:spcPts val="0"/>
              </a:spcAft>
              <a:buNone/>
            </a:pPr>
            <a:r>
              <a:rPr lang="en-US"/>
              <a:t>Do not cause significant interference among the different channels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85"/>
          <p:cNvSpPr txBox="1"/>
          <p:nvPr>
            <p:ph type="title"/>
          </p:nvPr>
        </p:nvSpPr>
        <p:spPr>
          <a:xfrm>
            <a:off x="1048386" y="1728343"/>
            <a:ext cx="7047229" cy="135421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Three coding schemes in CDMA</a:t>
            </a:r>
            <a:endParaRPr/>
          </a:p>
        </p:txBody>
      </p:sp>
      <p:sp>
        <p:nvSpPr>
          <p:cNvPr id="2214" name="Google Shape;2214;p85"/>
          <p:cNvSpPr txBox="1"/>
          <p:nvPr>
            <p:ph idx="1" type="body"/>
          </p:nvPr>
        </p:nvSpPr>
        <p:spPr>
          <a:xfrm>
            <a:off x="228600" y="3505200"/>
            <a:ext cx="8135620" cy="4598670"/>
          </a:xfrm>
          <a:prstGeom prst="rect">
            <a:avLst/>
          </a:prstGeom>
          <a:noFill/>
          <a:ln>
            <a:noFill/>
          </a:ln>
        </p:spPr>
        <p:txBody>
          <a:bodyPr anchorCtr="0" anchor="t" bIns="0" lIns="0" spcFirstLastPara="1" rIns="0" wrap="square" tIns="0">
            <a:normAutofit/>
          </a:bodyPr>
          <a:lstStyle/>
          <a:p>
            <a:pPr indent="0" lvl="0" marL="0" rtl="0" algn="just">
              <a:spcBef>
                <a:spcPts val="0"/>
              </a:spcBef>
              <a:spcAft>
                <a:spcPts val="0"/>
              </a:spcAft>
              <a:buNone/>
            </a:pPr>
            <a:r>
              <a:rPr lang="en-US">
                <a:solidFill>
                  <a:srgbClr val="FF0000"/>
                </a:solidFill>
              </a:rPr>
              <a:t>Orthogonal codes </a:t>
            </a:r>
            <a:r>
              <a:rPr lang="en-US"/>
              <a:t>almost zero cross correlation</a:t>
            </a:r>
            <a:endParaRPr/>
          </a:p>
          <a:p>
            <a:pPr indent="0" lvl="0" marL="0" rtl="0" algn="just">
              <a:spcBef>
                <a:spcPts val="0"/>
              </a:spcBef>
              <a:spcAft>
                <a:spcPts val="0"/>
              </a:spcAft>
              <a:buClr>
                <a:schemeClr val="dk1"/>
              </a:buClr>
              <a:buSzPts val="2000"/>
              <a:buFont typeface="Times New Roman"/>
              <a:buNone/>
            </a:pPr>
            <a:r>
              <a:rPr lang="en-US"/>
              <a:t>    and are used in identifying the user, user channel, and carrier.</a:t>
            </a:r>
            <a:endParaRPr/>
          </a:p>
          <a:p>
            <a:pPr indent="0" lvl="0" marL="0" rtl="0" algn="just">
              <a:spcBef>
                <a:spcPts val="0"/>
              </a:spcBef>
              <a:spcAft>
                <a:spcPts val="0"/>
              </a:spcAft>
              <a:buNone/>
            </a:pPr>
            <a:r>
              <a:rPr lang="en-US">
                <a:solidFill>
                  <a:srgbClr val="FF0000"/>
                </a:solidFill>
              </a:rPr>
              <a:t>Long M-sequence PN codes </a:t>
            </a:r>
            <a:r>
              <a:rPr lang="en-US"/>
              <a:t>have strong autocorrelation and are used in synchronizing and detecting the user channel signals.</a:t>
            </a:r>
            <a:endParaRPr/>
          </a:p>
          <a:p>
            <a:pPr indent="0" lvl="0" marL="0" rtl="0" algn="just">
              <a:spcBef>
                <a:spcPts val="0"/>
              </a:spcBef>
              <a:spcAft>
                <a:spcPts val="0"/>
              </a:spcAft>
              <a:buNone/>
            </a:pPr>
            <a:r>
              <a:rPr lang="en-US">
                <a:solidFill>
                  <a:srgbClr val="FF0000"/>
                </a:solidFill>
              </a:rPr>
              <a:t>Short PN codes </a:t>
            </a:r>
            <a:r>
              <a:rPr lang="en-US"/>
              <a:t>also have strong autocorrelation and are used in synchronizing and detecting the user carriers.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86"/>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Walsh Codes</a:t>
            </a:r>
            <a:endParaRPr/>
          </a:p>
        </p:txBody>
      </p:sp>
      <p:sp>
        <p:nvSpPr>
          <p:cNvPr id="2220" name="Google Shape;2220;p86"/>
          <p:cNvSpPr txBox="1"/>
          <p:nvPr>
            <p:ph idx="1" type="body"/>
          </p:nvPr>
        </p:nvSpPr>
        <p:spPr>
          <a:xfrm>
            <a:off x="762000" y="2743200"/>
            <a:ext cx="8135620" cy="123110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Used in IS-95 cdmaOne</a:t>
            </a:r>
            <a:endParaRPr/>
          </a:p>
          <a:p>
            <a:pPr indent="0" lvl="0" marL="0" rtl="0" algn="l">
              <a:spcBef>
                <a:spcPts val="0"/>
              </a:spcBef>
              <a:spcAft>
                <a:spcPts val="0"/>
              </a:spcAft>
              <a:buNone/>
            </a:pPr>
            <a:r>
              <a:rPr lang="en-US"/>
              <a:t>64 × 64 matrix</a:t>
            </a:r>
            <a:endParaRPr/>
          </a:p>
          <a:p>
            <a:pPr indent="0" lvl="0" marL="0" rtl="0" algn="l">
              <a:spcBef>
                <a:spcPts val="0"/>
              </a:spcBef>
              <a:spcAft>
                <a:spcPts val="0"/>
              </a:spcAft>
              <a:buNone/>
            </a:pPr>
            <a:r>
              <a:rPr lang="en-US"/>
              <a:t>All pairs of rows orthogonal</a:t>
            </a:r>
            <a:endParaRPr/>
          </a:p>
          <a:p>
            <a:pPr indent="0" lvl="0" marL="0" rtl="0" algn="l">
              <a:spcBef>
                <a:spcPts val="0"/>
              </a:spcBef>
              <a:spcAft>
                <a:spcPts val="0"/>
              </a:spcAft>
              <a:buNone/>
            </a:pPr>
            <a:r>
              <a:rPr lang="en-US"/>
              <a:t>Generated from a matrix called the Hadamard matrix</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87"/>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Walsh Code </a:t>
            </a:r>
            <a:endParaRPr/>
          </a:p>
        </p:txBody>
      </p:sp>
      <p:sp>
        <p:nvSpPr>
          <p:cNvPr id="2226" name="Google Shape;2226;p87"/>
          <p:cNvSpPr txBox="1"/>
          <p:nvPr>
            <p:ph idx="1" type="body"/>
          </p:nvPr>
        </p:nvSpPr>
        <p:spPr>
          <a:xfrm>
            <a:off x="685800" y="2514600"/>
            <a:ext cx="8135620" cy="459867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solidFill>
                  <a:srgbClr val="FF0000"/>
                </a:solidFill>
              </a:rPr>
              <a:t>Pilot channel</a:t>
            </a:r>
            <a:r>
              <a:rPr lang="en-US"/>
              <a:t>─ W0, zero-th row Walsh code = {0, 0, …,0,0}</a:t>
            </a:r>
            <a:endParaRPr/>
          </a:p>
          <a:p>
            <a:pPr indent="0" lvl="0" marL="0" rtl="0" algn="l">
              <a:spcBef>
                <a:spcPts val="0"/>
              </a:spcBef>
              <a:spcAft>
                <a:spcPts val="0"/>
              </a:spcAft>
              <a:buNone/>
            </a:pPr>
            <a:r>
              <a:rPr lang="en-US">
                <a:solidFill>
                  <a:srgbClr val="FF0000"/>
                </a:solidFill>
              </a:rPr>
              <a:t>Synchronization channel</a:t>
            </a:r>
            <a:r>
              <a:rPr lang="en-US"/>
              <a:t>─ W32, 32nd row</a:t>
            </a:r>
            <a:endParaRPr/>
          </a:p>
          <a:p>
            <a:pPr indent="0" lvl="0" marL="0" rtl="0" algn="l">
              <a:spcBef>
                <a:spcPts val="0"/>
              </a:spcBef>
              <a:spcAft>
                <a:spcPts val="0"/>
              </a:spcAft>
              <a:buClr>
                <a:schemeClr val="dk1"/>
              </a:buClr>
              <a:buSzPts val="2000"/>
              <a:buFont typeface="Times New Roman"/>
              <a:buNone/>
            </a:pPr>
            <a:r>
              <a:rPr lang="en-US"/>
              <a:t>    Walsh code = {0, 0, …,0,0} all 0s for first half columns elements and {1,1,..., 1,1} all ones for next half elements</a:t>
            </a:r>
            <a:endParaRPr/>
          </a:p>
          <a:p>
            <a:pPr indent="0" lvl="0" marL="0" rtl="0" algn="l">
              <a:spcBef>
                <a:spcPts val="0"/>
              </a:spcBef>
              <a:spcAft>
                <a:spcPts val="0"/>
              </a:spcAft>
              <a:buNone/>
            </a:pPr>
            <a:r>
              <a:rPr lang="en-US">
                <a:solidFill>
                  <a:srgbClr val="FF0000"/>
                </a:solidFill>
              </a:rPr>
              <a:t>Paging channel  </a:t>
            </a:r>
            <a:r>
              <a:rPr lang="en-US"/>
              <a:t>- W1, 1st row Walsh code = {0, 0, …,0,0} all 0s for first half columns elements and {1,1, .., 1,1} all ones for next half elements</a:t>
            </a:r>
            <a:endParaRPr/>
          </a:p>
          <a:p>
            <a:pPr indent="0" lvl="0" marL="0" rtl="0" algn="l">
              <a:spcBef>
                <a:spcPts val="0"/>
              </a:spcBef>
              <a:spcAft>
                <a:spcPts val="0"/>
              </a:spcAft>
              <a:buNone/>
            </a:pPr>
            <a:r>
              <a:rPr lang="en-US">
                <a:solidFill>
                  <a:srgbClr val="FF0000"/>
                </a:solidFill>
              </a:rPr>
              <a:t>Traffic channels </a:t>
            </a:r>
            <a:r>
              <a:rPr lang="en-US"/>
              <a:t>- W2–31, 33–63</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88"/>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W0 and W2 orthoganilty</a:t>
            </a:r>
            <a:endParaRPr/>
          </a:p>
        </p:txBody>
      </p:sp>
      <p:sp>
        <p:nvSpPr>
          <p:cNvPr id="2232" name="Google Shape;2232;p88"/>
          <p:cNvSpPr txBox="1"/>
          <p:nvPr>
            <p:ph idx="1" type="body"/>
          </p:nvPr>
        </p:nvSpPr>
        <p:spPr>
          <a:xfrm>
            <a:off x="762000" y="2590800"/>
            <a:ext cx="8135620" cy="459867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t>0th row in the 8 ×8 matrix Walsh code W0 = {0, 0, 0, 0, 0, 0, 0, 0}</a:t>
            </a:r>
            <a:endParaRPr/>
          </a:p>
          <a:p>
            <a:pPr indent="0" lvl="0" marL="0" rtl="0" algn="l">
              <a:spcBef>
                <a:spcPts val="0"/>
              </a:spcBef>
              <a:spcAft>
                <a:spcPts val="0"/>
              </a:spcAft>
              <a:buNone/>
            </a:pPr>
            <a:r>
              <a:rPr lang="en-US"/>
              <a:t>2nd row Walsh code W2 = {0, 0, 1, 1, 0, 0, 1, 1}</a:t>
            </a:r>
            <a:endParaRPr/>
          </a:p>
          <a:p>
            <a:pPr indent="0" lvl="0" marL="0" rtl="0" algn="l">
              <a:spcBef>
                <a:spcPts val="0"/>
              </a:spcBef>
              <a:spcAft>
                <a:spcPts val="0"/>
              </a:spcAft>
              <a:buNone/>
            </a:pPr>
            <a:r>
              <a:rPr lang="en-US"/>
              <a:t>The codes can be rewritten as {–1, –1, – 1, –1, –1, –1, –1, –1} and {–1, –1, +1, +1, –1, –1, +1, +1}</a:t>
            </a:r>
            <a:endParaRPr/>
          </a:p>
          <a:p>
            <a:pPr indent="0" lvl="0" marL="0" rtl="0" algn="l">
              <a:spcBef>
                <a:spcPts val="0"/>
              </a:spcBef>
              <a:spcAft>
                <a:spcPts val="0"/>
              </a:spcAft>
              <a:buNone/>
            </a:pPr>
            <a:r>
              <a:rPr lang="en-US"/>
              <a:t> Σ </a:t>
            </a:r>
            <a:r>
              <a:rPr i="1" lang="en-US"/>
              <a:t>pi . qi = 0</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89"/>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Scrambling Codes</a:t>
            </a:r>
            <a:endParaRPr/>
          </a:p>
        </p:txBody>
      </p:sp>
      <p:sp>
        <p:nvSpPr>
          <p:cNvPr id="2238" name="Google Shape;2238;p89"/>
          <p:cNvSpPr txBox="1"/>
          <p:nvPr>
            <p:ph idx="1" type="body"/>
          </p:nvPr>
        </p:nvSpPr>
        <p:spPr>
          <a:xfrm>
            <a:off x="838200" y="2667000"/>
            <a:ext cx="8135620" cy="459867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t>A scrambling code can be a PN </a:t>
            </a:r>
            <a:r>
              <a:rPr i="1" lang="en-US"/>
              <a:t>Msequence </a:t>
            </a:r>
            <a:r>
              <a:rPr lang="en-US"/>
              <a:t>code</a:t>
            </a:r>
            <a:endParaRPr/>
          </a:p>
          <a:p>
            <a:pPr indent="0" lvl="0" marL="0" rtl="0" algn="l">
              <a:spcBef>
                <a:spcPts val="0"/>
              </a:spcBef>
              <a:spcAft>
                <a:spcPts val="0"/>
              </a:spcAft>
              <a:buNone/>
            </a:pPr>
            <a:r>
              <a:rPr lang="en-US"/>
              <a:t>Must exhibit strong autocorrelation property</a:t>
            </a:r>
            <a:endParaRPr/>
          </a:p>
          <a:p>
            <a:pPr indent="0" lvl="0" marL="0" rtl="0" algn="l">
              <a:spcBef>
                <a:spcPts val="0"/>
              </a:spcBef>
              <a:spcAft>
                <a:spcPts val="0"/>
              </a:spcAft>
              <a:buNone/>
            </a:pPr>
            <a:r>
              <a:rPr lang="en-US"/>
              <a:t>To support large number of users and user channels.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414020" y="336042"/>
            <a:ext cx="329247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Amplitude Modulation</a:t>
            </a:r>
            <a:endParaRPr sz="2800"/>
          </a:p>
        </p:txBody>
      </p:sp>
      <p:sp>
        <p:nvSpPr>
          <p:cNvPr id="108" name="Google Shape;108;p18"/>
          <p:cNvSpPr txBox="1"/>
          <p:nvPr/>
        </p:nvSpPr>
        <p:spPr>
          <a:xfrm>
            <a:off x="535941" y="1624331"/>
            <a:ext cx="7880984" cy="2047355"/>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AM is the process of varying the instantaneous amplitude of carrier signal</a:t>
            </a:r>
            <a:endParaRPr sz="2000">
              <a:solidFill>
                <a:schemeClr val="dk1"/>
              </a:solidFill>
              <a:latin typeface="Times New Roman"/>
              <a:ea typeface="Times New Roman"/>
              <a:cs typeface="Times New Roman"/>
              <a:sym typeface="Times New Roman"/>
            </a:endParaRPr>
          </a:p>
          <a:p>
            <a:pPr indent="0" lvl="0" marL="355600" marR="0" rtl="0" algn="l">
              <a:lnSpc>
                <a:spcPct val="100000"/>
              </a:lnSpc>
              <a:spcBef>
                <a:spcPts val="0"/>
              </a:spcBef>
              <a:spcAft>
                <a:spcPts val="0"/>
              </a:spcAft>
              <a:buNone/>
            </a:pPr>
            <a:r>
              <a:rPr lang="en-US" sz="2000">
                <a:solidFill>
                  <a:schemeClr val="dk1"/>
                </a:solidFill>
                <a:latin typeface="Times New Roman"/>
                <a:ea typeface="Times New Roman"/>
                <a:cs typeface="Times New Roman"/>
                <a:sym typeface="Times New Roman"/>
              </a:rPr>
              <a:t>accordingly with instantaneous amplitude of message signal</a:t>
            </a:r>
            <a:endParaRPr sz="2000">
              <a:solidFill>
                <a:schemeClr val="dk1"/>
              </a:solidFill>
              <a:latin typeface="Times New Roman"/>
              <a:ea typeface="Times New Roman"/>
              <a:cs typeface="Times New Roman"/>
              <a:sym typeface="Times New Roman"/>
            </a:endParaRPr>
          </a:p>
          <a:p>
            <a:pPr indent="-342900" lvl="0" marL="355600" marR="311785"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If m(t) is the message signal and c(t)= A cos wct then AM signal F(t) is  written as</a:t>
            </a:r>
            <a:endParaRPr sz="2000">
              <a:solidFill>
                <a:schemeClr val="dk1"/>
              </a:solidFill>
              <a:latin typeface="Times New Roman"/>
              <a:ea typeface="Times New Roman"/>
              <a:cs typeface="Times New Roman"/>
              <a:sym typeface="Times New Roman"/>
            </a:endParaRPr>
          </a:p>
          <a:p>
            <a:pPr indent="-64134" lvl="0" marL="393700" marR="4558030" rtl="0" algn="l">
              <a:lnSpc>
                <a:spcPct val="120000"/>
              </a:lnSpc>
              <a:spcBef>
                <a:spcPts val="0"/>
              </a:spcBef>
              <a:spcAft>
                <a:spcPts val="0"/>
              </a:spcAft>
              <a:buNone/>
            </a:pPr>
            <a:r>
              <a:rPr lang="en-US" sz="2000">
                <a:solidFill>
                  <a:schemeClr val="dk1"/>
                </a:solidFill>
                <a:latin typeface="Times New Roman"/>
                <a:ea typeface="Times New Roman"/>
                <a:cs typeface="Times New Roman"/>
                <a:sym typeface="Times New Roman"/>
              </a:rPr>
              <a:t>F(t)= A cos wct+m(t) cos wct  or F(t)=[A+m(t)] cos wct</a:t>
            </a:r>
            <a:endParaRPr sz="2000">
              <a:solidFill>
                <a:schemeClr val="dk1"/>
              </a:solidFill>
              <a:latin typeface="Times New Roman"/>
              <a:ea typeface="Times New Roman"/>
              <a:cs typeface="Times New Roman"/>
              <a:sym typeface="Times New Roman"/>
            </a:endParaRPr>
          </a:p>
        </p:txBody>
      </p:sp>
      <p:sp>
        <p:nvSpPr>
          <p:cNvPr id="109" name="Google Shape;109;p18"/>
          <p:cNvSpPr/>
          <p:nvPr/>
        </p:nvSpPr>
        <p:spPr>
          <a:xfrm>
            <a:off x="457200" y="4678679"/>
            <a:ext cx="3692652" cy="11125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8"/>
          <p:cNvSpPr/>
          <p:nvPr/>
        </p:nvSpPr>
        <p:spPr>
          <a:xfrm>
            <a:off x="4470400" y="3352802"/>
            <a:ext cx="4445000" cy="3157511"/>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90"/>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Channelization Codes</a:t>
            </a:r>
            <a:endParaRPr/>
          </a:p>
        </p:txBody>
      </p:sp>
      <p:sp>
        <p:nvSpPr>
          <p:cNvPr id="2244" name="Google Shape;2244;p90"/>
          <p:cNvSpPr txBox="1"/>
          <p:nvPr>
            <p:ph idx="1" type="body"/>
          </p:nvPr>
        </p:nvSpPr>
        <p:spPr>
          <a:xfrm>
            <a:off x="762000" y="2438400"/>
            <a:ext cx="8135620" cy="4598670"/>
          </a:xfrm>
          <a:prstGeom prst="rect">
            <a:avLst/>
          </a:prstGeom>
          <a:noFill/>
          <a:ln>
            <a:noFill/>
          </a:ln>
        </p:spPr>
        <p:txBody>
          <a:bodyPr anchorCtr="0" anchor="t" bIns="0" lIns="0" spcFirstLastPara="1" rIns="0" wrap="square" tIns="0">
            <a:normAutofit/>
          </a:bodyPr>
          <a:lstStyle/>
          <a:p>
            <a:pPr indent="0" lvl="0" marL="0" rtl="0" algn="just">
              <a:spcBef>
                <a:spcPts val="0"/>
              </a:spcBef>
              <a:spcAft>
                <a:spcPts val="0"/>
              </a:spcAft>
              <a:buNone/>
            </a:pPr>
            <a:r>
              <a:rPr lang="en-US"/>
              <a:t>Channelization code has a short length sequence and must exhibit the orthogonality property</a:t>
            </a:r>
            <a:endParaRPr/>
          </a:p>
          <a:p>
            <a:pPr indent="0" lvl="0" marL="0" rtl="0" algn="just">
              <a:spcBef>
                <a:spcPts val="0"/>
              </a:spcBef>
              <a:spcAft>
                <a:spcPts val="0"/>
              </a:spcAft>
              <a:buNone/>
            </a:pPr>
            <a:r>
              <a:rPr lang="en-US"/>
              <a:t>It is used for differentiating among different channels during CDMA transmission.</a:t>
            </a:r>
            <a:endParaRPr/>
          </a:p>
          <a:p>
            <a:pPr indent="0" lvl="0" marL="0" rtl="0" algn="just">
              <a:spcBef>
                <a:spcPts val="0"/>
              </a:spcBef>
              <a:spcAft>
                <a:spcPts val="0"/>
              </a:spcAft>
              <a:buNone/>
            </a:pPr>
            <a:r>
              <a:rPr lang="en-US"/>
              <a:t>Walsh codes used for channelization due to their orthogonality property</a:t>
            </a:r>
            <a:endParaRPr/>
          </a:p>
          <a:p>
            <a:pPr indent="0" lvl="0" marL="0" rtl="0" algn="just">
              <a:spcBef>
                <a:spcPts val="0"/>
              </a:spcBef>
              <a:spcAft>
                <a:spcPts val="0"/>
              </a:spcAft>
              <a:buClr>
                <a:schemeClr val="dk1"/>
              </a:buClr>
              <a:buSzPts val="2000"/>
              <a:buFont typeface="Times New Roman"/>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91"/>
          <p:cNvSpPr txBox="1"/>
          <p:nvPr>
            <p:ph type="title"/>
          </p:nvPr>
        </p:nvSpPr>
        <p:spPr>
          <a:xfrm>
            <a:off x="1048386" y="1728343"/>
            <a:ext cx="7047229" cy="69659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US"/>
              <a:t>Carrier Modulation Codes</a:t>
            </a:r>
            <a:endParaRPr/>
          </a:p>
        </p:txBody>
      </p:sp>
      <p:sp>
        <p:nvSpPr>
          <p:cNvPr id="2250" name="Google Shape;2250;p91"/>
          <p:cNvSpPr txBox="1"/>
          <p:nvPr>
            <p:ph idx="1" type="body"/>
          </p:nvPr>
        </p:nvSpPr>
        <p:spPr>
          <a:xfrm>
            <a:off x="685800" y="2514600"/>
            <a:ext cx="813562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Short PN codes</a:t>
            </a:r>
            <a:endParaRPr/>
          </a:p>
          <a:p>
            <a:pPr indent="0" lvl="0" marL="0" rtl="0" algn="l">
              <a:spcBef>
                <a:spcPts val="0"/>
              </a:spcBef>
              <a:spcAft>
                <a:spcPts val="0"/>
              </a:spcAft>
              <a:buNone/>
            </a:pPr>
            <a:r>
              <a:rPr lang="en-US"/>
              <a:t>Orthogonal phase modulation is in time-space</a:t>
            </a:r>
            <a:endParaRPr/>
          </a:p>
          <a:p>
            <a:pPr indent="-114300" lvl="1" marL="457200" rtl="0" algn="l">
              <a:spcBef>
                <a:spcPts val="0"/>
              </a:spcBef>
              <a:spcAft>
                <a:spcPts val="0"/>
              </a:spcAft>
              <a:buSzPts val="1800"/>
              <a:buFont typeface="Noto Sans Symbols"/>
              <a:buChar char="⮚"/>
            </a:pPr>
            <a:r>
              <a:rPr lang="en-US"/>
              <a:t> To synchronize the carriers of different base stations</a:t>
            </a:r>
            <a:endParaRPr/>
          </a:p>
          <a:p>
            <a:pPr indent="0" lvl="0" marL="0" rtl="0" algn="l">
              <a:spcBef>
                <a:spcPts val="0"/>
              </a:spcBef>
              <a:spcAft>
                <a:spcPts val="0"/>
              </a:spcAft>
              <a:buNone/>
            </a:pPr>
            <a:r>
              <a:rPr lang="en-US"/>
              <a:t>Orthogonal code or PN code modulation (spreading) in code-space</a:t>
            </a:r>
            <a:endParaRPr/>
          </a:p>
          <a:p>
            <a:pPr indent="-114300" lvl="1" marL="457200" rtl="0" algn="l">
              <a:spcBef>
                <a:spcPts val="0"/>
              </a:spcBef>
              <a:spcAft>
                <a:spcPts val="0"/>
              </a:spcAft>
              <a:buSzPts val="1800"/>
              <a:buFont typeface="Noto Sans Symbols"/>
              <a:buChar char="⮚"/>
            </a:pPr>
            <a:r>
              <a:rPr lang="en-US"/>
              <a:t>  To identify the multiple user channels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92"/>
          <p:cNvSpPr txBox="1"/>
          <p:nvPr>
            <p:ph type="title"/>
          </p:nvPr>
        </p:nvSpPr>
        <p:spPr>
          <a:xfrm>
            <a:off x="152400" y="76200"/>
            <a:ext cx="8153400" cy="696594"/>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sz="2800"/>
              <a:t>Development of mobile telecommunication systems</a:t>
            </a:r>
            <a:endParaRPr/>
          </a:p>
        </p:txBody>
      </p:sp>
      <p:sp>
        <p:nvSpPr>
          <p:cNvPr id="2260" name="Google Shape;2260;p92"/>
          <p:cNvSpPr txBox="1"/>
          <p:nvPr/>
        </p:nvSpPr>
        <p:spPr>
          <a:xfrm>
            <a:off x="876301" y="5756275"/>
            <a:ext cx="4587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1G</a:t>
            </a:r>
            <a:endParaRPr/>
          </a:p>
        </p:txBody>
      </p:sp>
      <p:sp>
        <p:nvSpPr>
          <p:cNvPr id="2261" name="Google Shape;2261;p92"/>
          <p:cNvSpPr txBox="1"/>
          <p:nvPr/>
        </p:nvSpPr>
        <p:spPr>
          <a:xfrm>
            <a:off x="2135188" y="5754688"/>
            <a:ext cx="4587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2G</a:t>
            </a:r>
            <a:endParaRPr/>
          </a:p>
        </p:txBody>
      </p:sp>
      <p:sp>
        <p:nvSpPr>
          <p:cNvPr id="2262" name="Google Shape;2262;p92"/>
          <p:cNvSpPr txBox="1"/>
          <p:nvPr/>
        </p:nvSpPr>
        <p:spPr>
          <a:xfrm>
            <a:off x="6011863" y="5754688"/>
            <a:ext cx="45878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3G</a:t>
            </a:r>
            <a:endParaRPr/>
          </a:p>
        </p:txBody>
      </p:sp>
      <p:sp>
        <p:nvSpPr>
          <p:cNvPr id="2263" name="Google Shape;2263;p92"/>
          <p:cNvSpPr txBox="1"/>
          <p:nvPr/>
        </p:nvSpPr>
        <p:spPr>
          <a:xfrm>
            <a:off x="3838576" y="5756275"/>
            <a:ext cx="63030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2.5G</a:t>
            </a:r>
            <a:endParaRPr/>
          </a:p>
        </p:txBody>
      </p:sp>
      <p:sp>
        <p:nvSpPr>
          <p:cNvPr id="2264" name="Google Shape;2264;p92"/>
          <p:cNvSpPr txBox="1"/>
          <p:nvPr/>
        </p:nvSpPr>
        <p:spPr>
          <a:xfrm>
            <a:off x="1871664" y="4929190"/>
            <a:ext cx="107433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IS-95</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cdmaOne</a:t>
            </a:r>
            <a:endParaRPr/>
          </a:p>
        </p:txBody>
      </p:sp>
      <p:sp>
        <p:nvSpPr>
          <p:cNvPr id="2265" name="Google Shape;2265;p92"/>
          <p:cNvSpPr txBox="1"/>
          <p:nvPr/>
        </p:nvSpPr>
        <p:spPr>
          <a:xfrm>
            <a:off x="1871664" y="1700214"/>
            <a:ext cx="98135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IS-136</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TDMA</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D-AMPS</a:t>
            </a:r>
            <a:endParaRPr/>
          </a:p>
        </p:txBody>
      </p:sp>
      <p:sp>
        <p:nvSpPr>
          <p:cNvPr id="2266" name="Google Shape;2266;p92"/>
          <p:cNvSpPr txBox="1"/>
          <p:nvPr/>
        </p:nvSpPr>
        <p:spPr>
          <a:xfrm>
            <a:off x="1871664" y="2492375"/>
            <a:ext cx="65274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GSM</a:t>
            </a:r>
            <a:endParaRPr/>
          </a:p>
        </p:txBody>
      </p:sp>
      <p:sp>
        <p:nvSpPr>
          <p:cNvPr id="2267" name="Google Shape;2267;p92"/>
          <p:cNvSpPr txBox="1"/>
          <p:nvPr/>
        </p:nvSpPr>
        <p:spPr>
          <a:xfrm>
            <a:off x="1871663" y="2779713"/>
            <a:ext cx="61587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PDC</a:t>
            </a:r>
            <a:endParaRPr/>
          </a:p>
        </p:txBody>
      </p:sp>
      <p:sp>
        <p:nvSpPr>
          <p:cNvPr id="2268" name="Google Shape;2268;p92"/>
          <p:cNvSpPr txBox="1"/>
          <p:nvPr/>
        </p:nvSpPr>
        <p:spPr>
          <a:xfrm>
            <a:off x="3457576" y="2492375"/>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GPRS</a:t>
            </a:r>
            <a:endParaRPr/>
          </a:p>
        </p:txBody>
      </p:sp>
      <p:sp>
        <p:nvSpPr>
          <p:cNvPr id="2269" name="Google Shape;2269;p92"/>
          <p:cNvSpPr txBox="1"/>
          <p:nvPr/>
        </p:nvSpPr>
        <p:spPr>
          <a:xfrm>
            <a:off x="5795964" y="3140076"/>
            <a:ext cx="22680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IMT-DS</a:t>
            </a:r>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UTRA FDD / W-CDMA</a:t>
            </a:r>
            <a:endParaRPr/>
          </a:p>
        </p:txBody>
      </p:sp>
      <p:sp>
        <p:nvSpPr>
          <p:cNvPr id="2270" name="Google Shape;2270;p92"/>
          <p:cNvSpPr txBox="1"/>
          <p:nvPr/>
        </p:nvSpPr>
        <p:spPr>
          <a:xfrm>
            <a:off x="4392614" y="2060575"/>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EDGE</a:t>
            </a:r>
            <a:endParaRPr/>
          </a:p>
        </p:txBody>
      </p:sp>
      <p:sp>
        <p:nvSpPr>
          <p:cNvPr id="2271" name="Google Shape;2271;p92"/>
          <p:cNvSpPr txBox="1"/>
          <p:nvPr/>
        </p:nvSpPr>
        <p:spPr>
          <a:xfrm>
            <a:off x="5795964" y="3711577"/>
            <a:ext cx="231710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IMT-TC</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UTRA TDD / TD-CDMA</a:t>
            </a:r>
            <a:endParaRPr/>
          </a:p>
        </p:txBody>
      </p:sp>
      <p:sp>
        <p:nvSpPr>
          <p:cNvPr id="2272" name="Google Shape;2272;p92"/>
          <p:cNvSpPr txBox="1"/>
          <p:nvPr/>
        </p:nvSpPr>
        <p:spPr>
          <a:xfrm>
            <a:off x="3387725" y="5051425"/>
            <a:ext cx="144943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cdma2000 1X</a:t>
            </a:r>
            <a:endParaRPr/>
          </a:p>
        </p:txBody>
      </p:sp>
      <p:sp>
        <p:nvSpPr>
          <p:cNvPr id="2273" name="Google Shape;2273;p92"/>
          <p:cNvSpPr txBox="1"/>
          <p:nvPr/>
        </p:nvSpPr>
        <p:spPr>
          <a:xfrm>
            <a:off x="6858001" y="5434015"/>
            <a:ext cx="110626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1X EV-DV</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(3X)</a:t>
            </a:r>
            <a:endParaRPr/>
          </a:p>
        </p:txBody>
      </p:sp>
      <p:sp>
        <p:nvSpPr>
          <p:cNvPr id="2274" name="Google Shape;2274;p92"/>
          <p:cNvSpPr txBox="1"/>
          <p:nvPr/>
        </p:nvSpPr>
        <p:spPr>
          <a:xfrm>
            <a:off x="635001" y="1123950"/>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AMPS</a:t>
            </a:r>
            <a:endParaRPr/>
          </a:p>
        </p:txBody>
      </p:sp>
      <p:sp>
        <p:nvSpPr>
          <p:cNvPr id="2275" name="Google Shape;2275;p92"/>
          <p:cNvSpPr txBox="1"/>
          <p:nvPr/>
        </p:nvSpPr>
        <p:spPr>
          <a:xfrm>
            <a:off x="635000" y="1363663"/>
            <a:ext cx="6286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NMT</a:t>
            </a:r>
            <a:endParaRPr/>
          </a:p>
        </p:txBody>
      </p:sp>
      <p:sp>
        <p:nvSpPr>
          <p:cNvPr id="2276" name="Google Shape;2276;p92"/>
          <p:cNvSpPr txBox="1"/>
          <p:nvPr/>
        </p:nvSpPr>
        <p:spPr>
          <a:xfrm>
            <a:off x="5795964" y="2132014"/>
            <a:ext cx="108395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IMT-SC</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IS-136HS</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UWC-136</a:t>
            </a:r>
            <a:endParaRPr/>
          </a:p>
        </p:txBody>
      </p:sp>
      <p:sp>
        <p:nvSpPr>
          <p:cNvPr id="2277" name="Google Shape;2277;p92"/>
          <p:cNvSpPr txBox="1"/>
          <p:nvPr/>
        </p:nvSpPr>
        <p:spPr>
          <a:xfrm>
            <a:off x="5795963" y="4364040"/>
            <a:ext cx="126509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IMT-TC</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TD-SCDMA</a:t>
            </a:r>
            <a:endParaRPr/>
          </a:p>
        </p:txBody>
      </p:sp>
      <p:cxnSp>
        <p:nvCxnSpPr>
          <p:cNvPr id="2278" name="Google Shape;2278;p92"/>
          <p:cNvCxnSpPr>
            <a:stCxn id="2266" idx="3"/>
            <a:endCxn id="2268" idx="1"/>
          </p:cNvCxnSpPr>
          <p:nvPr/>
        </p:nvCxnSpPr>
        <p:spPr>
          <a:xfrm>
            <a:off x="2524407" y="2661652"/>
            <a:ext cx="933300" cy="0"/>
          </a:xfrm>
          <a:prstGeom prst="straightConnector1">
            <a:avLst/>
          </a:prstGeom>
          <a:noFill/>
          <a:ln cap="flat" cmpd="sng" w="9525">
            <a:solidFill>
              <a:schemeClr val="dk1"/>
            </a:solidFill>
            <a:prstDash val="solid"/>
            <a:round/>
            <a:headEnd len="med" w="med" type="none"/>
            <a:tailEnd len="med" w="med" type="triangle"/>
          </a:ln>
        </p:spPr>
      </p:cxnSp>
      <p:cxnSp>
        <p:nvCxnSpPr>
          <p:cNvPr id="2279" name="Google Shape;2279;p92"/>
          <p:cNvCxnSpPr>
            <a:stCxn id="2266" idx="3"/>
            <a:endCxn id="2270" idx="1"/>
          </p:cNvCxnSpPr>
          <p:nvPr/>
        </p:nvCxnSpPr>
        <p:spPr>
          <a:xfrm flipH="1" rot="10800000">
            <a:off x="2524407" y="2229952"/>
            <a:ext cx="1868100" cy="431700"/>
          </a:xfrm>
          <a:prstGeom prst="straightConnector1">
            <a:avLst/>
          </a:prstGeom>
          <a:noFill/>
          <a:ln cap="flat" cmpd="sng" w="9525">
            <a:solidFill>
              <a:schemeClr val="dk1"/>
            </a:solidFill>
            <a:prstDash val="solid"/>
            <a:round/>
            <a:headEnd len="med" w="med" type="none"/>
            <a:tailEnd len="med" w="med" type="triangle"/>
          </a:ln>
        </p:spPr>
      </p:cxnSp>
      <p:cxnSp>
        <p:nvCxnSpPr>
          <p:cNvPr id="2280" name="Google Shape;2280;p92"/>
          <p:cNvCxnSpPr>
            <a:stCxn id="2268" idx="3"/>
            <a:endCxn id="2270" idx="2"/>
          </p:cNvCxnSpPr>
          <p:nvPr/>
        </p:nvCxnSpPr>
        <p:spPr>
          <a:xfrm flipH="1" rot="10800000">
            <a:off x="4222529" y="2399152"/>
            <a:ext cx="552600" cy="262500"/>
          </a:xfrm>
          <a:prstGeom prst="straightConnector1">
            <a:avLst/>
          </a:prstGeom>
          <a:noFill/>
          <a:ln cap="flat" cmpd="sng" w="9525">
            <a:solidFill>
              <a:schemeClr val="dk1"/>
            </a:solidFill>
            <a:prstDash val="solid"/>
            <a:round/>
            <a:headEnd len="med" w="med" type="none"/>
            <a:tailEnd len="med" w="med" type="triangle"/>
          </a:ln>
        </p:spPr>
      </p:cxnSp>
      <p:cxnSp>
        <p:nvCxnSpPr>
          <p:cNvPr id="2281" name="Google Shape;2281;p92"/>
          <p:cNvCxnSpPr>
            <a:stCxn id="2268" idx="3"/>
            <a:endCxn id="2269" idx="1"/>
          </p:cNvCxnSpPr>
          <p:nvPr/>
        </p:nvCxnSpPr>
        <p:spPr>
          <a:xfrm>
            <a:off x="4222529" y="2661652"/>
            <a:ext cx="1573500" cy="770700"/>
          </a:xfrm>
          <a:prstGeom prst="straightConnector1">
            <a:avLst/>
          </a:prstGeom>
          <a:noFill/>
          <a:ln cap="flat" cmpd="sng" w="9525">
            <a:solidFill>
              <a:schemeClr val="dk1"/>
            </a:solidFill>
            <a:prstDash val="solid"/>
            <a:round/>
            <a:headEnd len="med" w="med" type="none"/>
            <a:tailEnd len="med" w="med" type="triangle"/>
          </a:ln>
        </p:spPr>
      </p:cxnSp>
      <p:cxnSp>
        <p:nvCxnSpPr>
          <p:cNvPr id="2282" name="Google Shape;2282;p92"/>
          <p:cNvCxnSpPr>
            <a:stCxn id="2270" idx="3"/>
            <a:endCxn id="2276" idx="1"/>
          </p:cNvCxnSpPr>
          <p:nvPr/>
        </p:nvCxnSpPr>
        <p:spPr>
          <a:xfrm>
            <a:off x="5157567" y="2229852"/>
            <a:ext cx="638400" cy="317700"/>
          </a:xfrm>
          <a:prstGeom prst="straightConnector1">
            <a:avLst/>
          </a:prstGeom>
          <a:noFill/>
          <a:ln cap="flat" cmpd="sng" w="9525">
            <a:solidFill>
              <a:schemeClr val="dk1"/>
            </a:solidFill>
            <a:prstDash val="solid"/>
            <a:round/>
            <a:headEnd len="med" w="med" type="none"/>
            <a:tailEnd len="med" w="med" type="triangle"/>
          </a:ln>
        </p:spPr>
      </p:cxnSp>
      <p:cxnSp>
        <p:nvCxnSpPr>
          <p:cNvPr id="2283" name="Google Shape;2283;p92"/>
          <p:cNvCxnSpPr>
            <a:stCxn id="2265" idx="3"/>
            <a:endCxn id="2270" idx="1"/>
          </p:cNvCxnSpPr>
          <p:nvPr/>
        </p:nvCxnSpPr>
        <p:spPr>
          <a:xfrm>
            <a:off x="2853023" y="2115713"/>
            <a:ext cx="1539600" cy="114000"/>
          </a:xfrm>
          <a:prstGeom prst="straightConnector1">
            <a:avLst/>
          </a:prstGeom>
          <a:noFill/>
          <a:ln cap="flat" cmpd="sng" w="9525">
            <a:solidFill>
              <a:schemeClr val="dk1"/>
            </a:solidFill>
            <a:prstDash val="solid"/>
            <a:round/>
            <a:headEnd len="med" w="med" type="none"/>
            <a:tailEnd len="med" w="med" type="triangle"/>
          </a:ln>
        </p:spPr>
      </p:cxnSp>
      <p:sp>
        <p:nvSpPr>
          <p:cNvPr id="2284" name="Google Shape;2284;p92"/>
          <p:cNvSpPr txBox="1"/>
          <p:nvPr/>
        </p:nvSpPr>
        <p:spPr>
          <a:xfrm>
            <a:off x="635001" y="908050"/>
            <a:ext cx="74251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CT0/1</a:t>
            </a:r>
            <a:endParaRPr/>
          </a:p>
        </p:txBody>
      </p:sp>
      <p:sp>
        <p:nvSpPr>
          <p:cNvPr id="2285" name="Google Shape;2285;p92"/>
          <p:cNvSpPr txBox="1"/>
          <p:nvPr/>
        </p:nvSpPr>
        <p:spPr>
          <a:xfrm>
            <a:off x="1871664" y="1268413"/>
            <a:ext cx="57099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CT2</a:t>
            </a:r>
            <a:endParaRPr/>
          </a:p>
        </p:txBody>
      </p:sp>
      <p:sp>
        <p:nvSpPr>
          <p:cNvPr id="2286" name="Google Shape;2286;p92"/>
          <p:cNvSpPr txBox="1"/>
          <p:nvPr/>
        </p:nvSpPr>
        <p:spPr>
          <a:xfrm>
            <a:off x="5795963" y="1411290"/>
            <a:ext cx="8390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IMT-FT</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DECT</a:t>
            </a:r>
            <a:endParaRPr/>
          </a:p>
        </p:txBody>
      </p:sp>
      <p:sp>
        <p:nvSpPr>
          <p:cNvPr id="2287" name="Google Shape;2287;p92"/>
          <p:cNvSpPr txBox="1"/>
          <p:nvPr/>
        </p:nvSpPr>
        <p:spPr>
          <a:xfrm rot="-5400000">
            <a:off x="-46034" y="4369386"/>
            <a:ext cx="7873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CDMA</a:t>
            </a:r>
            <a:endParaRPr/>
          </a:p>
        </p:txBody>
      </p:sp>
      <p:sp>
        <p:nvSpPr>
          <p:cNvPr id="2288" name="Google Shape;2288;p92"/>
          <p:cNvSpPr txBox="1"/>
          <p:nvPr/>
        </p:nvSpPr>
        <p:spPr>
          <a:xfrm rot="-5400000">
            <a:off x="-11001" y="2231024"/>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TDMA</a:t>
            </a:r>
            <a:endParaRPr/>
          </a:p>
        </p:txBody>
      </p:sp>
      <p:sp>
        <p:nvSpPr>
          <p:cNvPr id="2289" name="Google Shape;2289;p92"/>
          <p:cNvSpPr txBox="1"/>
          <p:nvPr/>
        </p:nvSpPr>
        <p:spPr>
          <a:xfrm rot="-5400000">
            <a:off x="-34813" y="1118186"/>
            <a:ext cx="7649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FDMA</a:t>
            </a:r>
            <a:endParaRPr/>
          </a:p>
        </p:txBody>
      </p:sp>
      <p:cxnSp>
        <p:nvCxnSpPr>
          <p:cNvPr id="2290" name="Google Shape;2290;p92"/>
          <p:cNvCxnSpPr/>
          <p:nvPr/>
        </p:nvCxnSpPr>
        <p:spPr>
          <a:xfrm>
            <a:off x="250826" y="3140075"/>
            <a:ext cx="8353425" cy="0"/>
          </a:xfrm>
          <a:prstGeom prst="straightConnector1">
            <a:avLst/>
          </a:prstGeom>
          <a:noFill/>
          <a:ln cap="flat" cmpd="sng" w="9525">
            <a:solidFill>
              <a:schemeClr val="dk1"/>
            </a:solidFill>
            <a:prstDash val="dash"/>
            <a:round/>
            <a:headEnd len="med" w="med" type="none"/>
            <a:tailEnd len="med" w="med" type="none"/>
          </a:ln>
        </p:spPr>
      </p:cxnSp>
      <p:cxnSp>
        <p:nvCxnSpPr>
          <p:cNvPr id="2291" name="Google Shape;2291;p92"/>
          <p:cNvCxnSpPr/>
          <p:nvPr/>
        </p:nvCxnSpPr>
        <p:spPr>
          <a:xfrm>
            <a:off x="250826" y="1700213"/>
            <a:ext cx="8353425" cy="0"/>
          </a:xfrm>
          <a:prstGeom prst="straightConnector1">
            <a:avLst/>
          </a:prstGeom>
          <a:noFill/>
          <a:ln cap="flat" cmpd="sng" w="9525">
            <a:solidFill>
              <a:schemeClr val="dk1"/>
            </a:solidFill>
            <a:prstDash val="dash"/>
            <a:round/>
            <a:headEnd len="med" w="med" type="none"/>
            <a:tailEnd len="med" w="med" type="none"/>
          </a:ln>
        </p:spPr>
      </p:cxnSp>
      <p:cxnSp>
        <p:nvCxnSpPr>
          <p:cNvPr id="2292" name="Google Shape;2292;p92"/>
          <p:cNvCxnSpPr>
            <a:stCxn id="2285" idx="3"/>
            <a:endCxn id="2286" idx="1"/>
          </p:cNvCxnSpPr>
          <p:nvPr/>
        </p:nvCxnSpPr>
        <p:spPr>
          <a:xfrm>
            <a:off x="2442654" y="1437690"/>
            <a:ext cx="3353400" cy="266100"/>
          </a:xfrm>
          <a:prstGeom prst="straightConnector1">
            <a:avLst/>
          </a:prstGeom>
          <a:noFill/>
          <a:ln cap="flat" cmpd="sng" w="9525">
            <a:solidFill>
              <a:schemeClr val="dk1"/>
            </a:solidFill>
            <a:prstDash val="solid"/>
            <a:round/>
            <a:headEnd len="med" w="med" type="none"/>
            <a:tailEnd len="med" w="med" type="triangle"/>
          </a:ln>
        </p:spPr>
      </p:cxnSp>
      <p:cxnSp>
        <p:nvCxnSpPr>
          <p:cNvPr id="2293" name="Google Shape;2293;p92"/>
          <p:cNvCxnSpPr>
            <a:stCxn id="2284" idx="3"/>
            <a:endCxn id="2285" idx="1"/>
          </p:cNvCxnSpPr>
          <p:nvPr/>
        </p:nvCxnSpPr>
        <p:spPr>
          <a:xfrm>
            <a:off x="1377512" y="1077327"/>
            <a:ext cx="494100" cy="360300"/>
          </a:xfrm>
          <a:prstGeom prst="straightConnector1">
            <a:avLst/>
          </a:prstGeom>
          <a:noFill/>
          <a:ln cap="flat" cmpd="sng" w="9525">
            <a:solidFill>
              <a:schemeClr val="dk1"/>
            </a:solidFill>
            <a:prstDash val="solid"/>
            <a:round/>
            <a:headEnd len="med" w="med" type="none"/>
            <a:tailEnd len="med" w="med" type="triangle"/>
          </a:ln>
        </p:spPr>
      </p:cxnSp>
      <p:cxnSp>
        <p:nvCxnSpPr>
          <p:cNvPr id="2294" name="Google Shape;2294;p92"/>
          <p:cNvCxnSpPr>
            <a:stCxn id="2274" idx="3"/>
            <a:endCxn id="2265" idx="1"/>
          </p:cNvCxnSpPr>
          <p:nvPr/>
        </p:nvCxnSpPr>
        <p:spPr>
          <a:xfrm>
            <a:off x="1399954" y="1293227"/>
            <a:ext cx="471600" cy="822600"/>
          </a:xfrm>
          <a:prstGeom prst="straightConnector1">
            <a:avLst/>
          </a:prstGeom>
          <a:noFill/>
          <a:ln cap="flat" cmpd="sng" w="9525">
            <a:solidFill>
              <a:schemeClr val="dk1"/>
            </a:solidFill>
            <a:prstDash val="solid"/>
            <a:round/>
            <a:headEnd len="med" w="med" type="none"/>
            <a:tailEnd len="med" w="med" type="triangle"/>
          </a:ln>
        </p:spPr>
      </p:cxnSp>
      <p:cxnSp>
        <p:nvCxnSpPr>
          <p:cNvPr id="2295" name="Google Shape;2295;p92"/>
          <p:cNvCxnSpPr>
            <a:stCxn id="2275" idx="3"/>
            <a:endCxn id="2266" idx="1"/>
          </p:cNvCxnSpPr>
          <p:nvPr/>
        </p:nvCxnSpPr>
        <p:spPr>
          <a:xfrm>
            <a:off x="1263698" y="1532940"/>
            <a:ext cx="608100" cy="1128600"/>
          </a:xfrm>
          <a:prstGeom prst="straightConnector1">
            <a:avLst/>
          </a:prstGeom>
          <a:noFill/>
          <a:ln cap="flat" cmpd="sng" w="9525">
            <a:solidFill>
              <a:schemeClr val="dk1"/>
            </a:solidFill>
            <a:prstDash val="solid"/>
            <a:round/>
            <a:headEnd len="med" w="med" type="none"/>
            <a:tailEnd len="med" w="med" type="triangle"/>
          </a:ln>
        </p:spPr>
      </p:cxnSp>
      <p:cxnSp>
        <p:nvCxnSpPr>
          <p:cNvPr id="2296" name="Google Shape;2296;p92"/>
          <p:cNvCxnSpPr>
            <a:stCxn id="2264" idx="3"/>
            <a:endCxn id="2272" idx="1"/>
          </p:cNvCxnSpPr>
          <p:nvPr/>
        </p:nvCxnSpPr>
        <p:spPr>
          <a:xfrm flipH="1" rot="10800000">
            <a:off x="2945997" y="5220677"/>
            <a:ext cx="441600" cy="900"/>
          </a:xfrm>
          <a:prstGeom prst="straightConnector1">
            <a:avLst/>
          </a:prstGeom>
          <a:noFill/>
          <a:ln cap="flat" cmpd="sng" w="9525">
            <a:solidFill>
              <a:schemeClr val="dk1"/>
            </a:solidFill>
            <a:prstDash val="solid"/>
            <a:round/>
            <a:headEnd len="med" w="med" type="none"/>
            <a:tailEnd len="med" w="med" type="triangle"/>
          </a:ln>
        </p:spPr>
      </p:cxnSp>
      <p:cxnSp>
        <p:nvCxnSpPr>
          <p:cNvPr id="2297" name="Google Shape;2297;p92"/>
          <p:cNvCxnSpPr>
            <a:stCxn id="2272" idx="3"/>
            <a:endCxn id="2298" idx="1"/>
          </p:cNvCxnSpPr>
          <p:nvPr/>
        </p:nvCxnSpPr>
        <p:spPr>
          <a:xfrm>
            <a:off x="4837161" y="5220702"/>
            <a:ext cx="982500" cy="900"/>
          </a:xfrm>
          <a:prstGeom prst="straightConnector1">
            <a:avLst/>
          </a:prstGeom>
          <a:noFill/>
          <a:ln cap="flat" cmpd="sng" w="9525">
            <a:solidFill>
              <a:schemeClr val="dk1"/>
            </a:solidFill>
            <a:prstDash val="solid"/>
            <a:round/>
            <a:headEnd len="med" w="med" type="none"/>
            <a:tailEnd len="med" w="med" type="triangle"/>
          </a:ln>
        </p:spPr>
      </p:cxnSp>
      <p:cxnSp>
        <p:nvCxnSpPr>
          <p:cNvPr id="2299" name="Google Shape;2299;p92"/>
          <p:cNvCxnSpPr>
            <a:stCxn id="2267" idx="3"/>
            <a:endCxn id="2269" idx="1"/>
          </p:cNvCxnSpPr>
          <p:nvPr/>
        </p:nvCxnSpPr>
        <p:spPr>
          <a:xfrm>
            <a:off x="2487537" y="2948990"/>
            <a:ext cx="3308400" cy="483600"/>
          </a:xfrm>
          <a:prstGeom prst="straightConnector1">
            <a:avLst/>
          </a:prstGeom>
          <a:noFill/>
          <a:ln cap="flat" cmpd="sng" w="9525">
            <a:solidFill>
              <a:schemeClr val="dk1"/>
            </a:solidFill>
            <a:prstDash val="solid"/>
            <a:round/>
            <a:headEnd len="med" w="med" type="none"/>
            <a:tailEnd len="med" w="med" type="triangle"/>
          </a:ln>
        </p:spPr>
      </p:cxnSp>
      <p:cxnSp>
        <p:nvCxnSpPr>
          <p:cNvPr id="2300" name="Google Shape;2300;p92"/>
          <p:cNvCxnSpPr>
            <a:stCxn id="2268" idx="3"/>
            <a:endCxn id="2271" idx="1"/>
          </p:cNvCxnSpPr>
          <p:nvPr/>
        </p:nvCxnSpPr>
        <p:spPr>
          <a:xfrm>
            <a:off x="4222529" y="2661652"/>
            <a:ext cx="1573500" cy="1342200"/>
          </a:xfrm>
          <a:prstGeom prst="straightConnector1">
            <a:avLst/>
          </a:prstGeom>
          <a:noFill/>
          <a:ln cap="flat" cmpd="sng" w="9525">
            <a:solidFill>
              <a:schemeClr val="dk1"/>
            </a:solidFill>
            <a:prstDash val="solid"/>
            <a:round/>
            <a:headEnd len="med" w="med" type="none"/>
            <a:tailEnd len="med" w="med" type="triangle"/>
          </a:ln>
        </p:spPr>
      </p:cxnSp>
      <p:cxnSp>
        <p:nvCxnSpPr>
          <p:cNvPr id="2301" name="Google Shape;2301;p92"/>
          <p:cNvCxnSpPr>
            <a:stCxn id="2268" idx="3"/>
            <a:endCxn id="2277" idx="1"/>
          </p:cNvCxnSpPr>
          <p:nvPr/>
        </p:nvCxnSpPr>
        <p:spPr>
          <a:xfrm>
            <a:off x="4222529" y="2661652"/>
            <a:ext cx="1573500" cy="1994700"/>
          </a:xfrm>
          <a:prstGeom prst="straightConnector1">
            <a:avLst/>
          </a:prstGeom>
          <a:noFill/>
          <a:ln cap="flat" cmpd="sng" w="9525">
            <a:solidFill>
              <a:schemeClr val="dk1"/>
            </a:solidFill>
            <a:prstDash val="solid"/>
            <a:round/>
            <a:headEnd len="med" w="med" type="none"/>
            <a:tailEnd len="med" w="med" type="triangle"/>
          </a:ln>
        </p:spPr>
      </p:cxnSp>
      <p:sp>
        <p:nvSpPr>
          <p:cNvPr id="2298" name="Google Shape;2298;p92"/>
          <p:cNvSpPr txBox="1"/>
          <p:nvPr/>
        </p:nvSpPr>
        <p:spPr>
          <a:xfrm>
            <a:off x="5819776" y="4929190"/>
            <a:ext cx="217867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chemeClr val="dk1"/>
                </a:solidFill>
                <a:latin typeface="Arial"/>
                <a:ea typeface="Arial"/>
                <a:cs typeface="Arial"/>
                <a:sym typeface="Arial"/>
              </a:rPr>
              <a:t>IMT-MC</a:t>
            </a:r>
            <a:endParaRPr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cdma2000 1X EV-DO</a:t>
            </a:r>
            <a:endParaRPr/>
          </a:p>
        </p:txBody>
      </p:sp>
      <p:cxnSp>
        <p:nvCxnSpPr>
          <p:cNvPr id="2302" name="Google Shape;2302;p92"/>
          <p:cNvCxnSpPr>
            <a:stCxn id="2277" idx="3"/>
            <a:endCxn id="2271" idx="2"/>
          </p:cNvCxnSpPr>
          <p:nvPr/>
        </p:nvCxnSpPr>
        <p:spPr>
          <a:xfrm rot="10800000">
            <a:off x="6954553" y="4296427"/>
            <a:ext cx="106500" cy="360000"/>
          </a:xfrm>
          <a:prstGeom prst="curvedConnector4">
            <a:avLst>
              <a:gd fmla="val -214648" name="adj1"/>
              <a:gd fmla="val 90620" name="adj2"/>
            </a:avLst>
          </a:prstGeom>
          <a:noFill/>
          <a:ln cap="flat" cmpd="sng" w="9525">
            <a:solidFill>
              <a:schemeClr val="dk1"/>
            </a:solidFill>
            <a:prstDash val="solid"/>
            <a:round/>
            <a:headEnd len="med" w="med" type="none"/>
            <a:tailEnd len="med" w="med" type="triangle"/>
          </a:ln>
        </p:spPr>
      </p:cxnSp>
      <p:sp>
        <p:nvSpPr>
          <p:cNvPr id="2303" name="Google Shape;2303;p92"/>
          <p:cNvSpPr txBox="1"/>
          <p:nvPr/>
        </p:nvSpPr>
        <p:spPr>
          <a:xfrm>
            <a:off x="7451726" y="3644900"/>
            <a:ext cx="7256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HSPA</a:t>
            </a:r>
            <a:endParaRPr/>
          </a:p>
        </p:txBody>
      </p:sp>
      <p:cxnSp>
        <p:nvCxnSpPr>
          <p:cNvPr id="2304" name="Google Shape;2304;p92"/>
          <p:cNvCxnSpPr>
            <a:stCxn id="2269" idx="2"/>
            <a:endCxn id="2303" idx="1"/>
          </p:cNvCxnSpPr>
          <p:nvPr/>
        </p:nvCxnSpPr>
        <p:spPr>
          <a:xfrm>
            <a:off x="6929993" y="3724851"/>
            <a:ext cx="521700" cy="894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93"/>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10" name="Google Shape;2310;p93"/>
          <p:cNvGrpSpPr/>
          <p:nvPr/>
        </p:nvGrpSpPr>
        <p:grpSpPr>
          <a:xfrm>
            <a:off x="609601" y="1565909"/>
            <a:ext cx="7957820" cy="110489"/>
            <a:chOff x="609600" y="1565909"/>
            <a:chExt cx="7957820" cy="110489"/>
          </a:xfrm>
        </p:grpSpPr>
        <p:sp>
          <p:nvSpPr>
            <p:cNvPr id="2311" name="Google Shape;2311;p93"/>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2" name="Google Shape;2312;p93"/>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13" name="Google Shape;2313;p93"/>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4" name="Google Shape;2314;p93"/>
          <p:cNvSpPr txBox="1"/>
          <p:nvPr>
            <p:ph type="title"/>
          </p:nvPr>
        </p:nvSpPr>
        <p:spPr>
          <a:xfrm>
            <a:off x="651509" y="882650"/>
            <a:ext cx="176212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Outline</a:t>
            </a:r>
            <a:endParaRPr/>
          </a:p>
        </p:txBody>
      </p:sp>
      <p:sp>
        <p:nvSpPr>
          <p:cNvPr id="2315" name="Google Shape;2315;p93"/>
          <p:cNvSpPr txBox="1"/>
          <p:nvPr/>
        </p:nvSpPr>
        <p:spPr>
          <a:xfrm>
            <a:off x="618490" y="1692910"/>
            <a:ext cx="7197090" cy="1127760"/>
          </a:xfrm>
          <a:prstGeom prst="rect">
            <a:avLst/>
          </a:prstGeom>
          <a:noFill/>
          <a:ln>
            <a:noFill/>
          </a:ln>
        </p:spPr>
        <p:txBody>
          <a:bodyPr anchorCtr="0" anchor="t" bIns="0" lIns="0" spcFirstLastPara="1" rIns="0" wrap="square" tIns="106675">
            <a:spAutoFit/>
          </a:bodyPr>
          <a:lstStyle/>
          <a:p>
            <a:pPr indent="0" lvl="0" marL="38100" marR="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Spread Spectrum Communications</a:t>
            </a:r>
            <a:endParaRPr sz="3000">
              <a:solidFill>
                <a:schemeClr val="dk1"/>
              </a:solidFill>
              <a:latin typeface="Verdana"/>
              <a:ea typeface="Verdana"/>
              <a:cs typeface="Verdana"/>
              <a:sym typeface="Verdana"/>
            </a:endParaRPr>
          </a:p>
          <a:p>
            <a:pPr indent="0" lvl="0" marL="38100" marR="0" rtl="0" algn="l">
              <a:lnSpc>
                <a:spcPct val="100000"/>
              </a:lnSpc>
              <a:spcBef>
                <a:spcPts val="74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Multiple Access Technique</a:t>
            </a:r>
            <a:endParaRPr sz="3000">
              <a:solidFill>
                <a:schemeClr val="dk1"/>
              </a:solidFill>
              <a:latin typeface="Verdana"/>
              <a:ea typeface="Verdana"/>
              <a:cs typeface="Verdana"/>
              <a:sym typeface="Verdana"/>
            </a:endParaRPr>
          </a:p>
        </p:txBody>
      </p:sp>
      <p:sp>
        <p:nvSpPr>
          <p:cNvPr id="2316" name="Google Shape;2316;p93"/>
          <p:cNvSpPr txBox="1"/>
          <p:nvPr/>
        </p:nvSpPr>
        <p:spPr>
          <a:xfrm>
            <a:off x="1115061" y="293497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17" name="Google Shape;2317;p93"/>
          <p:cNvSpPr txBox="1"/>
          <p:nvPr/>
        </p:nvSpPr>
        <p:spPr>
          <a:xfrm>
            <a:off x="1551939" y="2877820"/>
            <a:ext cx="447802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Direct Sequence DS-CDMA</a:t>
            </a:r>
            <a:endParaRPr sz="2600">
              <a:solidFill>
                <a:schemeClr val="dk1"/>
              </a:solidFill>
              <a:latin typeface="Verdana"/>
              <a:ea typeface="Verdana"/>
              <a:cs typeface="Verdana"/>
              <a:sym typeface="Verdana"/>
            </a:endParaRPr>
          </a:p>
        </p:txBody>
      </p:sp>
      <p:sp>
        <p:nvSpPr>
          <p:cNvPr id="2318" name="Google Shape;2318;p93"/>
          <p:cNvSpPr txBox="1"/>
          <p:nvPr/>
        </p:nvSpPr>
        <p:spPr>
          <a:xfrm>
            <a:off x="643891" y="343407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19" name="Google Shape;2319;p93"/>
          <p:cNvSpPr txBox="1"/>
          <p:nvPr/>
        </p:nvSpPr>
        <p:spPr>
          <a:xfrm>
            <a:off x="1113790" y="3369309"/>
            <a:ext cx="3185795"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CDMA standards</a:t>
            </a:r>
            <a:endParaRPr sz="3000">
              <a:solidFill>
                <a:schemeClr val="dk1"/>
              </a:solidFill>
              <a:latin typeface="Verdana"/>
              <a:ea typeface="Verdana"/>
              <a:cs typeface="Verdana"/>
              <a:sym typeface="Verdana"/>
            </a:endParaRPr>
          </a:p>
        </p:txBody>
      </p:sp>
      <p:sp>
        <p:nvSpPr>
          <p:cNvPr id="2320" name="Google Shape;2320;p93"/>
          <p:cNvSpPr txBox="1"/>
          <p:nvPr/>
        </p:nvSpPr>
        <p:spPr>
          <a:xfrm>
            <a:off x="1115061" y="396620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21" name="Google Shape;2321;p93"/>
          <p:cNvSpPr txBox="1"/>
          <p:nvPr/>
        </p:nvSpPr>
        <p:spPr>
          <a:xfrm>
            <a:off x="1115061" y="444372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22" name="Google Shape;2322;p93"/>
          <p:cNvSpPr txBox="1"/>
          <p:nvPr/>
        </p:nvSpPr>
        <p:spPr>
          <a:xfrm>
            <a:off x="1551939" y="3825240"/>
            <a:ext cx="6924040" cy="98298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2600">
                <a:solidFill>
                  <a:schemeClr val="dk1"/>
                </a:solidFill>
                <a:latin typeface="Verdana"/>
                <a:ea typeface="Verdana"/>
                <a:cs typeface="Verdana"/>
                <a:sym typeface="Verdana"/>
              </a:rPr>
              <a:t>CDMAOne (2G) – IS 95A, (2.5G) IS-95B  CDMA 2000 and WCDMA (3G) – IMT2000</a:t>
            </a:r>
            <a:endParaRPr sz="2600">
              <a:solidFill>
                <a:schemeClr val="dk1"/>
              </a:solidFill>
              <a:latin typeface="Verdana"/>
              <a:ea typeface="Verdana"/>
              <a:cs typeface="Verdana"/>
              <a:sym typeface="Verdana"/>
            </a:endParaRPr>
          </a:p>
        </p:txBody>
      </p:sp>
      <p:sp>
        <p:nvSpPr>
          <p:cNvPr id="2323" name="Google Shape;2323;p93"/>
          <p:cNvSpPr txBox="1"/>
          <p:nvPr/>
        </p:nvSpPr>
        <p:spPr>
          <a:xfrm>
            <a:off x="643891" y="49428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24" name="Google Shape;2324;p93"/>
          <p:cNvSpPr txBox="1"/>
          <p:nvPr/>
        </p:nvSpPr>
        <p:spPr>
          <a:xfrm>
            <a:off x="643891" y="549529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25" name="Google Shape;2325;p93"/>
          <p:cNvSpPr txBox="1"/>
          <p:nvPr/>
        </p:nvSpPr>
        <p:spPr>
          <a:xfrm>
            <a:off x="1113789" y="4784090"/>
            <a:ext cx="3087370" cy="1127760"/>
          </a:xfrm>
          <a:prstGeom prst="rect">
            <a:avLst/>
          </a:prstGeom>
          <a:noFill/>
          <a:ln>
            <a:noFill/>
          </a:ln>
        </p:spPr>
        <p:txBody>
          <a:bodyPr anchorCtr="0" anchor="t" bIns="0" lIns="0" spcFirstLastPara="1" rIns="0" wrap="square" tIns="12050">
            <a:spAutoFit/>
          </a:bodyPr>
          <a:lstStyle/>
          <a:p>
            <a:pPr indent="0" lvl="0" marL="12700" marR="5080" rtl="0" algn="l">
              <a:lnSpc>
                <a:spcPct val="120600"/>
              </a:lnSpc>
              <a:spcBef>
                <a:spcPts val="0"/>
              </a:spcBef>
              <a:spcAft>
                <a:spcPts val="0"/>
              </a:spcAft>
              <a:buNone/>
            </a:pPr>
            <a:r>
              <a:rPr lang="en-US" sz="3000">
                <a:solidFill>
                  <a:schemeClr val="dk1"/>
                </a:solidFill>
                <a:latin typeface="Verdana"/>
                <a:ea typeface="Verdana"/>
                <a:cs typeface="Verdana"/>
                <a:sym typeface="Verdana"/>
              </a:rPr>
              <a:t>4G in the future  Conclusions</a:t>
            </a:r>
            <a:endParaRPr sz="3000">
              <a:solidFill>
                <a:schemeClr val="dk1"/>
              </a:solidFill>
              <a:latin typeface="Verdana"/>
              <a:ea typeface="Verdana"/>
              <a:cs typeface="Verdana"/>
              <a:sym typeface="Verdan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94"/>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31" name="Google Shape;2331;p94"/>
          <p:cNvGrpSpPr/>
          <p:nvPr/>
        </p:nvGrpSpPr>
        <p:grpSpPr>
          <a:xfrm>
            <a:off x="609601" y="1565909"/>
            <a:ext cx="7957820" cy="110489"/>
            <a:chOff x="609600" y="1565909"/>
            <a:chExt cx="7957820" cy="110489"/>
          </a:xfrm>
        </p:grpSpPr>
        <p:sp>
          <p:nvSpPr>
            <p:cNvPr id="2332" name="Google Shape;2332;p94"/>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3" name="Google Shape;2333;p94"/>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4" name="Google Shape;2334;p94"/>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35" name="Google Shape;2335;p94"/>
          <p:cNvSpPr txBox="1"/>
          <p:nvPr>
            <p:ph type="title"/>
          </p:nvPr>
        </p:nvSpPr>
        <p:spPr>
          <a:xfrm>
            <a:off x="651510" y="882650"/>
            <a:ext cx="690245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Spread Spectrum Technique</a:t>
            </a:r>
            <a:endParaRPr/>
          </a:p>
        </p:txBody>
      </p:sp>
      <p:sp>
        <p:nvSpPr>
          <p:cNvPr id="2336" name="Google Shape;2336;p94"/>
          <p:cNvSpPr txBox="1"/>
          <p:nvPr/>
        </p:nvSpPr>
        <p:spPr>
          <a:xfrm>
            <a:off x="643891" y="201422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37" name="Google Shape;2337;p94"/>
          <p:cNvSpPr txBox="1"/>
          <p:nvPr/>
        </p:nvSpPr>
        <p:spPr>
          <a:xfrm>
            <a:off x="643891" y="256667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38" name="Google Shape;2338;p94"/>
          <p:cNvSpPr txBox="1"/>
          <p:nvPr/>
        </p:nvSpPr>
        <p:spPr>
          <a:xfrm>
            <a:off x="643891" y="357505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339" name="Google Shape;2339;p94"/>
          <p:cNvSpPr txBox="1"/>
          <p:nvPr/>
        </p:nvSpPr>
        <p:spPr>
          <a:xfrm>
            <a:off x="1113790" y="1855470"/>
            <a:ext cx="6228080" cy="2137410"/>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Low power spectral density</a:t>
            </a:r>
            <a:endParaRPr sz="3000">
              <a:solidFill>
                <a:schemeClr val="dk1"/>
              </a:solidFill>
              <a:latin typeface="Verdana"/>
              <a:ea typeface="Verdana"/>
              <a:cs typeface="Verdana"/>
              <a:sym typeface="Verdana"/>
            </a:endParaRPr>
          </a:p>
          <a:p>
            <a:pPr indent="0" lvl="0" marL="12700" marR="5080" rtl="0" algn="l">
              <a:lnSpc>
                <a:spcPct val="100000"/>
              </a:lnSpc>
              <a:spcBef>
                <a:spcPts val="740"/>
              </a:spcBef>
              <a:spcAft>
                <a:spcPts val="0"/>
              </a:spcAft>
              <a:buNone/>
            </a:pPr>
            <a:r>
              <a:rPr lang="en-US" sz="3000">
                <a:solidFill>
                  <a:schemeClr val="dk1"/>
                </a:solidFill>
                <a:latin typeface="Verdana"/>
                <a:ea typeface="Verdana"/>
                <a:cs typeface="Verdana"/>
                <a:sym typeface="Verdana"/>
              </a:rPr>
              <a:t>Rejection to jamming signal and  interference</a:t>
            </a:r>
            <a:endParaRPr sz="3000">
              <a:solidFill>
                <a:schemeClr val="dk1"/>
              </a:solidFill>
              <a:latin typeface="Verdana"/>
              <a:ea typeface="Verdana"/>
              <a:cs typeface="Verdana"/>
              <a:sym typeface="Verdana"/>
            </a:endParaRPr>
          </a:p>
          <a:p>
            <a:pPr indent="0" lvl="0" marL="12700" marR="0" rtl="0" algn="l">
              <a:lnSpc>
                <a:spcPct val="100000"/>
              </a:lnSpc>
              <a:spcBef>
                <a:spcPts val="750"/>
              </a:spcBef>
              <a:spcAft>
                <a:spcPts val="0"/>
              </a:spcAft>
              <a:buNone/>
            </a:pPr>
            <a:r>
              <a:rPr lang="en-US" sz="3000">
                <a:solidFill>
                  <a:schemeClr val="dk1"/>
                </a:solidFill>
                <a:latin typeface="Verdana"/>
                <a:ea typeface="Verdana"/>
                <a:cs typeface="Verdana"/>
                <a:sym typeface="Verdana"/>
              </a:rPr>
              <a:t>Pseudorandom sequence</a:t>
            </a:r>
            <a:endParaRPr sz="3000">
              <a:solidFill>
                <a:schemeClr val="dk1"/>
              </a:solidFill>
              <a:latin typeface="Verdana"/>
              <a:ea typeface="Verdana"/>
              <a:cs typeface="Verdana"/>
              <a:sym typeface="Verdana"/>
            </a:endParaRPr>
          </a:p>
        </p:txBody>
      </p:sp>
      <p:sp>
        <p:nvSpPr>
          <p:cNvPr id="2340" name="Google Shape;2340;p94"/>
          <p:cNvSpPr txBox="1"/>
          <p:nvPr/>
        </p:nvSpPr>
        <p:spPr>
          <a:xfrm>
            <a:off x="1115061" y="410590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41" name="Google Shape;2341;p94"/>
          <p:cNvSpPr txBox="1"/>
          <p:nvPr/>
        </p:nvSpPr>
        <p:spPr>
          <a:xfrm>
            <a:off x="1115061" y="458470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42" name="Google Shape;2342;p94"/>
          <p:cNvSpPr txBox="1"/>
          <p:nvPr/>
        </p:nvSpPr>
        <p:spPr>
          <a:xfrm>
            <a:off x="1115061" y="50634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343" name="Google Shape;2343;p94"/>
          <p:cNvSpPr txBox="1"/>
          <p:nvPr/>
        </p:nvSpPr>
        <p:spPr>
          <a:xfrm>
            <a:off x="1551940" y="3966210"/>
            <a:ext cx="6357620" cy="146177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2600">
                <a:solidFill>
                  <a:schemeClr val="dk1"/>
                </a:solidFill>
                <a:latin typeface="Verdana"/>
                <a:ea typeface="Verdana"/>
                <a:cs typeface="Verdana"/>
                <a:sym typeface="Verdana"/>
              </a:rPr>
              <a:t>Randomness and noise properties  Walsh, M-sequence, Gold, Kasami, Z4  Provide signal privacy</a:t>
            </a:r>
            <a:endParaRPr sz="2600">
              <a:solidFill>
                <a:schemeClr val="dk1"/>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95"/>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349" name="Google Shape;2349;p95"/>
          <p:cNvGrpSpPr/>
          <p:nvPr/>
        </p:nvGrpSpPr>
        <p:grpSpPr>
          <a:xfrm>
            <a:off x="609601" y="1565909"/>
            <a:ext cx="7957820" cy="110489"/>
            <a:chOff x="609600" y="1565909"/>
            <a:chExt cx="7957820" cy="110489"/>
          </a:xfrm>
        </p:grpSpPr>
        <p:sp>
          <p:nvSpPr>
            <p:cNvPr id="2350" name="Google Shape;2350;p95"/>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1" name="Google Shape;2351;p95"/>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2" name="Google Shape;2352;p95"/>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3" name="Google Shape;2353;p95"/>
          <p:cNvSpPr txBox="1"/>
          <p:nvPr>
            <p:ph type="title"/>
          </p:nvPr>
        </p:nvSpPr>
        <p:spPr>
          <a:xfrm>
            <a:off x="651509" y="882650"/>
            <a:ext cx="553402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System Block Diagram</a:t>
            </a:r>
            <a:endParaRPr/>
          </a:p>
        </p:txBody>
      </p:sp>
      <p:sp>
        <p:nvSpPr>
          <p:cNvPr id="2354" name="Google Shape;2354;p95"/>
          <p:cNvSpPr txBox="1"/>
          <p:nvPr/>
        </p:nvSpPr>
        <p:spPr>
          <a:xfrm>
            <a:off x="3789680" y="1782319"/>
            <a:ext cx="1749425" cy="539122"/>
          </a:xfrm>
          <a:prstGeom prst="rect">
            <a:avLst/>
          </a:prstGeom>
          <a:noFill/>
          <a:ln>
            <a:noFill/>
          </a:ln>
        </p:spPr>
        <p:txBody>
          <a:bodyPr anchorCtr="0" anchor="t" bIns="0" lIns="0" spcFirstLastPara="1" rIns="0" wrap="square" tIns="12050">
            <a:spAutoFit/>
          </a:bodyPr>
          <a:lstStyle/>
          <a:p>
            <a:pPr indent="-750570" lvl="0" marL="763270" marR="5080" rtl="0" algn="l">
              <a:lnSpc>
                <a:spcPct val="107300"/>
              </a:lnSpc>
              <a:spcBef>
                <a:spcPts val="0"/>
              </a:spcBef>
              <a:spcAft>
                <a:spcPts val="0"/>
              </a:spcAft>
              <a:buNone/>
            </a:pPr>
            <a:r>
              <a:rPr lang="en-US" sz="1600">
                <a:solidFill>
                  <a:schemeClr val="dk1"/>
                </a:solidFill>
                <a:latin typeface="Times New Roman"/>
                <a:ea typeface="Times New Roman"/>
                <a:cs typeface="Times New Roman"/>
                <a:sym typeface="Times New Roman"/>
              </a:rPr>
              <a:t>Jammer/Noise/Interference  j(t)</a:t>
            </a:r>
            <a:endParaRPr sz="1600">
              <a:solidFill>
                <a:schemeClr val="dk1"/>
              </a:solidFill>
              <a:latin typeface="Times New Roman"/>
              <a:ea typeface="Times New Roman"/>
              <a:cs typeface="Times New Roman"/>
              <a:sym typeface="Times New Roman"/>
            </a:endParaRPr>
          </a:p>
        </p:txBody>
      </p:sp>
      <p:grpSp>
        <p:nvGrpSpPr>
          <p:cNvPr id="2355" name="Google Shape;2355;p95"/>
          <p:cNvGrpSpPr/>
          <p:nvPr/>
        </p:nvGrpSpPr>
        <p:grpSpPr>
          <a:xfrm>
            <a:off x="1121410" y="3600449"/>
            <a:ext cx="919480" cy="759460"/>
            <a:chOff x="1121409" y="3600449"/>
            <a:chExt cx="919480" cy="759460"/>
          </a:xfrm>
        </p:grpSpPr>
        <p:sp>
          <p:nvSpPr>
            <p:cNvPr id="2356" name="Google Shape;2356;p95"/>
            <p:cNvSpPr/>
            <p:nvPr/>
          </p:nvSpPr>
          <p:spPr>
            <a:xfrm>
              <a:off x="1121409" y="3600449"/>
              <a:ext cx="919480" cy="759460"/>
            </a:xfrm>
            <a:custGeom>
              <a:rect b="b" l="l" r="r" t="t"/>
              <a:pathLst>
                <a:path extrusionOk="0" h="759460" w="919480">
                  <a:moveTo>
                    <a:pt x="919479" y="0"/>
                  </a:moveTo>
                  <a:lnTo>
                    <a:pt x="0" y="0"/>
                  </a:lnTo>
                  <a:lnTo>
                    <a:pt x="0" y="759460"/>
                  </a:lnTo>
                  <a:lnTo>
                    <a:pt x="919479" y="759460"/>
                  </a:lnTo>
                  <a:lnTo>
                    <a:pt x="9194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7" name="Google Shape;2357;p95"/>
            <p:cNvSpPr/>
            <p:nvPr/>
          </p:nvSpPr>
          <p:spPr>
            <a:xfrm>
              <a:off x="1121409" y="3600449"/>
              <a:ext cx="918210" cy="758190"/>
            </a:xfrm>
            <a:custGeom>
              <a:rect b="b" l="l" r="r" t="t"/>
              <a:pathLst>
                <a:path extrusionOk="0" h="758189" w="918210">
                  <a:moveTo>
                    <a:pt x="0" y="758189"/>
                  </a:moveTo>
                  <a:lnTo>
                    <a:pt x="918210" y="758189"/>
                  </a:lnTo>
                  <a:lnTo>
                    <a:pt x="918210" y="0"/>
                  </a:lnTo>
                  <a:lnTo>
                    <a:pt x="0" y="0"/>
                  </a:lnTo>
                  <a:lnTo>
                    <a:pt x="0" y="75818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58" name="Google Shape;2358;p95"/>
          <p:cNvSpPr txBox="1"/>
          <p:nvPr/>
        </p:nvSpPr>
        <p:spPr>
          <a:xfrm>
            <a:off x="1121411" y="3600450"/>
            <a:ext cx="919480" cy="605294"/>
          </a:xfrm>
          <a:prstGeom prst="rect">
            <a:avLst/>
          </a:prstGeom>
          <a:noFill/>
          <a:ln>
            <a:noFill/>
          </a:ln>
        </p:spPr>
        <p:txBody>
          <a:bodyPr anchorCtr="0" anchor="t" bIns="0" lIns="0" spcFirstLastPara="1" rIns="0" wrap="square" tIns="116825">
            <a:spAutoFit/>
          </a:bodyPr>
          <a:lstStyle/>
          <a:p>
            <a:pPr indent="0" lvl="0" marL="0" marR="635" rtl="0" algn="ctr">
              <a:lnSpc>
                <a:spcPct val="119625"/>
              </a:lnSpc>
              <a:spcBef>
                <a:spcPts val="0"/>
              </a:spcBef>
              <a:spcAft>
                <a:spcPts val="0"/>
              </a:spcAft>
              <a:buNone/>
            </a:pPr>
            <a:r>
              <a:rPr lang="en-US" sz="1600">
                <a:solidFill>
                  <a:schemeClr val="dk1"/>
                </a:solidFill>
                <a:latin typeface="Times New Roman"/>
                <a:ea typeface="Times New Roman"/>
                <a:cs typeface="Times New Roman"/>
                <a:sym typeface="Times New Roman"/>
              </a:rPr>
              <a:t>BPSK</a:t>
            </a:r>
            <a:endParaRPr sz="1600">
              <a:solidFill>
                <a:schemeClr val="dk1"/>
              </a:solidFill>
              <a:latin typeface="Times New Roman"/>
              <a:ea typeface="Times New Roman"/>
              <a:cs typeface="Times New Roman"/>
              <a:sym typeface="Times New Roman"/>
            </a:endParaRPr>
          </a:p>
          <a:p>
            <a:pPr indent="0" lvl="0" marL="0" marR="0" rtl="0" algn="ctr">
              <a:lnSpc>
                <a:spcPct val="119625"/>
              </a:lnSpc>
              <a:spcBef>
                <a:spcPts val="0"/>
              </a:spcBef>
              <a:spcAft>
                <a:spcPts val="0"/>
              </a:spcAft>
              <a:buNone/>
            </a:pPr>
            <a:r>
              <a:rPr lang="en-US" sz="1600">
                <a:solidFill>
                  <a:schemeClr val="dk1"/>
                </a:solidFill>
                <a:latin typeface="Times New Roman"/>
                <a:ea typeface="Times New Roman"/>
                <a:cs typeface="Times New Roman"/>
                <a:sym typeface="Times New Roman"/>
              </a:rPr>
              <a:t>Modulator</a:t>
            </a:r>
            <a:endParaRPr sz="1600">
              <a:solidFill>
                <a:schemeClr val="dk1"/>
              </a:solidFill>
              <a:latin typeface="Times New Roman"/>
              <a:ea typeface="Times New Roman"/>
              <a:cs typeface="Times New Roman"/>
              <a:sym typeface="Times New Roman"/>
            </a:endParaRPr>
          </a:p>
        </p:txBody>
      </p:sp>
      <p:grpSp>
        <p:nvGrpSpPr>
          <p:cNvPr id="2359" name="Google Shape;2359;p95"/>
          <p:cNvGrpSpPr/>
          <p:nvPr/>
        </p:nvGrpSpPr>
        <p:grpSpPr>
          <a:xfrm>
            <a:off x="7092950" y="3505201"/>
            <a:ext cx="919480" cy="949960"/>
            <a:chOff x="7092949" y="3505199"/>
            <a:chExt cx="919480" cy="949960"/>
          </a:xfrm>
        </p:grpSpPr>
        <p:sp>
          <p:nvSpPr>
            <p:cNvPr id="2360" name="Google Shape;2360;p95"/>
            <p:cNvSpPr/>
            <p:nvPr/>
          </p:nvSpPr>
          <p:spPr>
            <a:xfrm>
              <a:off x="7092949" y="3505199"/>
              <a:ext cx="919480" cy="949960"/>
            </a:xfrm>
            <a:custGeom>
              <a:rect b="b" l="l" r="r" t="t"/>
              <a:pathLst>
                <a:path extrusionOk="0" h="949960" w="919479">
                  <a:moveTo>
                    <a:pt x="919479" y="0"/>
                  </a:moveTo>
                  <a:lnTo>
                    <a:pt x="0" y="0"/>
                  </a:lnTo>
                  <a:lnTo>
                    <a:pt x="0" y="949960"/>
                  </a:lnTo>
                  <a:lnTo>
                    <a:pt x="919479" y="949960"/>
                  </a:lnTo>
                  <a:lnTo>
                    <a:pt x="91947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1" name="Google Shape;2361;p95"/>
            <p:cNvSpPr/>
            <p:nvPr/>
          </p:nvSpPr>
          <p:spPr>
            <a:xfrm>
              <a:off x="7092949" y="3505199"/>
              <a:ext cx="918210" cy="948690"/>
            </a:xfrm>
            <a:custGeom>
              <a:rect b="b" l="l" r="r" t="t"/>
              <a:pathLst>
                <a:path extrusionOk="0" h="948689" w="918209">
                  <a:moveTo>
                    <a:pt x="0" y="948689"/>
                  </a:moveTo>
                  <a:lnTo>
                    <a:pt x="918209" y="948689"/>
                  </a:lnTo>
                  <a:lnTo>
                    <a:pt x="918209" y="0"/>
                  </a:lnTo>
                  <a:lnTo>
                    <a:pt x="0" y="0"/>
                  </a:lnTo>
                  <a:lnTo>
                    <a:pt x="0" y="94868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62" name="Google Shape;2362;p95"/>
          <p:cNvSpPr txBox="1"/>
          <p:nvPr/>
        </p:nvSpPr>
        <p:spPr>
          <a:xfrm>
            <a:off x="7092951" y="3505200"/>
            <a:ext cx="919480" cy="841256"/>
          </a:xfrm>
          <a:prstGeom prst="rect">
            <a:avLst/>
          </a:prstGeom>
          <a:noFill/>
          <a:ln>
            <a:noFill/>
          </a:ln>
        </p:spPr>
        <p:txBody>
          <a:bodyPr anchorCtr="0" anchor="t" bIns="0" lIns="0" spcFirstLastPara="1" rIns="0" wrap="square" tIns="81275">
            <a:spAutoFit/>
          </a:bodyPr>
          <a:lstStyle/>
          <a:p>
            <a:pPr indent="0" lvl="0" marL="255270" marR="0" rtl="0" algn="l">
              <a:lnSpc>
                <a:spcPct val="119625"/>
              </a:lnSpc>
              <a:spcBef>
                <a:spcPts val="0"/>
              </a:spcBef>
              <a:spcAft>
                <a:spcPts val="0"/>
              </a:spcAft>
              <a:buNone/>
            </a:pPr>
            <a:r>
              <a:rPr lang="en-US" sz="1600">
                <a:solidFill>
                  <a:schemeClr val="dk1"/>
                </a:solidFill>
                <a:latin typeface="Times New Roman"/>
                <a:ea typeface="Times New Roman"/>
                <a:cs typeface="Times New Roman"/>
                <a:sym typeface="Times New Roman"/>
              </a:rPr>
              <a:t>BPSK</a:t>
            </a:r>
            <a:endParaRPr sz="1600">
              <a:solidFill>
                <a:schemeClr val="dk1"/>
              </a:solidFill>
              <a:latin typeface="Times New Roman"/>
              <a:ea typeface="Times New Roman"/>
              <a:cs typeface="Times New Roman"/>
              <a:sym typeface="Times New Roman"/>
            </a:endParaRPr>
          </a:p>
          <a:p>
            <a:pPr indent="0" lvl="0" marL="186690" marR="0" rtl="0" algn="l">
              <a:lnSpc>
                <a:spcPct val="119625"/>
              </a:lnSpc>
              <a:spcBef>
                <a:spcPts val="0"/>
              </a:spcBef>
              <a:spcAft>
                <a:spcPts val="0"/>
              </a:spcAft>
              <a:buNone/>
            </a:pPr>
            <a:r>
              <a:rPr lang="en-US" sz="1600">
                <a:solidFill>
                  <a:schemeClr val="dk1"/>
                </a:solidFill>
                <a:latin typeface="Times New Roman"/>
                <a:ea typeface="Times New Roman"/>
                <a:cs typeface="Times New Roman"/>
                <a:sym typeface="Times New Roman"/>
              </a:rPr>
              <a:t>Matched</a:t>
            </a:r>
            <a:endParaRPr sz="1600">
              <a:solidFill>
                <a:schemeClr val="dk1"/>
              </a:solidFill>
              <a:latin typeface="Times New Roman"/>
              <a:ea typeface="Times New Roman"/>
              <a:cs typeface="Times New Roman"/>
              <a:sym typeface="Times New Roman"/>
            </a:endParaRPr>
          </a:p>
          <a:p>
            <a:pPr indent="0" lvl="0" marL="282575" marR="0" rtl="0" algn="l">
              <a:lnSpc>
                <a:spcPct val="100000"/>
              </a:lnSpc>
              <a:spcBef>
                <a:spcPts val="150"/>
              </a:spcBef>
              <a:spcAft>
                <a:spcPts val="0"/>
              </a:spcAft>
              <a:buNone/>
            </a:pPr>
            <a:r>
              <a:rPr lang="en-US" sz="1600">
                <a:solidFill>
                  <a:schemeClr val="dk1"/>
                </a:solidFill>
                <a:latin typeface="Times New Roman"/>
                <a:ea typeface="Times New Roman"/>
                <a:cs typeface="Times New Roman"/>
                <a:sym typeface="Times New Roman"/>
              </a:rPr>
              <a:t>Filter</a:t>
            </a:r>
            <a:endParaRPr sz="1600">
              <a:solidFill>
                <a:schemeClr val="dk1"/>
              </a:solidFill>
              <a:latin typeface="Times New Roman"/>
              <a:ea typeface="Times New Roman"/>
              <a:cs typeface="Times New Roman"/>
              <a:sym typeface="Times New Roman"/>
            </a:endParaRPr>
          </a:p>
        </p:txBody>
      </p:sp>
      <p:grpSp>
        <p:nvGrpSpPr>
          <p:cNvPr id="2363" name="Google Shape;2363;p95"/>
          <p:cNvGrpSpPr/>
          <p:nvPr/>
        </p:nvGrpSpPr>
        <p:grpSpPr>
          <a:xfrm>
            <a:off x="3770630" y="3314699"/>
            <a:ext cx="1555750" cy="1235710"/>
            <a:chOff x="3770630" y="3314699"/>
            <a:chExt cx="1555750" cy="1235710"/>
          </a:xfrm>
        </p:grpSpPr>
        <p:sp>
          <p:nvSpPr>
            <p:cNvPr id="2364" name="Google Shape;2364;p95"/>
            <p:cNvSpPr/>
            <p:nvPr/>
          </p:nvSpPr>
          <p:spPr>
            <a:xfrm>
              <a:off x="3770630" y="3315969"/>
              <a:ext cx="1555750" cy="1234440"/>
            </a:xfrm>
            <a:custGeom>
              <a:rect b="b" l="l" r="r" t="t"/>
              <a:pathLst>
                <a:path extrusionOk="0" h="1234439" w="1555750">
                  <a:moveTo>
                    <a:pt x="1555750" y="0"/>
                  </a:moveTo>
                  <a:lnTo>
                    <a:pt x="0" y="0"/>
                  </a:lnTo>
                  <a:lnTo>
                    <a:pt x="0" y="1234439"/>
                  </a:lnTo>
                  <a:lnTo>
                    <a:pt x="1555750" y="1234439"/>
                  </a:lnTo>
                  <a:lnTo>
                    <a:pt x="155575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5" name="Google Shape;2365;p95"/>
            <p:cNvSpPr/>
            <p:nvPr/>
          </p:nvSpPr>
          <p:spPr>
            <a:xfrm>
              <a:off x="3770630" y="3314699"/>
              <a:ext cx="1554480" cy="1234440"/>
            </a:xfrm>
            <a:custGeom>
              <a:rect b="b" l="l" r="r" t="t"/>
              <a:pathLst>
                <a:path extrusionOk="0" h="1234439" w="1554479">
                  <a:moveTo>
                    <a:pt x="0" y="1234439"/>
                  </a:moveTo>
                  <a:lnTo>
                    <a:pt x="1554480" y="1234439"/>
                  </a:lnTo>
                  <a:lnTo>
                    <a:pt x="1554480" y="0"/>
                  </a:lnTo>
                  <a:lnTo>
                    <a:pt x="0" y="0"/>
                  </a:lnTo>
                  <a:lnTo>
                    <a:pt x="0" y="123443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66" name="Google Shape;2366;p95"/>
          <p:cNvSpPr txBox="1"/>
          <p:nvPr/>
        </p:nvSpPr>
        <p:spPr>
          <a:xfrm>
            <a:off x="3816351" y="3347719"/>
            <a:ext cx="570230"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Times New Roman"/>
                <a:ea typeface="Times New Roman"/>
                <a:cs typeface="Times New Roman"/>
                <a:sym typeface="Times New Roman"/>
              </a:rPr>
              <a:t>Channel</a:t>
            </a:r>
            <a:endParaRPr sz="1600">
              <a:solidFill>
                <a:schemeClr val="dk1"/>
              </a:solidFill>
              <a:latin typeface="Times New Roman"/>
              <a:ea typeface="Times New Roman"/>
              <a:cs typeface="Times New Roman"/>
              <a:sym typeface="Times New Roman"/>
            </a:endParaRPr>
          </a:p>
        </p:txBody>
      </p:sp>
      <p:grpSp>
        <p:nvGrpSpPr>
          <p:cNvPr id="2367" name="Google Shape;2367;p95"/>
          <p:cNvGrpSpPr/>
          <p:nvPr/>
        </p:nvGrpSpPr>
        <p:grpSpPr>
          <a:xfrm>
            <a:off x="5574031" y="5119369"/>
            <a:ext cx="1201420" cy="948690"/>
            <a:chOff x="5574030" y="5119369"/>
            <a:chExt cx="1201420" cy="948690"/>
          </a:xfrm>
        </p:grpSpPr>
        <p:sp>
          <p:nvSpPr>
            <p:cNvPr id="2368" name="Google Shape;2368;p95"/>
            <p:cNvSpPr/>
            <p:nvPr/>
          </p:nvSpPr>
          <p:spPr>
            <a:xfrm>
              <a:off x="5574030" y="5119369"/>
              <a:ext cx="1201420" cy="948690"/>
            </a:xfrm>
            <a:custGeom>
              <a:rect b="b" l="l" r="r" t="t"/>
              <a:pathLst>
                <a:path extrusionOk="0" h="948689" w="1201420">
                  <a:moveTo>
                    <a:pt x="1201420" y="0"/>
                  </a:moveTo>
                  <a:lnTo>
                    <a:pt x="0" y="0"/>
                  </a:lnTo>
                  <a:lnTo>
                    <a:pt x="0" y="948689"/>
                  </a:lnTo>
                  <a:lnTo>
                    <a:pt x="1201420" y="948689"/>
                  </a:lnTo>
                  <a:lnTo>
                    <a:pt x="120142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9" name="Google Shape;2369;p95"/>
            <p:cNvSpPr/>
            <p:nvPr/>
          </p:nvSpPr>
          <p:spPr>
            <a:xfrm>
              <a:off x="5574030" y="5119369"/>
              <a:ext cx="1200150" cy="947419"/>
            </a:xfrm>
            <a:custGeom>
              <a:rect b="b" l="l" r="r" t="t"/>
              <a:pathLst>
                <a:path extrusionOk="0" h="947420" w="1200150">
                  <a:moveTo>
                    <a:pt x="0" y="947419"/>
                  </a:moveTo>
                  <a:lnTo>
                    <a:pt x="1200150" y="947419"/>
                  </a:lnTo>
                  <a:lnTo>
                    <a:pt x="1200150" y="0"/>
                  </a:lnTo>
                  <a:lnTo>
                    <a:pt x="0" y="0"/>
                  </a:lnTo>
                  <a:lnTo>
                    <a:pt x="0" y="94741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0" name="Google Shape;2370;p95"/>
          <p:cNvSpPr txBox="1"/>
          <p:nvPr/>
        </p:nvSpPr>
        <p:spPr>
          <a:xfrm>
            <a:off x="5574030" y="5119370"/>
            <a:ext cx="1201420" cy="1080423"/>
          </a:xfrm>
          <a:prstGeom prst="rect">
            <a:avLst/>
          </a:prstGeom>
          <a:noFill/>
          <a:ln>
            <a:noFill/>
          </a:ln>
        </p:spPr>
        <p:txBody>
          <a:bodyPr anchorCtr="0" anchor="t" bIns="0" lIns="0" spcFirstLastPara="1" rIns="0" wrap="square" tIns="65400">
            <a:spAutoFit/>
          </a:bodyPr>
          <a:lstStyle/>
          <a:p>
            <a:pPr indent="-167640" lvl="0" marL="300990" marR="105410" rtl="0" algn="l">
              <a:lnSpc>
                <a:spcPct val="103400"/>
              </a:lnSpc>
              <a:spcBef>
                <a:spcPts val="0"/>
              </a:spcBef>
              <a:spcAft>
                <a:spcPts val="0"/>
              </a:spcAft>
              <a:buNone/>
            </a:pPr>
            <a:r>
              <a:rPr lang="en-US" sz="1600">
                <a:solidFill>
                  <a:schemeClr val="dk1"/>
                </a:solidFill>
                <a:latin typeface="Times New Roman"/>
                <a:ea typeface="Times New Roman"/>
                <a:cs typeface="Times New Roman"/>
                <a:sym typeface="Times New Roman"/>
              </a:rPr>
              <a:t>Pseudorandom  Sequence  Generator</a:t>
            </a:r>
            <a:endParaRPr sz="1600">
              <a:solidFill>
                <a:schemeClr val="dk1"/>
              </a:solidFill>
              <a:latin typeface="Times New Roman"/>
              <a:ea typeface="Times New Roman"/>
              <a:cs typeface="Times New Roman"/>
              <a:sym typeface="Times New Roman"/>
            </a:endParaRPr>
          </a:p>
        </p:txBody>
      </p:sp>
      <p:grpSp>
        <p:nvGrpSpPr>
          <p:cNvPr id="2371" name="Google Shape;2371;p95"/>
          <p:cNvGrpSpPr/>
          <p:nvPr/>
        </p:nvGrpSpPr>
        <p:grpSpPr>
          <a:xfrm>
            <a:off x="2322829" y="5119369"/>
            <a:ext cx="1131570" cy="948690"/>
            <a:chOff x="2322829" y="5119369"/>
            <a:chExt cx="1131570" cy="948690"/>
          </a:xfrm>
        </p:grpSpPr>
        <p:sp>
          <p:nvSpPr>
            <p:cNvPr id="2372" name="Google Shape;2372;p95"/>
            <p:cNvSpPr/>
            <p:nvPr/>
          </p:nvSpPr>
          <p:spPr>
            <a:xfrm>
              <a:off x="2322829" y="5119369"/>
              <a:ext cx="1131570" cy="948690"/>
            </a:xfrm>
            <a:custGeom>
              <a:rect b="b" l="l" r="r" t="t"/>
              <a:pathLst>
                <a:path extrusionOk="0" h="948689" w="1131570">
                  <a:moveTo>
                    <a:pt x="1131570" y="0"/>
                  </a:moveTo>
                  <a:lnTo>
                    <a:pt x="0" y="0"/>
                  </a:lnTo>
                  <a:lnTo>
                    <a:pt x="0" y="948689"/>
                  </a:lnTo>
                  <a:lnTo>
                    <a:pt x="1131570" y="948689"/>
                  </a:lnTo>
                  <a:lnTo>
                    <a:pt x="113157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3" name="Google Shape;2373;p95"/>
            <p:cNvSpPr/>
            <p:nvPr/>
          </p:nvSpPr>
          <p:spPr>
            <a:xfrm>
              <a:off x="2322829" y="5119369"/>
              <a:ext cx="1130300" cy="947419"/>
            </a:xfrm>
            <a:custGeom>
              <a:rect b="b" l="l" r="r" t="t"/>
              <a:pathLst>
                <a:path extrusionOk="0" h="947420" w="1130300">
                  <a:moveTo>
                    <a:pt x="0" y="947419"/>
                  </a:moveTo>
                  <a:lnTo>
                    <a:pt x="1130299" y="947419"/>
                  </a:lnTo>
                  <a:lnTo>
                    <a:pt x="1130299" y="0"/>
                  </a:lnTo>
                  <a:lnTo>
                    <a:pt x="0" y="0"/>
                  </a:lnTo>
                  <a:lnTo>
                    <a:pt x="0" y="947419"/>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4" name="Google Shape;2374;p95"/>
          <p:cNvSpPr txBox="1"/>
          <p:nvPr/>
        </p:nvSpPr>
        <p:spPr>
          <a:xfrm>
            <a:off x="2322829" y="5119370"/>
            <a:ext cx="1131570" cy="826828"/>
          </a:xfrm>
          <a:prstGeom prst="rect">
            <a:avLst/>
          </a:prstGeom>
          <a:noFill/>
          <a:ln>
            <a:noFill/>
          </a:ln>
        </p:spPr>
        <p:txBody>
          <a:bodyPr anchorCtr="0" anchor="t" bIns="0" lIns="0" spcFirstLastPara="1" rIns="0" wrap="square" tIns="65400">
            <a:spAutoFit/>
          </a:bodyPr>
          <a:lstStyle/>
          <a:p>
            <a:pPr indent="-153670" lvl="0" marL="254634" marR="67310" rtl="0" algn="l">
              <a:lnSpc>
                <a:spcPct val="103400"/>
              </a:lnSpc>
              <a:spcBef>
                <a:spcPts val="0"/>
              </a:spcBef>
              <a:spcAft>
                <a:spcPts val="0"/>
              </a:spcAft>
              <a:buNone/>
            </a:pPr>
            <a:r>
              <a:rPr lang="en-US" sz="1600">
                <a:solidFill>
                  <a:schemeClr val="dk1"/>
                </a:solidFill>
                <a:latin typeface="Times New Roman"/>
                <a:ea typeface="Times New Roman"/>
                <a:cs typeface="Times New Roman"/>
                <a:sym typeface="Times New Roman"/>
              </a:rPr>
              <a:t>Pseudorandom  Sequence  Generator</a:t>
            </a:r>
            <a:endParaRPr sz="1600">
              <a:solidFill>
                <a:schemeClr val="dk1"/>
              </a:solidFill>
              <a:latin typeface="Times New Roman"/>
              <a:ea typeface="Times New Roman"/>
              <a:cs typeface="Times New Roman"/>
              <a:sym typeface="Times New Roman"/>
            </a:endParaRPr>
          </a:p>
        </p:txBody>
      </p:sp>
      <p:grpSp>
        <p:nvGrpSpPr>
          <p:cNvPr id="2375" name="Google Shape;2375;p95"/>
          <p:cNvGrpSpPr/>
          <p:nvPr/>
        </p:nvGrpSpPr>
        <p:grpSpPr>
          <a:xfrm>
            <a:off x="344170" y="2461260"/>
            <a:ext cx="8620759" cy="2658110"/>
            <a:chOff x="344169" y="2461260"/>
            <a:chExt cx="8620759" cy="2658110"/>
          </a:xfrm>
        </p:grpSpPr>
        <p:sp>
          <p:nvSpPr>
            <p:cNvPr id="2376" name="Google Shape;2376;p95"/>
            <p:cNvSpPr/>
            <p:nvPr/>
          </p:nvSpPr>
          <p:spPr>
            <a:xfrm>
              <a:off x="2039619" y="3978910"/>
              <a:ext cx="588010" cy="0"/>
            </a:xfrm>
            <a:custGeom>
              <a:rect b="b" l="l" r="r" t="t"/>
              <a:pathLst>
                <a:path extrusionOk="0" h="120000" w="588010">
                  <a:moveTo>
                    <a:pt x="0" y="0"/>
                  </a:moveTo>
                  <a:lnTo>
                    <a:pt x="58801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7" name="Google Shape;2377;p95"/>
            <p:cNvSpPr/>
            <p:nvPr/>
          </p:nvSpPr>
          <p:spPr>
            <a:xfrm>
              <a:off x="4478020" y="3789680"/>
              <a:ext cx="283210" cy="379730"/>
            </a:xfrm>
            <a:custGeom>
              <a:rect b="b" l="l" r="r" t="t"/>
              <a:pathLst>
                <a:path extrusionOk="0" h="379729" w="283210">
                  <a:moveTo>
                    <a:pt x="140969" y="0"/>
                  </a:moveTo>
                  <a:lnTo>
                    <a:pt x="69991" y="25917"/>
                  </a:lnTo>
                  <a:lnTo>
                    <a:pt x="41433" y="55562"/>
                  </a:lnTo>
                  <a:lnTo>
                    <a:pt x="19332" y="93885"/>
                  </a:lnTo>
                  <a:lnTo>
                    <a:pt x="5062" y="139053"/>
                  </a:lnTo>
                  <a:lnTo>
                    <a:pt x="0" y="189230"/>
                  </a:lnTo>
                  <a:lnTo>
                    <a:pt x="5062" y="239941"/>
                  </a:lnTo>
                  <a:lnTo>
                    <a:pt x="19332" y="285467"/>
                  </a:lnTo>
                  <a:lnTo>
                    <a:pt x="41433" y="324008"/>
                  </a:lnTo>
                  <a:lnTo>
                    <a:pt x="69991" y="353765"/>
                  </a:lnTo>
                  <a:lnTo>
                    <a:pt x="103628" y="372939"/>
                  </a:lnTo>
                  <a:lnTo>
                    <a:pt x="140969" y="379730"/>
                  </a:lnTo>
                  <a:lnTo>
                    <a:pt x="178405" y="372939"/>
                  </a:lnTo>
                  <a:lnTo>
                    <a:pt x="212278" y="353765"/>
                  </a:lnTo>
                  <a:lnTo>
                    <a:pt x="241141" y="324008"/>
                  </a:lnTo>
                  <a:lnTo>
                    <a:pt x="263548" y="285467"/>
                  </a:lnTo>
                  <a:lnTo>
                    <a:pt x="278053" y="239941"/>
                  </a:lnTo>
                  <a:lnTo>
                    <a:pt x="283209" y="189230"/>
                  </a:lnTo>
                  <a:lnTo>
                    <a:pt x="278053" y="139053"/>
                  </a:lnTo>
                  <a:lnTo>
                    <a:pt x="263548" y="93885"/>
                  </a:lnTo>
                  <a:lnTo>
                    <a:pt x="241141" y="55562"/>
                  </a:lnTo>
                  <a:lnTo>
                    <a:pt x="212278" y="25917"/>
                  </a:lnTo>
                  <a:lnTo>
                    <a:pt x="178405" y="6785"/>
                  </a:lnTo>
                  <a:lnTo>
                    <a:pt x="14096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8" name="Google Shape;2378;p95"/>
            <p:cNvSpPr/>
            <p:nvPr/>
          </p:nvSpPr>
          <p:spPr>
            <a:xfrm>
              <a:off x="3030219" y="3789680"/>
              <a:ext cx="1731010" cy="379730"/>
            </a:xfrm>
            <a:custGeom>
              <a:rect b="b" l="l" r="r" t="t"/>
              <a:pathLst>
                <a:path extrusionOk="0" h="379729" w="1731010">
                  <a:moveTo>
                    <a:pt x="1447800" y="189230"/>
                  </a:moveTo>
                  <a:lnTo>
                    <a:pt x="1452862" y="139053"/>
                  </a:lnTo>
                  <a:lnTo>
                    <a:pt x="1467132" y="93885"/>
                  </a:lnTo>
                  <a:lnTo>
                    <a:pt x="1489233" y="55562"/>
                  </a:lnTo>
                  <a:lnTo>
                    <a:pt x="1517791" y="25917"/>
                  </a:lnTo>
                  <a:lnTo>
                    <a:pt x="1551428" y="6785"/>
                  </a:lnTo>
                  <a:lnTo>
                    <a:pt x="1588770" y="0"/>
                  </a:lnTo>
                  <a:lnTo>
                    <a:pt x="1626205" y="6785"/>
                  </a:lnTo>
                  <a:lnTo>
                    <a:pt x="1660078" y="25917"/>
                  </a:lnTo>
                  <a:lnTo>
                    <a:pt x="1688941" y="55562"/>
                  </a:lnTo>
                  <a:lnTo>
                    <a:pt x="1711348" y="93885"/>
                  </a:lnTo>
                  <a:lnTo>
                    <a:pt x="1725853" y="139053"/>
                  </a:lnTo>
                  <a:lnTo>
                    <a:pt x="1731009" y="189230"/>
                  </a:lnTo>
                  <a:lnTo>
                    <a:pt x="1725853" y="239941"/>
                  </a:lnTo>
                  <a:lnTo>
                    <a:pt x="1711348" y="285467"/>
                  </a:lnTo>
                  <a:lnTo>
                    <a:pt x="1688941" y="324008"/>
                  </a:lnTo>
                  <a:lnTo>
                    <a:pt x="1660078" y="353765"/>
                  </a:lnTo>
                  <a:lnTo>
                    <a:pt x="1626205" y="372939"/>
                  </a:lnTo>
                  <a:lnTo>
                    <a:pt x="1588770" y="379730"/>
                  </a:lnTo>
                  <a:lnTo>
                    <a:pt x="1551428" y="372939"/>
                  </a:lnTo>
                  <a:lnTo>
                    <a:pt x="1517791" y="353765"/>
                  </a:lnTo>
                  <a:lnTo>
                    <a:pt x="1489233" y="324008"/>
                  </a:lnTo>
                  <a:lnTo>
                    <a:pt x="1467132" y="285467"/>
                  </a:lnTo>
                  <a:lnTo>
                    <a:pt x="1452862" y="239941"/>
                  </a:lnTo>
                  <a:lnTo>
                    <a:pt x="1447800" y="189230"/>
                  </a:lnTo>
                  <a:close/>
                </a:path>
                <a:path extrusionOk="0" h="379729" w="1731010">
                  <a:moveTo>
                    <a:pt x="1447800" y="189230"/>
                  </a:moveTo>
                  <a:lnTo>
                    <a:pt x="1731009" y="189230"/>
                  </a:lnTo>
                </a:path>
                <a:path extrusionOk="0" h="379729" w="1731010">
                  <a:moveTo>
                    <a:pt x="1588770" y="0"/>
                  </a:moveTo>
                  <a:lnTo>
                    <a:pt x="1588770" y="379730"/>
                  </a:lnTo>
                </a:path>
                <a:path extrusionOk="0" h="379729" w="1731010">
                  <a:moveTo>
                    <a:pt x="0" y="189230"/>
                  </a:moveTo>
                  <a:lnTo>
                    <a:pt x="1328420" y="18923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9" name="Google Shape;2379;p95"/>
            <p:cNvSpPr/>
            <p:nvPr/>
          </p:nvSpPr>
          <p:spPr>
            <a:xfrm>
              <a:off x="4347209" y="3920490"/>
              <a:ext cx="130810" cy="116839"/>
            </a:xfrm>
            <a:custGeom>
              <a:rect b="b" l="l" r="r" t="t"/>
              <a:pathLst>
                <a:path extrusionOk="0" h="116839" w="130810">
                  <a:moveTo>
                    <a:pt x="0" y="0"/>
                  </a:moveTo>
                  <a:lnTo>
                    <a:pt x="0" y="116840"/>
                  </a:lnTo>
                  <a:lnTo>
                    <a:pt x="130810"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0" name="Google Shape;2380;p95"/>
            <p:cNvSpPr/>
            <p:nvPr/>
          </p:nvSpPr>
          <p:spPr>
            <a:xfrm>
              <a:off x="2745740" y="3789680"/>
              <a:ext cx="284480" cy="379730"/>
            </a:xfrm>
            <a:custGeom>
              <a:rect b="b" l="l" r="r" t="t"/>
              <a:pathLst>
                <a:path extrusionOk="0" h="379729" w="284480">
                  <a:moveTo>
                    <a:pt x="142240" y="0"/>
                  </a:moveTo>
                  <a:lnTo>
                    <a:pt x="104363" y="6785"/>
                  </a:lnTo>
                  <a:lnTo>
                    <a:pt x="70367" y="25917"/>
                  </a:lnTo>
                  <a:lnTo>
                    <a:pt x="41592" y="55562"/>
                  </a:lnTo>
                  <a:lnTo>
                    <a:pt x="19379" y="93885"/>
                  </a:lnTo>
                  <a:lnTo>
                    <a:pt x="5068" y="139053"/>
                  </a:lnTo>
                  <a:lnTo>
                    <a:pt x="0" y="189230"/>
                  </a:lnTo>
                  <a:lnTo>
                    <a:pt x="5068" y="239941"/>
                  </a:lnTo>
                  <a:lnTo>
                    <a:pt x="19379" y="285467"/>
                  </a:lnTo>
                  <a:lnTo>
                    <a:pt x="41592" y="324008"/>
                  </a:lnTo>
                  <a:lnTo>
                    <a:pt x="70367" y="353765"/>
                  </a:lnTo>
                  <a:lnTo>
                    <a:pt x="104363" y="372939"/>
                  </a:lnTo>
                  <a:lnTo>
                    <a:pt x="142240" y="379730"/>
                  </a:lnTo>
                  <a:lnTo>
                    <a:pt x="180116" y="372939"/>
                  </a:lnTo>
                  <a:lnTo>
                    <a:pt x="214112" y="353765"/>
                  </a:lnTo>
                  <a:lnTo>
                    <a:pt x="242887" y="324008"/>
                  </a:lnTo>
                  <a:lnTo>
                    <a:pt x="265100" y="285467"/>
                  </a:lnTo>
                  <a:lnTo>
                    <a:pt x="279411" y="239941"/>
                  </a:lnTo>
                  <a:lnTo>
                    <a:pt x="284480" y="189230"/>
                  </a:lnTo>
                  <a:lnTo>
                    <a:pt x="279411" y="139053"/>
                  </a:lnTo>
                  <a:lnTo>
                    <a:pt x="265100" y="93885"/>
                  </a:lnTo>
                  <a:lnTo>
                    <a:pt x="242887" y="55562"/>
                  </a:lnTo>
                  <a:lnTo>
                    <a:pt x="214112" y="25917"/>
                  </a:lnTo>
                  <a:lnTo>
                    <a:pt x="180116" y="6785"/>
                  </a:lnTo>
                  <a:lnTo>
                    <a:pt x="14224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1" name="Google Shape;2381;p95"/>
            <p:cNvSpPr/>
            <p:nvPr/>
          </p:nvSpPr>
          <p:spPr>
            <a:xfrm>
              <a:off x="2745740" y="3789680"/>
              <a:ext cx="284480" cy="379730"/>
            </a:xfrm>
            <a:custGeom>
              <a:rect b="b" l="l" r="r" t="t"/>
              <a:pathLst>
                <a:path extrusionOk="0" h="379729" w="284480">
                  <a:moveTo>
                    <a:pt x="0" y="189230"/>
                  </a:moveTo>
                  <a:lnTo>
                    <a:pt x="5068" y="139053"/>
                  </a:lnTo>
                  <a:lnTo>
                    <a:pt x="19379" y="93885"/>
                  </a:lnTo>
                  <a:lnTo>
                    <a:pt x="41592" y="55562"/>
                  </a:lnTo>
                  <a:lnTo>
                    <a:pt x="70367" y="25917"/>
                  </a:lnTo>
                  <a:lnTo>
                    <a:pt x="104363" y="6785"/>
                  </a:lnTo>
                  <a:lnTo>
                    <a:pt x="142240" y="0"/>
                  </a:lnTo>
                  <a:lnTo>
                    <a:pt x="180116" y="6785"/>
                  </a:lnTo>
                  <a:lnTo>
                    <a:pt x="214112" y="25917"/>
                  </a:lnTo>
                  <a:lnTo>
                    <a:pt x="242887" y="55562"/>
                  </a:lnTo>
                  <a:lnTo>
                    <a:pt x="265100" y="93885"/>
                  </a:lnTo>
                  <a:lnTo>
                    <a:pt x="279411" y="139053"/>
                  </a:lnTo>
                  <a:lnTo>
                    <a:pt x="284480" y="189230"/>
                  </a:lnTo>
                  <a:lnTo>
                    <a:pt x="279411" y="239941"/>
                  </a:lnTo>
                  <a:lnTo>
                    <a:pt x="265100" y="285467"/>
                  </a:lnTo>
                  <a:lnTo>
                    <a:pt x="242887" y="324008"/>
                  </a:lnTo>
                  <a:lnTo>
                    <a:pt x="214112" y="353765"/>
                  </a:lnTo>
                  <a:lnTo>
                    <a:pt x="180116" y="372939"/>
                  </a:lnTo>
                  <a:lnTo>
                    <a:pt x="142240" y="379730"/>
                  </a:lnTo>
                  <a:lnTo>
                    <a:pt x="104363" y="372939"/>
                  </a:lnTo>
                  <a:lnTo>
                    <a:pt x="70367" y="353765"/>
                  </a:lnTo>
                  <a:lnTo>
                    <a:pt x="41592" y="324008"/>
                  </a:lnTo>
                  <a:lnTo>
                    <a:pt x="19379" y="285467"/>
                  </a:lnTo>
                  <a:lnTo>
                    <a:pt x="5068" y="239941"/>
                  </a:lnTo>
                  <a:lnTo>
                    <a:pt x="0" y="189230"/>
                  </a:lnTo>
                  <a:close/>
                </a:path>
                <a:path extrusionOk="0" h="379729" w="284480">
                  <a:moveTo>
                    <a:pt x="243840" y="58420"/>
                  </a:moveTo>
                  <a:lnTo>
                    <a:pt x="41910" y="323850"/>
                  </a:lnTo>
                </a:path>
                <a:path extrusionOk="0" h="379729" w="284480">
                  <a:moveTo>
                    <a:pt x="43180" y="46990"/>
                  </a:moveTo>
                  <a:lnTo>
                    <a:pt x="29210" y="68580"/>
                  </a:lnTo>
                  <a:lnTo>
                    <a:pt x="245110" y="320040"/>
                  </a:lnTo>
                </a:path>
                <a:path extrusionOk="0" h="379729" w="284480">
                  <a:moveTo>
                    <a:pt x="38100" y="62230"/>
                  </a:moveTo>
                  <a:lnTo>
                    <a:pt x="50800" y="4445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2" name="Google Shape;2382;p95"/>
            <p:cNvSpPr/>
            <p:nvPr/>
          </p:nvSpPr>
          <p:spPr>
            <a:xfrm>
              <a:off x="2616200" y="3920490"/>
              <a:ext cx="129539" cy="116839"/>
            </a:xfrm>
            <a:custGeom>
              <a:rect b="b" l="l" r="r" t="t"/>
              <a:pathLst>
                <a:path extrusionOk="0" h="116839" w="129539">
                  <a:moveTo>
                    <a:pt x="0" y="0"/>
                  </a:moveTo>
                  <a:lnTo>
                    <a:pt x="0" y="116840"/>
                  </a:lnTo>
                  <a:lnTo>
                    <a:pt x="129539"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3" name="Google Shape;2383;p95"/>
            <p:cNvSpPr/>
            <p:nvPr/>
          </p:nvSpPr>
          <p:spPr>
            <a:xfrm>
              <a:off x="2887979" y="4329430"/>
              <a:ext cx="0" cy="789940"/>
            </a:xfrm>
            <a:custGeom>
              <a:rect b="b" l="l" r="r" t="t"/>
              <a:pathLst>
                <a:path extrusionOk="0" h="789939" w="120000">
                  <a:moveTo>
                    <a:pt x="0" y="78994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4" name="Google Shape;2384;p95"/>
            <p:cNvSpPr/>
            <p:nvPr/>
          </p:nvSpPr>
          <p:spPr>
            <a:xfrm>
              <a:off x="2844800" y="4169410"/>
              <a:ext cx="86360" cy="173990"/>
            </a:xfrm>
            <a:custGeom>
              <a:rect b="b" l="l" r="r" t="t"/>
              <a:pathLst>
                <a:path extrusionOk="0" h="173989" w="86360">
                  <a:moveTo>
                    <a:pt x="43180" y="0"/>
                  </a:moveTo>
                  <a:lnTo>
                    <a:pt x="0" y="173989"/>
                  </a:lnTo>
                  <a:lnTo>
                    <a:pt x="86360" y="173989"/>
                  </a:lnTo>
                  <a:lnTo>
                    <a:pt x="4318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5" name="Google Shape;2385;p95"/>
            <p:cNvSpPr/>
            <p:nvPr/>
          </p:nvSpPr>
          <p:spPr>
            <a:xfrm>
              <a:off x="344169" y="3978910"/>
              <a:ext cx="657860" cy="0"/>
            </a:xfrm>
            <a:custGeom>
              <a:rect b="b" l="l" r="r" t="t"/>
              <a:pathLst>
                <a:path extrusionOk="0" h="120000" w="657860">
                  <a:moveTo>
                    <a:pt x="0" y="0"/>
                  </a:moveTo>
                  <a:lnTo>
                    <a:pt x="65786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6" name="Google Shape;2386;p95"/>
            <p:cNvSpPr/>
            <p:nvPr/>
          </p:nvSpPr>
          <p:spPr>
            <a:xfrm>
              <a:off x="990599" y="3920490"/>
              <a:ext cx="130810" cy="116839"/>
            </a:xfrm>
            <a:custGeom>
              <a:rect b="b" l="l" r="r" t="t"/>
              <a:pathLst>
                <a:path extrusionOk="0" h="116839" w="130809">
                  <a:moveTo>
                    <a:pt x="0" y="0"/>
                  </a:moveTo>
                  <a:lnTo>
                    <a:pt x="0" y="116840"/>
                  </a:lnTo>
                  <a:lnTo>
                    <a:pt x="130809"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7" name="Google Shape;2387;p95"/>
            <p:cNvSpPr/>
            <p:nvPr/>
          </p:nvSpPr>
          <p:spPr>
            <a:xfrm>
              <a:off x="4618989" y="2461260"/>
              <a:ext cx="0" cy="1168400"/>
            </a:xfrm>
            <a:custGeom>
              <a:rect b="b" l="l" r="r" t="t"/>
              <a:pathLst>
                <a:path extrusionOk="0" h="1168400" w="120000">
                  <a:moveTo>
                    <a:pt x="0" y="0"/>
                  </a:moveTo>
                  <a:lnTo>
                    <a:pt x="0" y="116840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8" name="Google Shape;2388;p95"/>
            <p:cNvSpPr/>
            <p:nvPr/>
          </p:nvSpPr>
          <p:spPr>
            <a:xfrm>
              <a:off x="4575809" y="3614420"/>
              <a:ext cx="86360" cy="175260"/>
            </a:xfrm>
            <a:custGeom>
              <a:rect b="b" l="l" r="r" t="t"/>
              <a:pathLst>
                <a:path extrusionOk="0" h="175260" w="86360">
                  <a:moveTo>
                    <a:pt x="86360" y="0"/>
                  </a:moveTo>
                  <a:lnTo>
                    <a:pt x="0" y="0"/>
                  </a:lnTo>
                  <a:lnTo>
                    <a:pt x="43179" y="175259"/>
                  </a:lnTo>
                  <a:lnTo>
                    <a:pt x="8636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9" name="Google Shape;2389;p95"/>
            <p:cNvSpPr/>
            <p:nvPr/>
          </p:nvSpPr>
          <p:spPr>
            <a:xfrm>
              <a:off x="6032500" y="3789680"/>
              <a:ext cx="283210" cy="379730"/>
            </a:xfrm>
            <a:custGeom>
              <a:rect b="b" l="l" r="r" t="t"/>
              <a:pathLst>
                <a:path extrusionOk="0" h="379729" w="283210">
                  <a:moveTo>
                    <a:pt x="142239" y="0"/>
                  </a:moveTo>
                  <a:lnTo>
                    <a:pt x="104363" y="6785"/>
                  </a:lnTo>
                  <a:lnTo>
                    <a:pt x="70367" y="25917"/>
                  </a:lnTo>
                  <a:lnTo>
                    <a:pt x="41592" y="55562"/>
                  </a:lnTo>
                  <a:lnTo>
                    <a:pt x="19379" y="93885"/>
                  </a:lnTo>
                  <a:lnTo>
                    <a:pt x="5068" y="139053"/>
                  </a:lnTo>
                  <a:lnTo>
                    <a:pt x="0" y="189230"/>
                  </a:lnTo>
                  <a:lnTo>
                    <a:pt x="5068" y="239941"/>
                  </a:lnTo>
                  <a:lnTo>
                    <a:pt x="19379" y="285467"/>
                  </a:lnTo>
                  <a:lnTo>
                    <a:pt x="41592" y="324008"/>
                  </a:lnTo>
                  <a:lnTo>
                    <a:pt x="70367" y="353765"/>
                  </a:lnTo>
                  <a:lnTo>
                    <a:pt x="104363" y="372939"/>
                  </a:lnTo>
                  <a:lnTo>
                    <a:pt x="142239" y="379730"/>
                  </a:lnTo>
                  <a:lnTo>
                    <a:pt x="179140" y="372939"/>
                  </a:lnTo>
                  <a:lnTo>
                    <a:pt x="212654" y="353765"/>
                  </a:lnTo>
                  <a:lnTo>
                    <a:pt x="241299" y="324008"/>
                  </a:lnTo>
                  <a:lnTo>
                    <a:pt x="263595" y="285467"/>
                  </a:lnTo>
                  <a:lnTo>
                    <a:pt x="278059" y="239941"/>
                  </a:lnTo>
                  <a:lnTo>
                    <a:pt x="283210" y="189230"/>
                  </a:lnTo>
                  <a:lnTo>
                    <a:pt x="278059" y="139053"/>
                  </a:lnTo>
                  <a:lnTo>
                    <a:pt x="263595" y="93885"/>
                  </a:lnTo>
                  <a:lnTo>
                    <a:pt x="241300" y="55562"/>
                  </a:lnTo>
                  <a:lnTo>
                    <a:pt x="212654" y="25917"/>
                  </a:lnTo>
                  <a:lnTo>
                    <a:pt x="179140" y="6785"/>
                  </a:lnTo>
                  <a:lnTo>
                    <a:pt x="14223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0" name="Google Shape;2390;p95"/>
            <p:cNvSpPr/>
            <p:nvPr/>
          </p:nvSpPr>
          <p:spPr>
            <a:xfrm>
              <a:off x="6032500" y="3789680"/>
              <a:ext cx="941069" cy="379730"/>
            </a:xfrm>
            <a:custGeom>
              <a:rect b="b" l="l" r="r" t="t"/>
              <a:pathLst>
                <a:path extrusionOk="0" h="379729" w="941070">
                  <a:moveTo>
                    <a:pt x="0" y="189230"/>
                  </a:moveTo>
                  <a:lnTo>
                    <a:pt x="5068" y="139053"/>
                  </a:lnTo>
                  <a:lnTo>
                    <a:pt x="19379" y="93885"/>
                  </a:lnTo>
                  <a:lnTo>
                    <a:pt x="41592" y="55562"/>
                  </a:lnTo>
                  <a:lnTo>
                    <a:pt x="70367" y="25917"/>
                  </a:lnTo>
                  <a:lnTo>
                    <a:pt x="104363" y="6785"/>
                  </a:lnTo>
                  <a:lnTo>
                    <a:pt x="142239" y="0"/>
                  </a:lnTo>
                  <a:lnTo>
                    <a:pt x="179140" y="6785"/>
                  </a:lnTo>
                  <a:lnTo>
                    <a:pt x="212654" y="25917"/>
                  </a:lnTo>
                  <a:lnTo>
                    <a:pt x="241300" y="55562"/>
                  </a:lnTo>
                  <a:lnTo>
                    <a:pt x="263595" y="93885"/>
                  </a:lnTo>
                  <a:lnTo>
                    <a:pt x="278059" y="139053"/>
                  </a:lnTo>
                  <a:lnTo>
                    <a:pt x="283210" y="189230"/>
                  </a:lnTo>
                  <a:lnTo>
                    <a:pt x="278059" y="239941"/>
                  </a:lnTo>
                  <a:lnTo>
                    <a:pt x="263595" y="285467"/>
                  </a:lnTo>
                  <a:lnTo>
                    <a:pt x="241299" y="324008"/>
                  </a:lnTo>
                  <a:lnTo>
                    <a:pt x="212654" y="353765"/>
                  </a:lnTo>
                  <a:lnTo>
                    <a:pt x="179140" y="372939"/>
                  </a:lnTo>
                  <a:lnTo>
                    <a:pt x="142239" y="379730"/>
                  </a:lnTo>
                  <a:lnTo>
                    <a:pt x="104363" y="372939"/>
                  </a:lnTo>
                  <a:lnTo>
                    <a:pt x="70367" y="353765"/>
                  </a:lnTo>
                  <a:lnTo>
                    <a:pt x="41592" y="324008"/>
                  </a:lnTo>
                  <a:lnTo>
                    <a:pt x="19379" y="285467"/>
                  </a:lnTo>
                  <a:lnTo>
                    <a:pt x="5068" y="239941"/>
                  </a:lnTo>
                  <a:lnTo>
                    <a:pt x="0" y="189230"/>
                  </a:lnTo>
                  <a:close/>
                </a:path>
                <a:path extrusionOk="0" h="379729" w="941070">
                  <a:moveTo>
                    <a:pt x="242570" y="58420"/>
                  </a:moveTo>
                  <a:lnTo>
                    <a:pt x="41910" y="323850"/>
                  </a:lnTo>
                </a:path>
                <a:path extrusionOk="0" h="379729" w="941070">
                  <a:moveTo>
                    <a:pt x="41910" y="46990"/>
                  </a:moveTo>
                  <a:lnTo>
                    <a:pt x="27939" y="68580"/>
                  </a:lnTo>
                  <a:lnTo>
                    <a:pt x="243839" y="320040"/>
                  </a:lnTo>
                </a:path>
                <a:path extrusionOk="0" h="379729" w="941070">
                  <a:moveTo>
                    <a:pt x="36829" y="62230"/>
                  </a:moveTo>
                  <a:lnTo>
                    <a:pt x="50800" y="44450"/>
                  </a:lnTo>
                </a:path>
                <a:path extrusionOk="0" h="379729" w="941070">
                  <a:moveTo>
                    <a:pt x="283210" y="189230"/>
                  </a:moveTo>
                  <a:lnTo>
                    <a:pt x="941070" y="18923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1" name="Google Shape;2391;p95"/>
            <p:cNvSpPr/>
            <p:nvPr/>
          </p:nvSpPr>
          <p:spPr>
            <a:xfrm>
              <a:off x="6963410" y="3920490"/>
              <a:ext cx="129539" cy="116839"/>
            </a:xfrm>
            <a:custGeom>
              <a:rect b="b" l="l" r="r" t="t"/>
              <a:pathLst>
                <a:path extrusionOk="0" h="116839" w="129540">
                  <a:moveTo>
                    <a:pt x="0" y="0"/>
                  </a:moveTo>
                  <a:lnTo>
                    <a:pt x="0" y="116840"/>
                  </a:lnTo>
                  <a:lnTo>
                    <a:pt x="129540"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2" name="Google Shape;2392;p95"/>
            <p:cNvSpPr/>
            <p:nvPr/>
          </p:nvSpPr>
          <p:spPr>
            <a:xfrm>
              <a:off x="6174739" y="4329430"/>
              <a:ext cx="0" cy="789940"/>
            </a:xfrm>
            <a:custGeom>
              <a:rect b="b" l="l" r="r" t="t"/>
              <a:pathLst>
                <a:path extrusionOk="0" h="789939" w="120000">
                  <a:moveTo>
                    <a:pt x="0" y="78994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3" name="Google Shape;2393;p95"/>
            <p:cNvSpPr/>
            <p:nvPr/>
          </p:nvSpPr>
          <p:spPr>
            <a:xfrm>
              <a:off x="6130289" y="4169410"/>
              <a:ext cx="86360" cy="173990"/>
            </a:xfrm>
            <a:custGeom>
              <a:rect b="b" l="l" r="r" t="t"/>
              <a:pathLst>
                <a:path extrusionOk="0" h="173989" w="86360">
                  <a:moveTo>
                    <a:pt x="44450" y="0"/>
                  </a:moveTo>
                  <a:lnTo>
                    <a:pt x="0" y="173989"/>
                  </a:lnTo>
                  <a:lnTo>
                    <a:pt x="86360" y="173989"/>
                  </a:lnTo>
                  <a:lnTo>
                    <a:pt x="444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4" name="Google Shape;2394;p95"/>
            <p:cNvSpPr/>
            <p:nvPr/>
          </p:nvSpPr>
          <p:spPr>
            <a:xfrm>
              <a:off x="8011160" y="3978910"/>
              <a:ext cx="835660" cy="0"/>
            </a:xfrm>
            <a:custGeom>
              <a:rect b="b" l="l" r="r" t="t"/>
              <a:pathLst>
                <a:path extrusionOk="0" h="120000" w="835659">
                  <a:moveTo>
                    <a:pt x="0" y="0"/>
                  </a:moveTo>
                  <a:lnTo>
                    <a:pt x="83566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5" name="Google Shape;2395;p95"/>
            <p:cNvSpPr/>
            <p:nvPr/>
          </p:nvSpPr>
          <p:spPr>
            <a:xfrm>
              <a:off x="8835389" y="3920490"/>
              <a:ext cx="129539" cy="116839"/>
            </a:xfrm>
            <a:custGeom>
              <a:rect b="b" l="l" r="r" t="t"/>
              <a:pathLst>
                <a:path extrusionOk="0" h="116839" w="129540">
                  <a:moveTo>
                    <a:pt x="0" y="0"/>
                  </a:moveTo>
                  <a:lnTo>
                    <a:pt x="0" y="116840"/>
                  </a:lnTo>
                  <a:lnTo>
                    <a:pt x="129539"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96" name="Google Shape;2396;p95"/>
          <p:cNvSpPr txBox="1"/>
          <p:nvPr/>
        </p:nvSpPr>
        <p:spPr>
          <a:xfrm>
            <a:off x="506731" y="4063238"/>
            <a:ext cx="469265" cy="546100"/>
          </a:xfrm>
          <a:prstGeom prst="rect">
            <a:avLst/>
          </a:prstGeom>
          <a:noFill/>
          <a:ln>
            <a:noFill/>
          </a:ln>
        </p:spPr>
        <p:txBody>
          <a:bodyPr anchorCtr="0" anchor="t" bIns="0" lIns="0" spcFirstLastPara="1" rIns="0" wrap="square" tIns="12050">
            <a:spAutoFit/>
          </a:bodyPr>
          <a:lstStyle/>
          <a:p>
            <a:pPr indent="-68580" lvl="0" marL="80645" marR="5080" rtl="0" algn="l">
              <a:lnSpc>
                <a:spcPct val="106800"/>
              </a:lnSpc>
              <a:spcBef>
                <a:spcPts val="0"/>
              </a:spcBef>
              <a:spcAft>
                <a:spcPts val="0"/>
              </a:spcAft>
              <a:buNone/>
            </a:pPr>
            <a:r>
              <a:rPr lang="en-US" sz="1600">
                <a:solidFill>
                  <a:schemeClr val="dk1"/>
                </a:solidFill>
                <a:latin typeface="Times New Roman"/>
                <a:ea typeface="Times New Roman"/>
                <a:cs typeface="Times New Roman"/>
                <a:sym typeface="Times New Roman"/>
              </a:rPr>
              <a:t>Source  Data</a:t>
            </a:r>
            <a:endParaRPr sz="1600">
              <a:solidFill>
                <a:schemeClr val="dk1"/>
              </a:solidFill>
              <a:latin typeface="Times New Roman"/>
              <a:ea typeface="Times New Roman"/>
              <a:cs typeface="Times New Roman"/>
              <a:sym typeface="Times New Roman"/>
            </a:endParaRPr>
          </a:p>
        </p:txBody>
      </p:sp>
      <p:sp>
        <p:nvSpPr>
          <p:cNvPr id="2397" name="Google Shape;2397;p95"/>
          <p:cNvSpPr txBox="1"/>
          <p:nvPr/>
        </p:nvSpPr>
        <p:spPr>
          <a:xfrm>
            <a:off x="8073391" y="4119117"/>
            <a:ext cx="814705" cy="808990"/>
          </a:xfrm>
          <a:prstGeom prst="rect">
            <a:avLst/>
          </a:prstGeom>
          <a:noFill/>
          <a:ln>
            <a:noFill/>
          </a:ln>
        </p:spPr>
        <p:txBody>
          <a:bodyPr anchorCtr="0" anchor="t" bIns="0" lIns="0" spcFirstLastPara="1" rIns="0" wrap="square" tIns="12050">
            <a:spAutoFit/>
          </a:bodyPr>
          <a:lstStyle/>
          <a:p>
            <a:pPr indent="0" lvl="0" marL="179705" marR="178435" rtl="0" algn="ctr">
              <a:lnSpc>
                <a:spcPct val="106800"/>
              </a:lnSpc>
              <a:spcBef>
                <a:spcPts val="0"/>
              </a:spcBef>
              <a:spcAft>
                <a:spcPts val="0"/>
              </a:spcAft>
              <a:buNone/>
            </a:pPr>
            <a:r>
              <a:rPr lang="en-US" sz="1600">
                <a:solidFill>
                  <a:schemeClr val="dk1"/>
                </a:solidFill>
                <a:latin typeface="Times New Roman"/>
                <a:ea typeface="Times New Roman"/>
                <a:cs typeface="Times New Roman"/>
                <a:sym typeface="Times New Roman"/>
              </a:rPr>
              <a:t>Output  Data</a:t>
            </a:r>
            <a:endParaRPr sz="1600">
              <a:solidFill>
                <a:schemeClr val="dk1"/>
              </a:solidFill>
              <a:latin typeface="Times New Roman"/>
              <a:ea typeface="Times New Roman"/>
              <a:cs typeface="Times New Roman"/>
              <a:sym typeface="Times New Roman"/>
            </a:endParaRPr>
          </a:p>
          <a:p>
            <a:pPr indent="0" lvl="0" marL="0" marR="0" rtl="0" algn="ctr">
              <a:lnSpc>
                <a:spcPct val="100000"/>
              </a:lnSpc>
              <a:spcBef>
                <a:spcPts val="150"/>
              </a:spcBef>
              <a:spcAft>
                <a:spcPts val="0"/>
              </a:spcAft>
              <a:buNone/>
            </a:pPr>
            <a:r>
              <a:rPr lang="en-US" sz="1600">
                <a:solidFill>
                  <a:schemeClr val="dk1"/>
                </a:solidFill>
                <a:latin typeface="Times New Roman"/>
                <a:ea typeface="Times New Roman"/>
                <a:cs typeface="Times New Roman"/>
                <a:sym typeface="Times New Roman"/>
              </a:rPr>
              <a:t>(to detector)</a:t>
            </a:r>
            <a:endParaRPr sz="1600">
              <a:solidFill>
                <a:schemeClr val="dk1"/>
              </a:solidFill>
              <a:latin typeface="Times New Roman"/>
              <a:ea typeface="Times New Roman"/>
              <a:cs typeface="Times New Roman"/>
              <a:sym typeface="Times New Roman"/>
            </a:endParaRPr>
          </a:p>
        </p:txBody>
      </p:sp>
      <p:grpSp>
        <p:nvGrpSpPr>
          <p:cNvPr id="2398" name="Google Shape;2398;p95"/>
          <p:cNvGrpSpPr/>
          <p:nvPr/>
        </p:nvGrpSpPr>
        <p:grpSpPr>
          <a:xfrm>
            <a:off x="4761229" y="3920490"/>
            <a:ext cx="1271270" cy="116839"/>
            <a:chOff x="4761229" y="3920490"/>
            <a:chExt cx="1271270" cy="116839"/>
          </a:xfrm>
        </p:grpSpPr>
        <p:sp>
          <p:nvSpPr>
            <p:cNvPr id="2399" name="Google Shape;2399;p95"/>
            <p:cNvSpPr/>
            <p:nvPr/>
          </p:nvSpPr>
          <p:spPr>
            <a:xfrm>
              <a:off x="4761229" y="3978910"/>
              <a:ext cx="1151890" cy="0"/>
            </a:xfrm>
            <a:custGeom>
              <a:rect b="b" l="l" r="r" t="t"/>
              <a:pathLst>
                <a:path extrusionOk="0" h="120000" w="1151889">
                  <a:moveTo>
                    <a:pt x="0" y="0"/>
                  </a:moveTo>
                  <a:lnTo>
                    <a:pt x="115189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0" name="Google Shape;2400;p95"/>
            <p:cNvSpPr/>
            <p:nvPr/>
          </p:nvSpPr>
          <p:spPr>
            <a:xfrm>
              <a:off x="5901689" y="3920490"/>
              <a:ext cx="130810" cy="116839"/>
            </a:xfrm>
            <a:custGeom>
              <a:rect b="b" l="l" r="r" t="t"/>
              <a:pathLst>
                <a:path extrusionOk="0" h="116839" w="130810">
                  <a:moveTo>
                    <a:pt x="0" y="0"/>
                  </a:moveTo>
                  <a:lnTo>
                    <a:pt x="0" y="116840"/>
                  </a:lnTo>
                  <a:lnTo>
                    <a:pt x="130810" y="58420"/>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01" name="Google Shape;2401;p95"/>
          <p:cNvSpPr txBox="1"/>
          <p:nvPr/>
        </p:nvSpPr>
        <p:spPr>
          <a:xfrm>
            <a:off x="561341" y="3628389"/>
            <a:ext cx="25844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b(t)</a:t>
            </a:r>
            <a:endParaRPr sz="1600">
              <a:solidFill>
                <a:schemeClr val="dk1"/>
              </a:solidFill>
              <a:latin typeface="Arial"/>
              <a:ea typeface="Arial"/>
              <a:cs typeface="Arial"/>
              <a:sym typeface="Arial"/>
            </a:endParaRPr>
          </a:p>
        </p:txBody>
      </p:sp>
      <p:sp>
        <p:nvSpPr>
          <p:cNvPr id="2402" name="Google Shape;2402;p95"/>
          <p:cNvSpPr txBox="1"/>
          <p:nvPr/>
        </p:nvSpPr>
        <p:spPr>
          <a:xfrm>
            <a:off x="2551430" y="4636771"/>
            <a:ext cx="25844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c(t)</a:t>
            </a:r>
            <a:endParaRPr sz="1600">
              <a:solidFill>
                <a:schemeClr val="dk1"/>
              </a:solidFill>
              <a:latin typeface="Arial"/>
              <a:ea typeface="Arial"/>
              <a:cs typeface="Arial"/>
              <a:sym typeface="Arial"/>
            </a:endParaRPr>
          </a:p>
        </p:txBody>
      </p:sp>
      <p:sp>
        <p:nvSpPr>
          <p:cNvPr id="2403" name="Google Shape;2403;p95"/>
          <p:cNvSpPr txBox="1"/>
          <p:nvPr/>
        </p:nvSpPr>
        <p:spPr>
          <a:xfrm>
            <a:off x="2189480" y="3684271"/>
            <a:ext cx="25717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s(t)</a:t>
            </a:r>
            <a:endParaRPr sz="1600">
              <a:solidFill>
                <a:schemeClr val="dk1"/>
              </a:solidFill>
              <a:latin typeface="Arial"/>
              <a:ea typeface="Arial"/>
              <a:cs typeface="Arial"/>
              <a:sym typeface="Arial"/>
            </a:endParaRPr>
          </a:p>
        </p:txBody>
      </p:sp>
      <p:sp>
        <p:nvSpPr>
          <p:cNvPr id="2404" name="Google Shape;2404;p95"/>
          <p:cNvSpPr txBox="1"/>
          <p:nvPr/>
        </p:nvSpPr>
        <p:spPr>
          <a:xfrm>
            <a:off x="3260091" y="3684271"/>
            <a:ext cx="25844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x(t)</a:t>
            </a:r>
            <a:endParaRPr sz="1600">
              <a:solidFill>
                <a:schemeClr val="dk1"/>
              </a:solidFill>
              <a:latin typeface="Arial"/>
              <a:ea typeface="Arial"/>
              <a:cs typeface="Arial"/>
              <a:sym typeface="Arial"/>
            </a:endParaRPr>
          </a:p>
        </p:txBody>
      </p:sp>
      <p:sp>
        <p:nvSpPr>
          <p:cNvPr id="2405" name="Google Shape;2405;p95"/>
          <p:cNvSpPr txBox="1"/>
          <p:nvPr/>
        </p:nvSpPr>
        <p:spPr>
          <a:xfrm>
            <a:off x="6570981" y="3684271"/>
            <a:ext cx="25844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u(t)</a:t>
            </a:r>
            <a:endParaRPr sz="1600">
              <a:solidFill>
                <a:schemeClr val="dk1"/>
              </a:solidFill>
              <a:latin typeface="Arial"/>
              <a:ea typeface="Arial"/>
              <a:cs typeface="Arial"/>
              <a:sym typeface="Arial"/>
            </a:endParaRPr>
          </a:p>
        </p:txBody>
      </p:sp>
      <p:sp>
        <p:nvSpPr>
          <p:cNvPr id="2406" name="Google Shape;2406;p95"/>
          <p:cNvSpPr txBox="1"/>
          <p:nvPr/>
        </p:nvSpPr>
        <p:spPr>
          <a:xfrm>
            <a:off x="5875021" y="4580890"/>
            <a:ext cx="25844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c(t)</a:t>
            </a:r>
            <a:endParaRPr sz="1600">
              <a:solidFill>
                <a:schemeClr val="dk1"/>
              </a:solidFill>
              <a:latin typeface="Arial"/>
              <a:ea typeface="Arial"/>
              <a:cs typeface="Arial"/>
              <a:sym typeface="Arial"/>
            </a:endParaRPr>
          </a:p>
        </p:txBody>
      </p:sp>
      <p:sp>
        <p:nvSpPr>
          <p:cNvPr id="2407" name="Google Shape;2407;p95"/>
          <p:cNvSpPr txBox="1"/>
          <p:nvPr/>
        </p:nvSpPr>
        <p:spPr>
          <a:xfrm>
            <a:off x="5514341" y="3684271"/>
            <a:ext cx="257175"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y(t)</a:t>
            </a:r>
            <a:endParaRPr sz="1600">
              <a:solidFill>
                <a:schemeClr val="dk1"/>
              </a:solidFill>
              <a:latin typeface="Arial"/>
              <a:ea typeface="Arial"/>
              <a:cs typeface="Arial"/>
              <a:sym typeface="Arial"/>
            </a:endParaRPr>
          </a:p>
        </p:txBody>
      </p:sp>
      <p:sp>
        <p:nvSpPr>
          <p:cNvPr id="2408" name="Google Shape;2408;p95"/>
          <p:cNvSpPr txBox="1"/>
          <p:nvPr/>
        </p:nvSpPr>
        <p:spPr>
          <a:xfrm>
            <a:off x="8323581" y="3628389"/>
            <a:ext cx="151130" cy="261610"/>
          </a:xfrm>
          <a:prstGeom prst="rect">
            <a:avLst/>
          </a:prstGeom>
          <a:noFill/>
          <a:ln>
            <a:noFill/>
          </a:ln>
        </p:spPr>
        <p:txBody>
          <a:bodyPr anchorCtr="0" anchor="t" bIns="0" lIns="0" spcFirstLastPara="1" rIns="0" wrap="square" tIns="15225">
            <a:spAutoFit/>
          </a:bodyPr>
          <a:lstStyle/>
          <a:p>
            <a:pPr indent="0" lvl="0" marL="12700" marR="0" rtl="0" algn="l">
              <a:lnSpc>
                <a:spcPct val="100000"/>
              </a:lnSpc>
              <a:spcBef>
                <a:spcPts val="0"/>
              </a:spcBef>
              <a:spcAft>
                <a:spcPts val="0"/>
              </a:spcAft>
              <a:buNone/>
            </a:pPr>
            <a:r>
              <a:rPr lang="en-US" sz="1600">
                <a:solidFill>
                  <a:schemeClr val="dk1"/>
                </a:solidFill>
                <a:latin typeface="Arial"/>
                <a:ea typeface="Arial"/>
                <a:cs typeface="Arial"/>
                <a:sym typeface="Arial"/>
              </a:rPr>
              <a:t>r</a:t>
            </a:r>
            <a:r>
              <a:rPr lang="en-US" sz="1300">
                <a:solidFill>
                  <a:schemeClr val="dk1"/>
                </a:solidFill>
                <a:latin typeface="Arial"/>
                <a:ea typeface="Arial"/>
                <a:cs typeface="Arial"/>
                <a:sym typeface="Arial"/>
              </a:rPr>
              <a:t>n</a:t>
            </a:r>
            <a:endParaRPr sz="1300">
              <a:solidFill>
                <a:schemeClr val="dk1"/>
              </a:solidFill>
              <a:latin typeface="Arial"/>
              <a:ea typeface="Arial"/>
              <a:cs typeface="Arial"/>
              <a:sym typeface="Arial"/>
            </a:endParaRPr>
          </a:p>
        </p:txBody>
      </p:sp>
      <p:sp>
        <p:nvSpPr>
          <p:cNvPr id="2409" name="Google Shape;2409;p95"/>
          <p:cNvSpPr txBox="1"/>
          <p:nvPr/>
        </p:nvSpPr>
        <p:spPr>
          <a:xfrm>
            <a:off x="6320790" y="2376171"/>
            <a:ext cx="1893570" cy="776605"/>
          </a:xfrm>
          <a:prstGeom prst="rect">
            <a:avLst/>
          </a:prstGeom>
          <a:noFill/>
          <a:ln>
            <a:noFill/>
          </a:ln>
        </p:spPr>
        <p:txBody>
          <a:bodyPr anchorCtr="0" anchor="t" bIns="0" lIns="0" spcFirstLastPara="1" rIns="0" wrap="square" tIns="15225">
            <a:spAutoFit/>
          </a:bodyPr>
          <a:lstStyle/>
          <a:p>
            <a:pPr indent="0" lvl="0" marL="20955" marR="0" rtl="0" algn="ctr">
              <a:lnSpc>
                <a:spcPct val="119625"/>
              </a:lnSpc>
              <a:spcBef>
                <a:spcPts val="0"/>
              </a:spcBef>
              <a:spcAft>
                <a:spcPts val="0"/>
              </a:spcAft>
              <a:buNone/>
            </a:pPr>
            <a:r>
              <a:rPr lang="en-US" sz="1600">
                <a:solidFill>
                  <a:schemeClr val="dk1"/>
                </a:solidFill>
                <a:latin typeface="Arial"/>
                <a:ea typeface="Arial"/>
                <a:cs typeface="Arial"/>
                <a:sym typeface="Arial"/>
              </a:rPr>
              <a:t>y(t) = j(t) + x(t)</a:t>
            </a:r>
            <a:endParaRPr sz="1600">
              <a:solidFill>
                <a:schemeClr val="dk1"/>
              </a:solidFill>
              <a:latin typeface="Arial"/>
              <a:ea typeface="Arial"/>
              <a:cs typeface="Arial"/>
              <a:sym typeface="Arial"/>
            </a:endParaRPr>
          </a:p>
          <a:p>
            <a:pPr indent="0" lvl="0" marL="33655" marR="0" rtl="0" algn="ctr">
              <a:lnSpc>
                <a:spcPct val="119625"/>
              </a:lnSpc>
              <a:spcBef>
                <a:spcPts val="0"/>
              </a:spcBef>
              <a:spcAft>
                <a:spcPts val="0"/>
              </a:spcAft>
              <a:buNone/>
            </a:pPr>
            <a:r>
              <a:rPr lang="en-US" sz="1600">
                <a:solidFill>
                  <a:schemeClr val="dk1"/>
                </a:solidFill>
                <a:latin typeface="Arial"/>
                <a:ea typeface="Arial"/>
                <a:cs typeface="Arial"/>
                <a:sym typeface="Arial"/>
              </a:rPr>
              <a:t>u(t) = s(t) + j(t)c(t)</a:t>
            </a:r>
            <a:endParaRPr sz="1600">
              <a:solidFill>
                <a:schemeClr val="dk1"/>
              </a:solidFill>
              <a:latin typeface="Arial"/>
              <a:ea typeface="Arial"/>
              <a:cs typeface="Arial"/>
              <a:sym typeface="Arial"/>
            </a:endParaRPr>
          </a:p>
          <a:p>
            <a:pPr indent="0" lvl="0" marL="0" marR="0" rtl="0" algn="ctr">
              <a:lnSpc>
                <a:spcPct val="100000"/>
              </a:lnSpc>
              <a:spcBef>
                <a:spcPts val="140"/>
              </a:spcBef>
              <a:spcAft>
                <a:spcPts val="0"/>
              </a:spcAft>
              <a:buNone/>
            </a:pPr>
            <a:r>
              <a:rPr lang="en-US" sz="1600">
                <a:solidFill>
                  <a:schemeClr val="dk1"/>
                </a:solidFill>
                <a:latin typeface="Arial"/>
                <a:ea typeface="Arial"/>
                <a:cs typeface="Arial"/>
                <a:sym typeface="Arial"/>
              </a:rPr>
              <a:t>r</a:t>
            </a:r>
            <a:r>
              <a:rPr lang="en-US" sz="1300">
                <a:solidFill>
                  <a:schemeClr val="dk1"/>
                </a:solidFill>
                <a:latin typeface="Arial"/>
                <a:ea typeface="Arial"/>
                <a:cs typeface="Arial"/>
                <a:sym typeface="Arial"/>
              </a:rPr>
              <a:t>n </a:t>
            </a:r>
            <a:r>
              <a:rPr lang="en-US" sz="1600">
                <a:solidFill>
                  <a:schemeClr val="dk1"/>
                </a:solidFill>
                <a:latin typeface="Arial"/>
                <a:ea typeface="Arial"/>
                <a:cs typeface="Arial"/>
                <a:sym typeface="Arial"/>
              </a:rPr>
              <a:t>= b</a:t>
            </a:r>
            <a:r>
              <a:rPr lang="en-US" sz="1300">
                <a:solidFill>
                  <a:schemeClr val="dk1"/>
                </a:solidFill>
                <a:latin typeface="Arial"/>
                <a:ea typeface="Arial"/>
                <a:cs typeface="Arial"/>
                <a:sym typeface="Arial"/>
              </a:rPr>
              <a:t>n </a:t>
            </a:r>
            <a:r>
              <a:rPr lang="en-US" sz="1600">
                <a:solidFill>
                  <a:schemeClr val="dk1"/>
                </a:solidFill>
                <a:latin typeface="Arial"/>
                <a:ea typeface="Arial"/>
                <a:cs typeface="Arial"/>
                <a:sym typeface="Arial"/>
              </a:rPr>
              <a:t>+ jammer projection</a:t>
            </a:r>
            <a:endParaRPr sz="1600">
              <a:solidFill>
                <a:schemeClr val="dk1"/>
              </a:solidFill>
              <a:latin typeface="Arial"/>
              <a:ea typeface="Arial"/>
              <a:cs typeface="Arial"/>
              <a:sym typeface="Arial"/>
            </a:endParaRPr>
          </a:p>
        </p:txBody>
      </p:sp>
      <p:sp>
        <p:nvSpPr>
          <p:cNvPr id="2410" name="Google Shape;2410;p95"/>
          <p:cNvSpPr txBox="1"/>
          <p:nvPr/>
        </p:nvSpPr>
        <p:spPr>
          <a:xfrm>
            <a:off x="1591311" y="2581910"/>
            <a:ext cx="1245235" cy="514984"/>
          </a:xfrm>
          <a:prstGeom prst="rect">
            <a:avLst/>
          </a:prstGeom>
          <a:noFill/>
          <a:ln>
            <a:noFill/>
          </a:ln>
        </p:spPr>
        <p:txBody>
          <a:bodyPr anchorCtr="0" anchor="t" bIns="0" lIns="0" spcFirstLastPara="1" rIns="0" wrap="square" tIns="15225">
            <a:spAutoFit/>
          </a:bodyPr>
          <a:lstStyle/>
          <a:p>
            <a:pPr indent="0" lvl="0" marL="0" marR="0" rtl="0" algn="ctr">
              <a:lnSpc>
                <a:spcPct val="119625"/>
              </a:lnSpc>
              <a:spcBef>
                <a:spcPts val="0"/>
              </a:spcBef>
              <a:spcAft>
                <a:spcPts val="0"/>
              </a:spcAft>
              <a:buNone/>
            </a:pPr>
            <a:r>
              <a:rPr lang="en-US" sz="1600">
                <a:solidFill>
                  <a:schemeClr val="dk1"/>
                </a:solidFill>
                <a:latin typeface="Arial"/>
                <a:ea typeface="Arial"/>
                <a:cs typeface="Arial"/>
                <a:sym typeface="Arial"/>
              </a:rPr>
              <a:t>s(t) = b(t)cos(w</a:t>
            </a:r>
            <a:r>
              <a:rPr lang="en-US" sz="1300">
                <a:solidFill>
                  <a:schemeClr val="dk1"/>
                </a:solidFill>
                <a:latin typeface="Arial"/>
                <a:ea typeface="Arial"/>
                <a:cs typeface="Arial"/>
                <a:sym typeface="Arial"/>
              </a:rPr>
              <a:t>o</a:t>
            </a:r>
            <a:r>
              <a:rPr lang="en-US" sz="1600">
                <a:solidFill>
                  <a:schemeClr val="dk1"/>
                </a:solidFill>
                <a:latin typeface="Arial"/>
                <a:ea typeface="Arial"/>
                <a:cs typeface="Arial"/>
                <a:sym typeface="Arial"/>
              </a:rPr>
              <a:t>t)</a:t>
            </a:r>
            <a:endParaRPr sz="1600">
              <a:solidFill>
                <a:schemeClr val="dk1"/>
              </a:solidFill>
              <a:latin typeface="Arial"/>
              <a:ea typeface="Arial"/>
              <a:cs typeface="Arial"/>
              <a:sym typeface="Arial"/>
            </a:endParaRPr>
          </a:p>
          <a:p>
            <a:pPr indent="0" lvl="0" marL="27305" marR="0" rtl="0" algn="ctr">
              <a:lnSpc>
                <a:spcPct val="119625"/>
              </a:lnSpc>
              <a:spcBef>
                <a:spcPts val="0"/>
              </a:spcBef>
              <a:spcAft>
                <a:spcPts val="0"/>
              </a:spcAft>
              <a:buNone/>
            </a:pPr>
            <a:r>
              <a:rPr lang="en-US" sz="1600">
                <a:solidFill>
                  <a:schemeClr val="dk1"/>
                </a:solidFill>
                <a:latin typeface="Arial"/>
                <a:ea typeface="Arial"/>
                <a:cs typeface="Arial"/>
                <a:sym typeface="Arial"/>
              </a:rPr>
              <a:t>x(t) = s(t)c(t)</a:t>
            </a:r>
            <a:endParaRPr sz="16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4" name="Shape 2414"/>
        <p:cNvGrpSpPr/>
        <p:nvPr/>
      </p:nvGrpSpPr>
      <p:grpSpPr>
        <a:xfrm>
          <a:off x="0" y="0"/>
          <a:ext cx="0" cy="0"/>
          <a:chOff x="0" y="0"/>
          <a:chExt cx="0" cy="0"/>
        </a:xfrm>
      </p:grpSpPr>
      <p:sp>
        <p:nvSpPr>
          <p:cNvPr id="2415" name="Google Shape;2415;p96"/>
          <p:cNvSpPr/>
          <p:nvPr/>
        </p:nvSpPr>
        <p:spPr>
          <a:xfrm>
            <a:off x="0" y="22860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16" name="Google Shape;2416;p96"/>
          <p:cNvGrpSpPr/>
          <p:nvPr/>
        </p:nvGrpSpPr>
        <p:grpSpPr>
          <a:xfrm>
            <a:off x="609601" y="1565909"/>
            <a:ext cx="7957820" cy="110489"/>
            <a:chOff x="609600" y="1565909"/>
            <a:chExt cx="7957820" cy="110489"/>
          </a:xfrm>
        </p:grpSpPr>
        <p:sp>
          <p:nvSpPr>
            <p:cNvPr id="2417" name="Google Shape;2417;p96"/>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8" name="Google Shape;2418;p96"/>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19" name="Google Shape;2419;p96"/>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0" name="Google Shape;2420;p96"/>
          <p:cNvSpPr txBox="1"/>
          <p:nvPr>
            <p:ph type="title"/>
          </p:nvPr>
        </p:nvSpPr>
        <p:spPr>
          <a:xfrm>
            <a:off x="651510" y="882650"/>
            <a:ext cx="1863091"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CDMA</a:t>
            </a:r>
            <a:endParaRPr/>
          </a:p>
        </p:txBody>
      </p:sp>
      <p:sp>
        <p:nvSpPr>
          <p:cNvPr id="2421" name="Google Shape;2421;p96"/>
          <p:cNvSpPr txBox="1"/>
          <p:nvPr/>
        </p:nvSpPr>
        <p:spPr>
          <a:xfrm>
            <a:off x="643891" y="240410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22" name="Google Shape;2422;p96"/>
          <p:cNvSpPr txBox="1"/>
          <p:nvPr/>
        </p:nvSpPr>
        <p:spPr>
          <a:xfrm>
            <a:off x="643891" y="341249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23" name="Google Shape;2423;p96"/>
          <p:cNvSpPr txBox="1"/>
          <p:nvPr/>
        </p:nvSpPr>
        <p:spPr>
          <a:xfrm>
            <a:off x="643891" y="487807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24" name="Google Shape;2424;p96"/>
          <p:cNvSpPr txBox="1"/>
          <p:nvPr/>
        </p:nvSpPr>
        <p:spPr>
          <a:xfrm>
            <a:off x="643891" y="1692911"/>
            <a:ext cx="8129905" cy="3634328"/>
          </a:xfrm>
          <a:prstGeom prst="rect">
            <a:avLst/>
          </a:prstGeom>
          <a:noFill/>
          <a:ln>
            <a:noFill/>
          </a:ln>
        </p:spPr>
        <p:txBody>
          <a:bodyPr anchorCtr="0" anchor="t" bIns="0" lIns="0" spcFirstLastPara="1" rIns="0" wrap="square" tIns="106675">
            <a:spAutoFit/>
          </a:bodyPr>
          <a:lstStyle/>
          <a:p>
            <a:pPr indent="0" lvl="0" marL="12700" marR="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Unique code to differentiate all users</a:t>
            </a:r>
            <a:endParaRPr sz="3000">
              <a:solidFill>
                <a:schemeClr val="dk1"/>
              </a:solidFill>
              <a:latin typeface="Verdana"/>
              <a:ea typeface="Verdana"/>
              <a:cs typeface="Verdana"/>
              <a:sym typeface="Verdana"/>
            </a:endParaRPr>
          </a:p>
          <a:p>
            <a:pPr indent="0" lvl="0" marL="482600" marR="231140" rtl="0" algn="l">
              <a:lnSpc>
                <a:spcPct val="100000"/>
              </a:lnSpc>
              <a:spcBef>
                <a:spcPts val="740"/>
              </a:spcBef>
              <a:spcAft>
                <a:spcPts val="0"/>
              </a:spcAft>
              <a:buNone/>
            </a:pPr>
            <a:r>
              <a:rPr lang="en-US" sz="3000">
                <a:solidFill>
                  <a:schemeClr val="dk1"/>
                </a:solidFill>
                <a:latin typeface="Verdana"/>
                <a:ea typeface="Verdana"/>
                <a:cs typeface="Verdana"/>
                <a:sym typeface="Verdana"/>
              </a:rPr>
              <a:t>Sequence used for spreading have low  cross-correlations</a:t>
            </a:r>
            <a:endParaRPr sz="3000">
              <a:solidFill>
                <a:schemeClr val="dk1"/>
              </a:solidFill>
              <a:latin typeface="Verdana"/>
              <a:ea typeface="Verdana"/>
              <a:cs typeface="Verdana"/>
              <a:sym typeface="Verdana"/>
            </a:endParaRPr>
          </a:p>
          <a:p>
            <a:pPr indent="0" lvl="0" marL="482600" marR="5080" rtl="0" algn="l">
              <a:lnSpc>
                <a:spcPct val="99900"/>
              </a:lnSpc>
              <a:spcBef>
                <a:spcPts val="750"/>
              </a:spcBef>
              <a:spcAft>
                <a:spcPts val="0"/>
              </a:spcAft>
              <a:buNone/>
            </a:pPr>
            <a:r>
              <a:rPr lang="en-US" sz="3000">
                <a:solidFill>
                  <a:schemeClr val="dk1"/>
                </a:solidFill>
                <a:latin typeface="Verdana"/>
                <a:ea typeface="Verdana"/>
                <a:cs typeface="Verdana"/>
                <a:sym typeface="Verdana"/>
              </a:rPr>
              <a:t>Allow many users to occupy all	the  frequency/bandwidth allocations at that  same time</a:t>
            </a:r>
            <a:endParaRPr sz="3000">
              <a:solidFill>
                <a:schemeClr val="dk1"/>
              </a:solidFill>
              <a:latin typeface="Verdana"/>
              <a:ea typeface="Verdana"/>
              <a:cs typeface="Verdana"/>
              <a:sym typeface="Verdana"/>
            </a:endParaRPr>
          </a:p>
          <a:p>
            <a:pPr indent="0" lvl="0" marL="482600" marR="0" rtl="0" algn="l">
              <a:lnSpc>
                <a:spcPct val="100000"/>
              </a:lnSpc>
              <a:spcBef>
                <a:spcPts val="750"/>
              </a:spcBef>
              <a:spcAft>
                <a:spcPts val="0"/>
              </a:spcAft>
              <a:buNone/>
            </a:pPr>
            <a:r>
              <a:rPr lang="en-US" sz="3000">
                <a:solidFill>
                  <a:schemeClr val="dk1"/>
                </a:solidFill>
                <a:latin typeface="Verdana"/>
                <a:ea typeface="Verdana"/>
                <a:cs typeface="Verdana"/>
                <a:sym typeface="Verdana"/>
              </a:rPr>
              <a:t>Processing gain is the system capacity</a:t>
            </a:r>
            <a:endParaRPr sz="3000">
              <a:solidFill>
                <a:schemeClr val="dk1"/>
              </a:solidFill>
              <a:latin typeface="Verdana"/>
              <a:ea typeface="Verdana"/>
              <a:cs typeface="Verdana"/>
              <a:sym typeface="Verdana"/>
            </a:endParaRPr>
          </a:p>
        </p:txBody>
      </p:sp>
      <p:sp>
        <p:nvSpPr>
          <p:cNvPr id="2425" name="Google Shape;2425;p96"/>
          <p:cNvSpPr txBox="1"/>
          <p:nvPr/>
        </p:nvSpPr>
        <p:spPr>
          <a:xfrm>
            <a:off x="1115061" y="540892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26" name="Google Shape;2426;p96"/>
          <p:cNvSpPr txBox="1"/>
          <p:nvPr/>
        </p:nvSpPr>
        <p:spPr>
          <a:xfrm>
            <a:off x="1551940" y="5351779"/>
            <a:ext cx="682625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How many users the system can support</a:t>
            </a:r>
            <a:endParaRPr sz="2600">
              <a:solidFill>
                <a:schemeClr val="dk1"/>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97"/>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32" name="Google Shape;2432;p97"/>
          <p:cNvGrpSpPr/>
          <p:nvPr/>
        </p:nvGrpSpPr>
        <p:grpSpPr>
          <a:xfrm>
            <a:off x="609601" y="1565909"/>
            <a:ext cx="7957820" cy="110489"/>
            <a:chOff x="609600" y="1565909"/>
            <a:chExt cx="7957820" cy="110489"/>
          </a:xfrm>
        </p:grpSpPr>
        <p:sp>
          <p:nvSpPr>
            <p:cNvPr id="2433" name="Google Shape;2433;p97"/>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4" name="Google Shape;2434;p97"/>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35" name="Google Shape;2435;p97"/>
          <p:cNvSpPr txBox="1"/>
          <p:nvPr>
            <p:ph type="title"/>
          </p:nvPr>
        </p:nvSpPr>
        <p:spPr>
          <a:xfrm>
            <a:off x="651509" y="882650"/>
            <a:ext cx="463550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2G: IS-95A (1995)</a:t>
            </a:r>
            <a:endParaRPr/>
          </a:p>
        </p:txBody>
      </p:sp>
      <p:sp>
        <p:nvSpPr>
          <p:cNvPr id="2436" name="Google Shape;2436;p97"/>
          <p:cNvSpPr txBox="1"/>
          <p:nvPr/>
        </p:nvSpPr>
        <p:spPr>
          <a:xfrm>
            <a:off x="546101" y="227965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37" name="Google Shape;2437;p97"/>
          <p:cNvSpPr txBox="1"/>
          <p:nvPr/>
        </p:nvSpPr>
        <p:spPr>
          <a:xfrm>
            <a:off x="546101" y="283082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38" name="Google Shape;2438;p97"/>
          <p:cNvSpPr txBox="1"/>
          <p:nvPr/>
        </p:nvSpPr>
        <p:spPr>
          <a:xfrm>
            <a:off x="546101" y="338327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39" name="Google Shape;2439;p97"/>
          <p:cNvSpPr txBox="1"/>
          <p:nvPr/>
        </p:nvSpPr>
        <p:spPr>
          <a:xfrm>
            <a:off x="546101" y="1568450"/>
            <a:ext cx="7755255" cy="2232660"/>
          </a:xfrm>
          <a:prstGeom prst="rect">
            <a:avLst/>
          </a:prstGeom>
          <a:noFill/>
          <a:ln>
            <a:noFill/>
          </a:ln>
        </p:spPr>
        <p:txBody>
          <a:bodyPr anchorCtr="0" anchor="t" bIns="0" lIns="0" spcFirstLastPara="1" rIns="0" wrap="square" tIns="12050">
            <a:spAutoFit/>
          </a:bodyPr>
          <a:lstStyle/>
          <a:p>
            <a:pPr indent="-469900" lvl="0" marL="482600" marR="3002915" rtl="0" algn="l">
              <a:lnSpc>
                <a:spcPct val="1206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Known as CDMAOne  Chip rate at 1.25Mbps</a:t>
            </a:r>
            <a:endParaRPr sz="3000">
              <a:solidFill>
                <a:schemeClr val="dk1"/>
              </a:solidFill>
              <a:latin typeface="Verdana"/>
              <a:ea typeface="Verdana"/>
              <a:cs typeface="Verdana"/>
              <a:sym typeface="Verdana"/>
            </a:endParaRPr>
          </a:p>
          <a:p>
            <a:pPr indent="0" lvl="0" marL="482600" marR="5080" rtl="0" algn="l">
              <a:lnSpc>
                <a:spcPct val="120800"/>
              </a:lnSpc>
              <a:spcBef>
                <a:spcPts val="5"/>
              </a:spcBef>
              <a:spcAft>
                <a:spcPts val="0"/>
              </a:spcAft>
              <a:buNone/>
            </a:pPr>
            <a:r>
              <a:rPr lang="en-US" sz="3000">
                <a:solidFill>
                  <a:schemeClr val="dk1"/>
                </a:solidFill>
                <a:latin typeface="Verdana"/>
                <a:ea typeface="Verdana"/>
                <a:cs typeface="Verdana"/>
                <a:sym typeface="Verdana"/>
              </a:rPr>
              <a:t>Convolutional codes, Viterbi Decoding  Downlink (Base station to mobile):</a:t>
            </a:r>
            <a:endParaRPr sz="3000">
              <a:solidFill>
                <a:schemeClr val="dk1"/>
              </a:solidFill>
              <a:latin typeface="Verdana"/>
              <a:ea typeface="Verdana"/>
              <a:cs typeface="Verdana"/>
              <a:sym typeface="Verdana"/>
            </a:endParaRPr>
          </a:p>
        </p:txBody>
      </p:sp>
      <p:sp>
        <p:nvSpPr>
          <p:cNvPr id="2440" name="Google Shape;2440;p97"/>
          <p:cNvSpPr txBox="1"/>
          <p:nvPr/>
        </p:nvSpPr>
        <p:spPr>
          <a:xfrm>
            <a:off x="1017270" y="391414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41" name="Google Shape;2441;p97"/>
          <p:cNvSpPr txBox="1"/>
          <p:nvPr/>
        </p:nvSpPr>
        <p:spPr>
          <a:xfrm>
            <a:off x="1017270" y="439292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42" name="Google Shape;2442;p97"/>
          <p:cNvSpPr txBox="1"/>
          <p:nvPr/>
        </p:nvSpPr>
        <p:spPr>
          <a:xfrm>
            <a:off x="1428751" y="3774440"/>
            <a:ext cx="6918325" cy="982980"/>
          </a:xfrm>
          <a:prstGeom prst="rect">
            <a:avLst/>
          </a:prstGeom>
          <a:noFill/>
          <a:ln>
            <a:noFill/>
          </a:ln>
        </p:spPr>
        <p:txBody>
          <a:bodyPr anchorCtr="0" anchor="t" bIns="0" lIns="0" spcFirstLastPara="1" rIns="0" wrap="square" tIns="12700">
            <a:spAutoFit/>
          </a:bodyPr>
          <a:lstStyle/>
          <a:p>
            <a:pPr indent="0" lvl="0" marL="38100" marR="30480" rtl="0" algn="l">
              <a:lnSpc>
                <a:spcPct val="120800"/>
              </a:lnSpc>
              <a:spcBef>
                <a:spcPts val="0"/>
              </a:spcBef>
              <a:spcAft>
                <a:spcPts val="0"/>
              </a:spcAft>
              <a:buNone/>
            </a:pPr>
            <a:r>
              <a:rPr lang="en-US" sz="2600">
                <a:solidFill>
                  <a:schemeClr val="dk1"/>
                </a:solidFill>
                <a:latin typeface="Verdana"/>
                <a:ea typeface="Verdana"/>
                <a:cs typeface="Verdana"/>
                <a:sym typeface="Verdana"/>
              </a:rPr>
              <a:t>Walsh code 64-bit for channel separation  M-sequence 2</a:t>
            </a:r>
            <a:r>
              <a:rPr baseline="30000" lang="en-US" sz="2250">
                <a:solidFill>
                  <a:schemeClr val="dk1"/>
                </a:solidFill>
                <a:latin typeface="Verdana"/>
                <a:ea typeface="Verdana"/>
                <a:cs typeface="Verdana"/>
                <a:sym typeface="Verdana"/>
              </a:rPr>
              <a:t>15 </a:t>
            </a:r>
            <a:r>
              <a:rPr lang="en-US" sz="2600">
                <a:solidFill>
                  <a:schemeClr val="dk1"/>
                </a:solidFill>
                <a:latin typeface="Verdana"/>
                <a:ea typeface="Verdana"/>
                <a:cs typeface="Verdana"/>
                <a:sym typeface="Verdana"/>
              </a:rPr>
              <a:t>for cell separation</a:t>
            </a:r>
            <a:endParaRPr sz="2600">
              <a:solidFill>
                <a:schemeClr val="dk1"/>
              </a:solidFill>
              <a:latin typeface="Verdana"/>
              <a:ea typeface="Verdana"/>
              <a:cs typeface="Verdana"/>
              <a:sym typeface="Verdana"/>
            </a:endParaRPr>
          </a:p>
        </p:txBody>
      </p:sp>
      <p:sp>
        <p:nvSpPr>
          <p:cNvPr id="2443" name="Google Shape;2443;p97"/>
          <p:cNvSpPr txBox="1"/>
          <p:nvPr/>
        </p:nvSpPr>
        <p:spPr>
          <a:xfrm>
            <a:off x="546101" y="48920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44" name="Google Shape;2444;p97"/>
          <p:cNvSpPr txBox="1"/>
          <p:nvPr/>
        </p:nvSpPr>
        <p:spPr>
          <a:xfrm>
            <a:off x="1016001" y="4827270"/>
            <a:ext cx="6083300"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Uplink (Mobile to base station):</a:t>
            </a:r>
            <a:endParaRPr sz="3000">
              <a:solidFill>
                <a:schemeClr val="dk1"/>
              </a:solidFill>
              <a:latin typeface="Verdana"/>
              <a:ea typeface="Verdana"/>
              <a:cs typeface="Verdana"/>
              <a:sym typeface="Verdana"/>
            </a:endParaRPr>
          </a:p>
        </p:txBody>
      </p:sp>
      <p:sp>
        <p:nvSpPr>
          <p:cNvPr id="2445" name="Google Shape;2445;p97"/>
          <p:cNvSpPr txBox="1"/>
          <p:nvPr/>
        </p:nvSpPr>
        <p:spPr>
          <a:xfrm>
            <a:off x="1017270" y="542290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46" name="Google Shape;2446;p97"/>
          <p:cNvSpPr txBox="1"/>
          <p:nvPr/>
        </p:nvSpPr>
        <p:spPr>
          <a:xfrm>
            <a:off x="1428751" y="5365750"/>
            <a:ext cx="6169025" cy="42164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2600">
                <a:solidFill>
                  <a:schemeClr val="dk1"/>
                </a:solidFill>
                <a:latin typeface="Verdana"/>
                <a:ea typeface="Verdana"/>
                <a:cs typeface="Verdana"/>
                <a:sym typeface="Verdana"/>
              </a:rPr>
              <a:t>M-sequence 2</a:t>
            </a:r>
            <a:r>
              <a:rPr baseline="30000" lang="en-US" sz="2250">
                <a:solidFill>
                  <a:schemeClr val="dk1"/>
                </a:solidFill>
                <a:latin typeface="Verdana"/>
                <a:ea typeface="Verdana"/>
                <a:cs typeface="Verdana"/>
                <a:sym typeface="Verdana"/>
              </a:rPr>
              <a:t>41 </a:t>
            </a:r>
            <a:r>
              <a:rPr lang="en-US" sz="2600">
                <a:solidFill>
                  <a:schemeClr val="dk1"/>
                </a:solidFill>
                <a:latin typeface="Verdana"/>
                <a:ea typeface="Verdana"/>
                <a:cs typeface="Verdana"/>
                <a:sym typeface="Verdana"/>
              </a:rPr>
              <a:t>for channel and user</a:t>
            </a:r>
            <a:endParaRPr sz="2600">
              <a:solidFill>
                <a:schemeClr val="dk1"/>
              </a:solidFill>
              <a:latin typeface="Verdana"/>
              <a:ea typeface="Verdana"/>
              <a:cs typeface="Verdana"/>
              <a:sym typeface="Verdana"/>
            </a:endParaRPr>
          </a:p>
        </p:txBody>
      </p:sp>
      <p:sp>
        <p:nvSpPr>
          <p:cNvPr id="2447" name="Google Shape;2447;p97"/>
          <p:cNvSpPr txBox="1"/>
          <p:nvPr/>
        </p:nvSpPr>
        <p:spPr>
          <a:xfrm>
            <a:off x="596901" y="5761990"/>
            <a:ext cx="795020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u="sng">
                <a:solidFill>
                  <a:schemeClr val="dk1"/>
                </a:solidFill>
                <a:latin typeface="Times New Roman"/>
                <a:ea typeface="Times New Roman"/>
                <a:cs typeface="Times New Roman"/>
                <a:sym typeface="Times New Roman"/>
              </a:rPr>
              <a:t> 	</a:t>
            </a:r>
            <a:r>
              <a:rPr lang="en-US" sz="2600" u="sng">
                <a:solidFill>
                  <a:schemeClr val="dk1"/>
                </a:solidFill>
                <a:latin typeface="Verdana"/>
                <a:ea typeface="Verdana"/>
                <a:cs typeface="Verdana"/>
                <a:sym typeface="Verdana"/>
              </a:rPr>
              <a:t>separation	</a:t>
            </a:r>
            <a:endParaRPr sz="2600">
              <a:solidFill>
                <a:schemeClr val="dk1"/>
              </a:solidFill>
              <a:latin typeface="Verdana"/>
              <a:ea typeface="Verdana"/>
              <a:cs typeface="Verdana"/>
              <a:sym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sp>
        <p:nvSpPr>
          <p:cNvPr id="2452" name="Google Shape;2452;p98"/>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53" name="Google Shape;2453;p98"/>
          <p:cNvGrpSpPr/>
          <p:nvPr/>
        </p:nvGrpSpPr>
        <p:grpSpPr>
          <a:xfrm>
            <a:off x="609601" y="1565909"/>
            <a:ext cx="7957820" cy="110489"/>
            <a:chOff x="609600" y="1565909"/>
            <a:chExt cx="7957820" cy="110489"/>
          </a:xfrm>
        </p:grpSpPr>
        <p:sp>
          <p:nvSpPr>
            <p:cNvPr id="2454" name="Google Shape;2454;p98"/>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5" name="Google Shape;2455;p98"/>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6" name="Google Shape;2456;p98"/>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7" name="Google Shape;2457;p98"/>
          <p:cNvSpPr txBox="1"/>
          <p:nvPr>
            <p:ph type="title"/>
          </p:nvPr>
        </p:nvSpPr>
        <p:spPr>
          <a:xfrm>
            <a:off x="651509" y="882650"/>
            <a:ext cx="463550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2G: IS-95A (1995)</a:t>
            </a:r>
            <a:endParaRPr/>
          </a:p>
        </p:txBody>
      </p:sp>
      <p:graphicFrame>
        <p:nvGraphicFramePr>
          <p:cNvPr id="2458" name="Google Shape;2458;p98"/>
          <p:cNvGraphicFramePr/>
          <p:nvPr/>
        </p:nvGraphicFramePr>
        <p:xfrm>
          <a:off x="670333" y="1758723"/>
          <a:ext cx="3000000" cy="3000000"/>
        </p:xfrm>
        <a:graphic>
          <a:graphicData uri="http://schemas.openxmlformats.org/drawingml/2006/table">
            <a:tbl>
              <a:tblPr bandRow="1" firstRow="1">
                <a:noFill/>
                <a:tableStyleId>{718B2871-B7B6-4A63-9577-FC8A6E8434A8}</a:tableStyleId>
              </a:tblPr>
              <a:tblGrid>
                <a:gridCol w="2950200"/>
                <a:gridCol w="4932675"/>
              </a:tblGrid>
              <a:tr h="396250">
                <a:tc>
                  <a:txBody>
                    <a:bodyPr/>
                    <a:lstStyle/>
                    <a:p>
                      <a:pPr indent="0" lvl="0" marL="88900" marR="0" rtl="0" algn="l">
                        <a:lnSpc>
                          <a:spcPct val="100000"/>
                        </a:lnSpc>
                        <a:spcBef>
                          <a:spcPts val="0"/>
                        </a:spcBef>
                        <a:spcAft>
                          <a:spcPts val="0"/>
                        </a:spcAft>
                        <a:buNone/>
                      </a:pPr>
                      <a:r>
                        <a:rPr b="1" lang="en-US" sz="2000" u="none" cap="none" strike="noStrike">
                          <a:latin typeface="Verdana"/>
                          <a:ea typeface="Verdana"/>
                          <a:cs typeface="Verdana"/>
                          <a:sym typeface="Verdana"/>
                        </a:rPr>
                        <a:t>Standard</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b="1" lang="en-US" sz="2000" u="none" cap="none" strike="noStrike">
                          <a:latin typeface="Verdana"/>
                          <a:ea typeface="Verdana"/>
                          <a:cs typeface="Verdana"/>
                          <a:sym typeface="Verdana"/>
                        </a:rPr>
                        <a:t>IS-95, ANSI J-STD-008</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Multiple Access</a:t>
                      </a:r>
                      <a:endParaRPr sz="2000" u="none" cap="none" strike="noStrike">
                        <a:latin typeface="Verdana"/>
                        <a:ea typeface="Verdana"/>
                        <a:cs typeface="Verdana"/>
                        <a:sym typeface="Verdana"/>
                      </a:endParaRPr>
                    </a:p>
                  </a:txBody>
                  <a:tcPr marT="457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CDMA</a:t>
                      </a:r>
                      <a:endParaRPr sz="2000" u="none" cap="none" strike="noStrike">
                        <a:latin typeface="Verdana"/>
                        <a:ea typeface="Verdana"/>
                        <a:cs typeface="Verdana"/>
                        <a:sym typeface="Verdana"/>
                      </a:endParaRPr>
                    </a:p>
                  </a:txBody>
                  <a:tcPr marT="4572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Uplink Frequency</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869-894 MHz</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Downlink Frequency</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824-849 MHz</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50">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Channel Separation</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1.25 MHz</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Modulation Scheme</a:t>
                      </a:r>
                      <a:endParaRPr sz="2000" u="none" cap="none" strike="noStrike">
                        <a:latin typeface="Verdana"/>
                        <a:ea typeface="Verdana"/>
                        <a:cs typeface="Verdana"/>
                        <a:sym typeface="Verdana"/>
                      </a:endParaRPr>
                    </a:p>
                  </a:txBody>
                  <a:tcPr marT="457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BPSK/QPSK</a:t>
                      </a:r>
                      <a:endParaRPr sz="2000" u="none" cap="none" strike="noStrike">
                        <a:latin typeface="Verdana"/>
                        <a:ea typeface="Verdana"/>
                        <a:cs typeface="Verdana"/>
                        <a:sym typeface="Verdana"/>
                      </a:endParaRPr>
                    </a:p>
                  </a:txBody>
                  <a:tcPr marT="4572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Number of Channel</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64</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Channel Bit Rate</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1.25 Mbps (chip rate)</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6250">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Speech Rate</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8~13 kbps</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Data Rate</a:t>
                      </a:r>
                      <a:endParaRPr sz="2000" u="none" cap="none" strike="noStrike">
                        <a:latin typeface="Verdana"/>
                        <a:ea typeface="Verdana"/>
                        <a:cs typeface="Verdana"/>
                        <a:sym typeface="Verdana"/>
                      </a:endParaRPr>
                    </a:p>
                  </a:txBody>
                  <a:tcPr marT="45725"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Up to 14.4 kbps</a:t>
                      </a:r>
                      <a:endParaRPr sz="2000" u="none" cap="none" strike="noStrike">
                        <a:latin typeface="Verdana"/>
                        <a:ea typeface="Verdana"/>
                        <a:cs typeface="Verdana"/>
                        <a:sym typeface="Verdana"/>
                      </a:endParaRPr>
                    </a:p>
                  </a:txBody>
                  <a:tcPr marT="45725"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94975">
                <a:tc>
                  <a:txBody>
                    <a:bodyPr/>
                    <a:lstStyle/>
                    <a:p>
                      <a:pPr indent="0" lvl="0" marL="88900" marR="0" rtl="0" algn="l">
                        <a:lnSpc>
                          <a:spcPct val="100000"/>
                        </a:lnSpc>
                        <a:spcBef>
                          <a:spcPts val="0"/>
                        </a:spcBef>
                        <a:spcAft>
                          <a:spcPts val="0"/>
                        </a:spcAft>
                        <a:buNone/>
                      </a:pPr>
                      <a:r>
                        <a:rPr lang="en-US" sz="2000" u="none" cap="none" strike="noStrike">
                          <a:latin typeface="Verdana"/>
                          <a:ea typeface="Verdana"/>
                          <a:cs typeface="Verdana"/>
                          <a:sym typeface="Verdana"/>
                        </a:rPr>
                        <a:t>Maximum Tx Power</a:t>
                      </a:r>
                      <a:endParaRPr sz="2000" u="none" cap="none" strike="noStrike">
                        <a:latin typeface="Verdana"/>
                        <a:ea typeface="Verdana"/>
                        <a:cs typeface="Verdana"/>
                        <a:sym typeface="Verdana"/>
                      </a:endParaRPr>
                    </a:p>
                  </a:txBody>
                  <a:tcPr marT="47000" marB="0" marR="0" marL="0">
                    <a:lnL cap="flat" cmpd="sng" w="28575">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90170" marR="0" rtl="0" algn="l">
                        <a:lnSpc>
                          <a:spcPct val="100000"/>
                        </a:lnSpc>
                        <a:spcBef>
                          <a:spcPts val="0"/>
                        </a:spcBef>
                        <a:spcAft>
                          <a:spcPts val="0"/>
                        </a:spcAft>
                        <a:buNone/>
                      </a:pPr>
                      <a:r>
                        <a:rPr lang="en-US" sz="2000" u="none" cap="none" strike="noStrike">
                          <a:latin typeface="Verdana"/>
                          <a:ea typeface="Verdana"/>
                          <a:cs typeface="Verdana"/>
                          <a:sym typeface="Verdana"/>
                        </a:rPr>
                        <a:t>600 mW</a:t>
                      </a:r>
                      <a:endParaRPr sz="2000" u="none" cap="none" strike="noStrike">
                        <a:latin typeface="Verdana"/>
                        <a:ea typeface="Verdana"/>
                        <a:cs typeface="Verdana"/>
                        <a:sym typeface="Verdana"/>
                      </a:endParaRPr>
                    </a:p>
                  </a:txBody>
                  <a:tcPr marT="47000" marB="0" marR="0" marL="0">
                    <a:lnL cap="flat" cmpd="sng" w="127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2" name="Shape 2462"/>
        <p:cNvGrpSpPr/>
        <p:nvPr/>
      </p:nvGrpSpPr>
      <p:grpSpPr>
        <a:xfrm>
          <a:off x="0" y="0"/>
          <a:ext cx="0" cy="0"/>
          <a:chOff x="0" y="0"/>
          <a:chExt cx="0" cy="0"/>
        </a:xfrm>
      </p:grpSpPr>
      <p:sp>
        <p:nvSpPr>
          <p:cNvPr id="2463" name="Google Shape;2463;p99"/>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64" name="Google Shape;2464;p99"/>
          <p:cNvGrpSpPr/>
          <p:nvPr/>
        </p:nvGrpSpPr>
        <p:grpSpPr>
          <a:xfrm>
            <a:off x="609601" y="1565909"/>
            <a:ext cx="7957820" cy="110489"/>
            <a:chOff x="609600" y="1565909"/>
            <a:chExt cx="7957820" cy="110489"/>
          </a:xfrm>
        </p:grpSpPr>
        <p:sp>
          <p:nvSpPr>
            <p:cNvPr id="2465" name="Google Shape;2465;p99"/>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6" name="Google Shape;2466;p99"/>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67" name="Google Shape;2467;p99"/>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8" name="Google Shape;2468;p99"/>
          <p:cNvSpPr txBox="1"/>
          <p:nvPr>
            <p:ph type="title"/>
          </p:nvPr>
        </p:nvSpPr>
        <p:spPr>
          <a:xfrm>
            <a:off x="651510" y="882650"/>
            <a:ext cx="511746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2.5G: IS-95B (1998)</a:t>
            </a:r>
            <a:endParaRPr/>
          </a:p>
        </p:txBody>
      </p:sp>
      <p:sp>
        <p:nvSpPr>
          <p:cNvPr id="2469" name="Google Shape;2469;p99"/>
          <p:cNvSpPr txBox="1"/>
          <p:nvPr/>
        </p:nvSpPr>
        <p:spPr>
          <a:xfrm>
            <a:off x="643891" y="1786890"/>
            <a:ext cx="6561455" cy="939800"/>
          </a:xfrm>
          <a:prstGeom prst="rect">
            <a:avLst/>
          </a:prstGeom>
          <a:noFill/>
          <a:ln>
            <a:noFill/>
          </a:ln>
        </p:spPr>
        <p:txBody>
          <a:bodyPr anchorCtr="0" anchor="t" bIns="0" lIns="0" spcFirstLastPara="1" rIns="0" wrap="square" tIns="12700">
            <a:spAutoFit/>
          </a:bodyPr>
          <a:lstStyle/>
          <a:p>
            <a:pPr indent="-469900" lvl="0" marL="482600" marR="508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Increased data rate for internet  applications</a:t>
            </a:r>
            <a:endParaRPr sz="3000">
              <a:solidFill>
                <a:schemeClr val="dk1"/>
              </a:solidFill>
              <a:latin typeface="Verdana"/>
              <a:ea typeface="Verdana"/>
              <a:cs typeface="Verdana"/>
              <a:sym typeface="Verdana"/>
            </a:endParaRPr>
          </a:p>
        </p:txBody>
      </p:sp>
      <p:sp>
        <p:nvSpPr>
          <p:cNvPr id="2470" name="Google Shape;2470;p99"/>
          <p:cNvSpPr txBox="1"/>
          <p:nvPr/>
        </p:nvSpPr>
        <p:spPr>
          <a:xfrm>
            <a:off x="1115061" y="283972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71" name="Google Shape;2471;p99"/>
          <p:cNvSpPr txBox="1"/>
          <p:nvPr/>
        </p:nvSpPr>
        <p:spPr>
          <a:xfrm>
            <a:off x="1551940" y="2782570"/>
            <a:ext cx="601853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Up to 115 kbps (8 times that of 2G)</a:t>
            </a:r>
            <a:endParaRPr sz="2600">
              <a:solidFill>
                <a:schemeClr val="dk1"/>
              </a:solidFill>
              <a:latin typeface="Verdana"/>
              <a:ea typeface="Verdana"/>
              <a:cs typeface="Verdana"/>
              <a:sym typeface="Verdana"/>
            </a:endParaRPr>
          </a:p>
        </p:txBody>
      </p:sp>
      <p:sp>
        <p:nvSpPr>
          <p:cNvPr id="2472" name="Google Shape;2472;p99"/>
          <p:cNvSpPr txBox="1"/>
          <p:nvPr/>
        </p:nvSpPr>
        <p:spPr>
          <a:xfrm>
            <a:off x="643891" y="333882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73" name="Google Shape;2473;p99"/>
          <p:cNvSpPr txBox="1"/>
          <p:nvPr/>
        </p:nvSpPr>
        <p:spPr>
          <a:xfrm>
            <a:off x="1113790" y="3274059"/>
            <a:ext cx="5539105" cy="93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3000">
                <a:solidFill>
                  <a:schemeClr val="dk1"/>
                </a:solidFill>
                <a:latin typeface="Verdana"/>
                <a:ea typeface="Verdana"/>
                <a:cs typeface="Verdana"/>
                <a:sym typeface="Verdana"/>
              </a:rPr>
              <a:t>Support web browser format  language</a:t>
            </a:r>
            <a:endParaRPr sz="3000">
              <a:solidFill>
                <a:schemeClr val="dk1"/>
              </a:solidFill>
              <a:latin typeface="Verdana"/>
              <a:ea typeface="Verdana"/>
              <a:cs typeface="Verdana"/>
              <a:sym typeface="Verdana"/>
            </a:endParaRPr>
          </a:p>
        </p:txBody>
      </p:sp>
      <p:sp>
        <p:nvSpPr>
          <p:cNvPr id="2474" name="Google Shape;2474;p99"/>
          <p:cNvSpPr txBox="1"/>
          <p:nvPr/>
        </p:nvSpPr>
        <p:spPr>
          <a:xfrm>
            <a:off x="1115061" y="43268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75" name="Google Shape;2475;p99"/>
          <p:cNvSpPr txBox="1"/>
          <p:nvPr/>
        </p:nvSpPr>
        <p:spPr>
          <a:xfrm>
            <a:off x="1551940" y="4269740"/>
            <a:ext cx="598043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Wireless Application Protocol (WAP)</a:t>
            </a:r>
            <a:endParaRPr sz="2600">
              <a:solidFill>
                <a:schemeClr val="dk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433831" y="332943"/>
            <a:ext cx="6637020"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Frequency spectrum of Amplitude Modulation</a:t>
            </a:r>
            <a:endParaRPr sz="2800"/>
          </a:p>
        </p:txBody>
      </p:sp>
      <p:sp>
        <p:nvSpPr>
          <p:cNvPr id="116" name="Google Shape;116;p19"/>
          <p:cNvSpPr txBox="1"/>
          <p:nvPr/>
        </p:nvSpPr>
        <p:spPr>
          <a:xfrm>
            <a:off x="535941" y="3759176"/>
            <a:ext cx="8087995" cy="2177519"/>
          </a:xfrm>
          <a:prstGeom prst="rect">
            <a:avLst/>
          </a:prstGeom>
          <a:noFill/>
          <a:ln>
            <a:noFill/>
          </a:ln>
        </p:spPr>
        <p:txBody>
          <a:bodyPr anchorCtr="0" anchor="t" bIns="0" lIns="0" spcFirstLastPara="1" rIns="0" wrap="square" tIns="73650">
            <a:spAutoFit/>
          </a:bodyPr>
          <a:lstStyle/>
          <a:p>
            <a:pPr indent="0" lvl="0" marL="12700" marR="0" rtl="0" algn="l">
              <a:lnSpc>
                <a:spcPct val="100000"/>
              </a:lnSpc>
              <a:spcBef>
                <a:spcPts val="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Frequency spectrum of AM comprises of:</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 lower side band whose highest frequency component is present at fc-fm</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An upper side band whose highest frequency component is present at fc+fm</a:t>
            </a:r>
            <a:endParaRPr sz="2000">
              <a:solidFill>
                <a:schemeClr val="dk1"/>
              </a:solidFill>
              <a:latin typeface="Times New Roman"/>
              <a:ea typeface="Times New Roman"/>
              <a:cs typeface="Times New Roman"/>
              <a:sym typeface="Times New Roman"/>
            </a:endParaRPr>
          </a:p>
          <a:p>
            <a:pPr indent="0" lvl="0" marL="12700" marR="0" rtl="0" algn="l">
              <a:lnSpc>
                <a:spcPct val="100000"/>
              </a:lnSpc>
              <a:spcBef>
                <a:spcPts val="480"/>
              </a:spcBef>
              <a:spcAft>
                <a:spcPts val="0"/>
              </a:spcAft>
              <a:buNone/>
            </a:pPr>
            <a:r>
              <a:rPr lang="en-US" sz="2000">
                <a:solidFill>
                  <a:schemeClr val="dk1"/>
                </a:solidFill>
                <a:latin typeface="Arial"/>
                <a:ea typeface="Arial"/>
                <a:cs typeface="Arial"/>
                <a:sym typeface="Arial"/>
              </a:rPr>
              <a:t>•	</a:t>
            </a:r>
            <a:r>
              <a:rPr lang="en-US" sz="2000">
                <a:solidFill>
                  <a:schemeClr val="dk1"/>
                </a:solidFill>
                <a:latin typeface="Times New Roman"/>
                <a:ea typeface="Times New Roman"/>
                <a:cs typeface="Times New Roman"/>
                <a:sym typeface="Times New Roman"/>
              </a:rPr>
              <a:t>Carrier frequency fc</a:t>
            </a:r>
            <a:endParaRPr sz="2000">
              <a:solidFill>
                <a:schemeClr val="dk1"/>
              </a:solidFill>
              <a:latin typeface="Times New Roman"/>
              <a:ea typeface="Times New Roman"/>
              <a:cs typeface="Times New Roman"/>
              <a:sym typeface="Times New Roman"/>
            </a:endParaRPr>
          </a:p>
          <a:p>
            <a:pPr indent="0" lvl="0" marL="12700" marR="1061085" rtl="0" algn="l">
              <a:lnSpc>
                <a:spcPct val="100000"/>
              </a:lnSpc>
              <a:spcBef>
                <a:spcPts val="480"/>
              </a:spcBef>
              <a:spcAft>
                <a:spcPts val="0"/>
              </a:spcAft>
              <a:buNone/>
            </a:pPr>
            <a:r>
              <a:rPr lang="en-US" sz="2000">
                <a:solidFill>
                  <a:schemeClr val="dk1"/>
                </a:solidFill>
                <a:latin typeface="Times New Roman"/>
                <a:ea typeface="Times New Roman"/>
                <a:cs typeface="Times New Roman"/>
                <a:sym typeface="Times New Roman"/>
              </a:rPr>
              <a:t>This type of amplitude modulation is known as double side band-full  carrier(DSB-FC)</a:t>
            </a:r>
            <a:endParaRPr sz="2000">
              <a:solidFill>
                <a:schemeClr val="dk1"/>
              </a:solidFill>
              <a:latin typeface="Times New Roman"/>
              <a:ea typeface="Times New Roman"/>
              <a:cs typeface="Times New Roman"/>
              <a:sym typeface="Times New Roman"/>
            </a:endParaRPr>
          </a:p>
        </p:txBody>
      </p:sp>
      <p:sp>
        <p:nvSpPr>
          <p:cNvPr id="117" name="Google Shape;117;p19"/>
          <p:cNvSpPr/>
          <p:nvPr/>
        </p:nvSpPr>
        <p:spPr>
          <a:xfrm>
            <a:off x="824386" y="1462876"/>
            <a:ext cx="7604954" cy="198527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
        <p:nvSpPr>
          <p:cNvPr id="2480" name="Google Shape;2480;p100"/>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81" name="Google Shape;2481;p100"/>
          <p:cNvGrpSpPr/>
          <p:nvPr/>
        </p:nvGrpSpPr>
        <p:grpSpPr>
          <a:xfrm>
            <a:off x="609601" y="1565909"/>
            <a:ext cx="7957820" cy="110489"/>
            <a:chOff x="609600" y="1565909"/>
            <a:chExt cx="7957820" cy="110489"/>
          </a:xfrm>
        </p:grpSpPr>
        <p:sp>
          <p:nvSpPr>
            <p:cNvPr id="2482" name="Google Shape;2482;p100"/>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3" name="Google Shape;2483;p100"/>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84" name="Google Shape;2484;p100"/>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5" name="Google Shape;2485;p100"/>
          <p:cNvSpPr txBox="1"/>
          <p:nvPr>
            <p:ph type="title"/>
          </p:nvPr>
        </p:nvSpPr>
        <p:spPr>
          <a:xfrm>
            <a:off x="651510" y="882650"/>
            <a:ext cx="3631565"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3G Technology</a:t>
            </a:r>
            <a:endParaRPr/>
          </a:p>
        </p:txBody>
      </p:sp>
      <p:sp>
        <p:nvSpPr>
          <p:cNvPr id="2486" name="Google Shape;2486;p100"/>
          <p:cNvSpPr txBox="1"/>
          <p:nvPr/>
        </p:nvSpPr>
        <p:spPr>
          <a:xfrm>
            <a:off x="643891" y="33172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87" name="Google Shape;2487;p100"/>
          <p:cNvSpPr txBox="1"/>
          <p:nvPr/>
        </p:nvSpPr>
        <p:spPr>
          <a:xfrm>
            <a:off x="643891" y="1786890"/>
            <a:ext cx="7261225" cy="1948180"/>
          </a:xfrm>
          <a:prstGeom prst="rect">
            <a:avLst/>
          </a:prstGeom>
          <a:noFill/>
          <a:ln>
            <a:noFill/>
          </a:ln>
        </p:spPr>
        <p:txBody>
          <a:bodyPr anchorCtr="0" anchor="t" bIns="0" lIns="0" spcFirstLastPara="1" rIns="0" wrap="square" tIns="12700">
            <a:spAutoFit/>
          </a:bodyPr>
          <a:lstStyle/>
          <a:p>
            <a:pPr indent="-469900" lvl="0" marL="482600" marR="5080" rtl="0" algn="l">
              <a:lnSpc>
                <a:spcPct val="999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Ability to receive live music,  interactive web sessions, voice and  data with multimedia features</a:t>
            </a:r>
            <a:endParaRPr sz="3000">
              <a:solidFill>
                <a:schemeClr val="dk1"/>
              </a:solidFill>
              <a:latin typeface="Verdana"/>
              <a:ea typeface="Verdana"/>
              <a:cs typeface="Verdana"/>
              <a:sym typeface="Verdana"/>
            </a:endParaRPr>
          </a:p>
          <a:p>
            <a:pPr indent="0" lvl="0" marL="482600" marR="0" rtl="0" algn="l">
              <a:lnSpc>
                <a:spcPct val="100000"/>
              </a:lnSpc>
              <a:spcBef>
                <a:spcPts val="750"/>
              </a:spcBef>
              <a:spcAft>
                <a:spcPts val="0"/>
              </a:spcAft>
              <a:buNone/>
            </a:pPr>
            <a:r>
              <a:rPr lang="en-US" sz="3000">
                <a:solidFill>
                  <a:schemeClr val="dk1"/>
                </a:solidFill>
                <a:latin typeface="Verdana"/>
                <a:ea typeface="Verdana"/>
                <a:cs typeface="Verdana"/>
                <a:sym typeface="Verdana"/>
              </a:rPr>
              <a:t>Global Standard IMT-2000</a:t>
            </a:r>
            <a:endParaRPr sz="3000">
              <a:solidFill>
                <a:schemeClr val="dk1"/>
              </a:solidFill>
              <a:latin typeface="Verdana"/>
              <a:ea typeface="Verdana"/>
              <a:cs typeface="Verdana"/>
              <a:sym typeface="Verdana"/>
            </a:endParaRPr>
          </a:p>
        </p:txBody>
      </p:sp>
      <p:sp>
        <p:nvSpPr>
          <p:cNvPr id="2488" name="Google Shape;2488;p100"/>
          <p:cNvSpPr txBox="1"/>
          <p:nvPr/>
        </p:nvSpPr>
        <p:spPr>
          <a:xfrm>
            <a:off x="1115061" y="384937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89" name="Google Shape;2489;p100"/>
          <p:cNvSpPr txBox="1"/>
          <p:nvPr/>
        </p:nvSpPr>
        <p:spPr>
          <a:xfrm>
            <a:off x="1115061" y="43268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490" name="Google Shape;2490;p100"/>
          <p:cNvSpPr txBox="1"/>
          <p:nvPr/>
        </p:nvSpPr>
        <p:spPr>
          <a:xfrm>
            <a:off x="1551940" y="3710940"/>
            <a:ext cx="5644515" cy="980440"/>
          </a:xfrm>
          <a:prstGeom prst="rect">
            <a:avLst/>
          </a:prstGeom>
          <a:noFill/>
          <a:ln>
            <a:noFill/>
          </a:ln>
        </p:spPr>
        <p:txBody>
          <a:bodyPr anchorCtr="0" anchor="t" bIns="0" lIns="0" spcFirstLastPara="1" rIns="0" wrap="square" tIns="93975">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CDMA 2000, proposed by TIA</a:t>
            </a:r>
            <a:endParaRPr sz="2600">
              <a:solidFill>
                <a:schemeClr val="dk1"/>
              </a:solidFill>
              <a:latin typeface="Verdana"/>
              <a:ea typeface="Verdana"/>
              <a:cs typeface="Verdana"/>
              <a:sym typeface="Verdana"/>
            </a:endParaRPr>
          </a:p>
          <a:p>
            <a:pPr indent="0" lvl="0" marL="12700" marR="0" rtl="0" algn="l">
              <a:lnSpc>
                <a:spcPct val="100000"/>
              </a:lnSpc>
              <a:spcBef>
                <a:spcPts val="640"/>
              </a:spcBef>
              <a:spcAft>
                <a:spcPts val="0"/>
              </a:spcAft>
              <a:buNone/>
            </a:pPr>
            <a:r>
              <a:rPr lang="en-US" sz="2600">
                <a:solidFill>
                  <a:schemeClr val="dk1"/>
                </a:solidFill>
                <a:latin typeface="Verdana"/>
                <a:ea typeface="Verdana"/>
                <a:cs typeface="Verdana"/>
                <a:sym typeface="Verdana"/>
              </a:rPr>
              <a:t>W-CDMA, proposed by ARIB/ETSI</a:t>
            </a:r>
            <a:endParaRPr sz="2600">
              <a:solidFill>
                <a:schemeClr val="dk1"/>
              </a:solidFill>
              <a:latin typeface="Verdana"/>
              <a:ea typeface="Verdana"/>
              <a:cs typeface="Verdana"/>
              <a:sym typeface="Verdana"/>
            </a:endParaRPr>
          </a:p>
        </p:txBody>
      </p:sp>
      <p:sp>
        <p:nvSpPr>
          <p:cNvPr id="2491" name="Google Shape;2491;p100"/>
          <p:cNvSpPr txBox="1"/>
          <p:nvPr/>
        </p:nvSpPr>
        <p:spPr>
          <a:xfrm>
            <a:off x="643891" y="482600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492" name="Google Shape;2492;p100"/>
          <p:cNvSpPr txBox="1"/>
          <p:nvPr/>
        </p:nvSpPr>
        <p:spPr>
          <a:xfrm>
            <a:off x="1113790" y="4761229"/>
            <a:ext cx="5471795" cy="9398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3000">
                <a:solidFill>
                  <a:schemeClr val="dk1"/>
                </a:solidFill>
                <a:latin typeface="Verdana"/>
                <a:ea typeface="Verdana"/>
                <a:cs typeface="Verdana"/>
                <a:sym typeface="Verdana"/>
              </a:rPr>
              <a:t>Issued by ITU (International  Telecommunication Union)</a:t>
            </a:r>
            <a:endParaRPr sz="3000">
              <a:solidFill>
                <a:schemeClr val="dk1"/>
              </a:solidFill>
              <a:latin typeface="Verdana"/>
              <a:ea typeface="Verdana"/>
              <a:cs typeface="Verdana"/>
              <a:sym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101"/>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98" name="Google Shape;2498;p101"/>
          <p:cNvGrpSpPr/>
          <p:nvPr/>
        </p:nvGrpSpPr>
        <p:grpSpPr>
          <a:xfrm>
            <a:off x="609601" y="1565909"/>
            <a:ext cx="7957820" cy="110489"/>
            <a:chOff x="609600" y="1565909"/>
            <a:chExt cx="7957820" cy="110489"/>
          </a:xfrm>
        </p:grpSpPr>
        <p:sp>
          <p:nvSpPr>
            <p:cNvPr id="2499" name="Google Shape;2499;p101"/>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0" name="Google Shape;2500;p101"/>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01" name="Google Shape;2501;p101"/>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2" name="Google Shape;2502;p101"/>
          <p:cNvSpPr txBox="1"/>
          <p:nvPr>
            <p:ph type="title"/>
          </p:nvPr>
        </p:nvSpPr>
        <p:spPr>
          <a:xfrm>
            <a:off x="651510" y="882650"/>
            <a:ext cx="419735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3G Specficiations</a:t>
            </a:r>
            <a:endParaRPr/>
          </a:p>
        </p:txBody>
      </p:sp>
      <p:sp>
        <p:nvSpPr>
          <p:cNvPr id="2503" name="Google Shape;2503;p101"/>
          <p:cNvSpPr txBox="1"/>
          <p:nvPr/>
        </p:nvSpPr>
        <p:spPr>
          <a:xfrm>
            <a:off x="618491" y="1692910"/>
            <a:ext cx="4817110" cy="1127760"/>
          </a:xfrm>
          <a:prstGeom prst="rect">
            <a:avLst/>
          </a:prstGeom>
          <a:noFill/>
          <a:ln>
            <a:noFill/>
          </a:ln>
        </p:spPr>
        <p:txBody>
          <a:bodyPr anchorCtr="0" anchor="t" bIns="0" lIns="0" spcFirstLastPara="1" rIns="0" wrap="square" tIns="106675">
            <a:spAutoFit/>
          </a:bodyPr>
          <a:lstStyle/>
          <a:p>
            <a:pPr indent="0" lvl="0" marL="38100" marR="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Excellent voice quality</a:t>
            </a:r>
            <a:endParaRPr sz="3000">
              <a:solidFill>
                <a:schemeClr val="dk1"/>
              </a:solidFill>
              <a:latin typeface="Verdana"/>
              <a:ea typeface="Verdana"/>
              <a:cs typeface="Verdana"/>
              <a:sym typeface="Verdana"/>
            </a:endParaRPr>
          </a:p>
          <a:p>
            <a:pPr indent="0" lvl="0" marL="38100" marR="0" rtl="0" algn="l">
              <a:lnSpc>
                <a:spcPct val="100000"/>
              </a:lnSpc>
              <a:spcBef>
                <a:spcPts val="74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Data rate</a:t>
            </a:r>
            <a:endParaRPr sz="3000">
              <a:solidFill>
                <a:schemeClr val="dk1"/>
              </a:solidFill>
              <a:latin typeface="Verdana"/>
              <a:ea typeface="Verdana"/>
              <a:cs typeface="Verdana"/>
              <a:sym typeface="Verdana"/>
            </a:endParaRPr>
          </a:p>
        </p:txBody>
      </p:sp>
      <p:sp>
        <p:nvSpPr>
          <p:cNvPr id="2504" name="Google Shape;2504;p101"/>
          <p:cNvSpPr txBox="1"/>
          <p:nvPr/>
        </p:nvSpPr>
        <p:spPr>
          <a:xfrm>
            <a:off x="1115061" y="293497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05" name="Google Shape;2505;p101"/>
          <p:cNvSpPr txBox="1"/>
          <p:nvPr/>
        </p:nvSpPr>
        <p:spPr>
          <a:xfrm>
            <a:off x="1115061" y="341375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06" name="Google Shape;2506;p101"/>
          <p:cNvSpPr txBox="1"/>
          <p:nvPr/>
        </p:nvSpPr>
        <p:spPr>
          <a:xfrm>
            <a:off x="1115061" y="389255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07" name="Google Shape;2507;p101"/>
          <p:cNvSpPr txBox="1"/>
          <p:nvPr/>
        </p:nvSpPr>
        <p:spPr>
          <a:xfrm>
            <a:off x="1551939" y="2795270"/>
            <a:ext cx="4657090" cy="1465145"/>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2600">
                <a:solidFill>
                  <a:schemeClr val="dk1"/>
                </a:solidFill>
                <a:latin typeface="Verdana"/>
                <a:ea typeface="Verdana"/>
                <a:cs typeface="Verdana"/>
                <a:sym typeface="Verdana"/>
              </a:rPr>
              <a:t>144 kbps in high mobility  384 kbps in limited mobility  2 Mbps in door</a:t>
            </a:r>
            <a:endParaRPr sz="2600">
              <a:solidFill>
                <a:schemeClr val="dk1"/>
              </a:solidFill>
              <a:latin typeface="Verdana"/>
              <a:ea typeface="Verdana"/>
              <a:cs typeface="Verdana"/>
              <a:sym typeface="Verdana"/>
            </a:endParaRPr>
          </a:p>
        </p:txBody>
      </p:sp>
      <p:sp>
        <p:nvSpPr>
          <p:cNvPr id="2508" name="Google Shape;2508;p101"/>
          <p:cNvSpPr txBox="1"/>
          <p:nvPr/>
        </p:nvSpPr>
        <p:spPr>
          <a:xfrm>
            <a:off x="643891" y="439165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09" name="Google Shape;2509;p101"/>
          <p:cNvSpPr txBox="1"/>
          <p:nvPr/>
        </p:nvSpPr>
        <p:spPr>
          <a:xfrm>
            <a:off x="643891" y="49428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10" name="Google Shape;2510;p101"/>
          <p:cNvSpPr txBox="1"/>
          <p:nvPr/>
        </p:nvSpPr>
        <p:spPr>
          <a:xfrm>
            <a:off x="643891" y="549529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11" name="Google Shape;2511;p101"/>
          <p:cNvSpPr txBox="1"/>
          <p:nvPr/>
        </p:nvSpPr>
        <p:spPr>
          <a:xfrm>
            <a:off x="1113789" y="4230370"/>
            <a:ext cx="6295390" cy="168148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3000">
                <a:solidFill>
                  <a:schemeClr val="dk1"/>
                </a:solidFill>
                <a:latin typeface="Verdana"/>
                <a:ea typeface="Verdana"/>
                <a:cs typeface="Verdana"/>
                <a:sym typeface="Verdana"/>
              </a:rPr>
              <a:t>Frequency Band 1885-2025 MHz  Convolutional Codes</a:t>
            </a:r>
            <a:endParaRPr sz="3000">
              <a:solidFill>
                <a:schemeClr val="dk1"/>
              </a:solidFill>
              <a:latin typeface="Verdana"/>
              <a:ea typeface="Verdana"/>
              <a:cs typeface="Verdana"/>
              <a:sym typeface="Verdana"/>
            </a:endParaRPr>
          </a:p>
          <a:p>
            <a:pPr indent="0" lvl="0" marL="12700" marR="0" rtl="0" algn="l">
              <a:lnSpc>
                <a:spcPct val="100000"/>
              </a:lnSpc>
              <a:spcBef>
                <a:spcPts val="740"/>
              </a:spcBef>
              <a:spcAft>
                <a:spcPts val="0"/>
              </a:spcAft>
              <a:buNone/>
            </a:pPr>
            <a:r>
              <a:rPr lang="en-US" sz="3000">
                <a:solidFill>
                  <a:schemeClr val="dk1"/>
                </a:solidFill>
                <a:latin typeface="Verdana"/>
                <a:ea typeface="Verdana"/>
                <a:cs typeface="Verdana"/>
                <a:sym typeface="Verdana"/>
              </a:rPr>
              <a:t>Turbo Codes for high data rates</a:t>
            </a:r>
            <a:endParaRPr sz="3000">
              <a:solidFill>
                <a:schemeClr val="dk1"/>
              </a:solidFill>
              <a:latin typeface="Verdana"/>
              <a:ea typeface="Verdana"/>
              <a:cs typeface="Verdana"/>
              <a:sym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102"/>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17" name="Google Shape;2517;p102"/>
          <p:cNvGrpSpPr/>
          <p:nvPr/>
        </p:nvGrpSpPr>
        <p:grpSpPr>
          <a:xfrm>
            <a:off x="609601" y="1565909"/>
            <a:ext cx="7957820" cy="110489"/>
            <a:chOff x="609600" y="1565909"/>
            <a:chExt cx="7957820" cy="110489"/>
          </a:xfrm>
        </p:grpSpPr>
        <p:sp>
          <p:nvSpPr>
            <p:cNvPr id="2518" name="Google Shape;2518;p102"/>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19" name="Google Shape;2519;p102"/>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20" name="Google Shape;2520;p102"/>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1" name="Google Shape;2521;p102"/>
          <p:cNvSpPr txBox="1"/>
          <p:nvPr>
            <p:ph type="title"/>
          </p:nvPr>
        </p:nvSpPr>
        <p:spPr>
          <a:xfrm>
            <a:off x="651510" y="882650"/>
            <a:ext cx="561340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3G: CDMA2000 (2000)</a:t>
            </a:r>
            <a:endParaRPr/>
          </a:p>
        </p:txBody>
      </p:sp>
      <p:sp>
        <p:nvSpPr>
          <p:cNvPr id="2522" name="Google Shape;2522;p102"/>
          <p:cNvSpPr txBox="1"/>
          <p:nvPr/>
        </p:nvSpPr>
        <p:spPr>
          <a:xfrm>
            <a:off x="643890" y="1765300"/>
            <a:ext cx="217170"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23" name="Google Shape;2523;p102"/>
          <p:cNvSpPr txBox="1"/>
          <p:nvPr/>
        </p:nvSpPr>
        <p:spPr>
          <a:xfrm>
            <a:off x="1113789" y="1708150"/>
            <a:ext cx="263779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CDMA 1xEV-DO</a:t>
            </a:r>
            <a:endParaRPr sz="2600">
              <a:solidFill>
                <a:schemeClr val="dk1"/>
              </a:solidFill>
              <a:latin typeface="Verdana"/>
              <a:ea typeface="Verdana"/>
              <a:cs typeface="Verdana"/>
              <a:sym typeface="Verdana"/>
            </a:endParaRPr>
          </a:p>
        </p:txBody>
      </p:sp>
      <p:sp>
        <p:nvSpPr>
          <p:cNvPr id="2524" name="Google Shape;2524;p102"/>
          <p:cNvSpPr txBox="1"/>
          <p:nvPr/>
        </p:nvSpPr>
        <p:spPr>
          <a:xfrm>
            <a:off x="1551939" y="2105659"/>
            <a:ext cx="345186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Verdana"/>
                <a:ea typeface="Verdana"/>
                <a:cs typeface="Verdana"/>
                <a:sym typeface="Verdana"/>
              </a:rPr>
              <a:t>peak data rate 2.4 Mbps</a:t>
            </a:r>
            <a:endParaRPr sz="2200">
              <a:solidFill>
                <a:schemeClr val="dk1"/>
              </a:solidFill>
              <a:latin typeface="Verdana"/>
              <a:ea typeface="Verdana"/>
              <a:cs typeface="Verdana"/>
              <a:sym typeface="Verdana"/>
            </a:endParaRPr>
          </a:p>
        </p:txBody>
      </p:sp>
      <p:sp>
        <p:nvSpPr>
          <p:cNvPr id="2525" name="Google Shape;2525;p102"/>
          <p:cNvSpPr txBox="1"/>
          <p:nvPr/>
        </p:nvSpPr>
        <p:spPr>
          <a:xfrm>
            <a:off x="1115061" y="2034031"/>
            <a:ext cx="161290" cy="701040"/>
          </a:xfrm>
          <a:prstGeom prst="rect">
            <a:avLst/>
          </a:prstGeom>
          <a:noFill/>
          <a:ln>
            <a:noFill/>
          </a:ln>
        </p:spPr>
        <p:txBody>
          <a:bodyPr anchorCtr="0" anchor="t" bIns="0" lIns="0" spcFirstLastPara="1" rIns="0" wrap="square" tIns="136525">
            <a:spAutoFit/>
          </a:bodyPr>
          <a:lstStyle/>
          <a:p>
            <a:pPr indent="0" lvl="0" marL="12700" marR="0" rtl="0" algn="l">
              <a:lnSpc>
                <a:spcPct val="100000"/>
              </a:lnSpc>
              <a:spcBef>
                <a:spcPts val="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a:p>
            <a:pPr indent="0" lvl="0" marL="12700" marR="0" rtl="0" algn="l">
              <a:lnSpc>
                <a:spcPct val="100000"/>
              </a:lnSpc>
              <a:spcBef>
                <a:spcPts val="98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p:txBody>
      </p:sp>
      <p:sp>
        <p:nvSpPr>
          <p:cNvPr id="2526" name="Google Shape;2526;p102"/>
          <p:cNvSpPr txBox="1"/>
          <p:nvPr/>
        </p:nvSpPr>
        <p:spPr>
          <a:xfrm>
            <a:off x="1551940" y="2443479"/>
            <a:ext cx="650240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Verdana"/>
                <a:ea typeface="Verdana"/>
                <a:cs typeface="Verdana"/>
                <a:sym typeface="Verdana"/>
              </a:rPr>
              <a:t>supports mp3 transfer and video conferencing</a:t>
            </a:r>
            <a:endParaRPr sz="2200">
              <a:solidFill>
                <a:schemeClr val="dk1"/>
              </a:solidFill>
              <a:latin typeface="Verdana"/>
              <a:ea typeface="Verdana"/>
              <a:cs typeface="Verdana"/>
              <a:sym typeface="Verdana"/>
            </a:endParaRPr>
          </a:p>
        </p:txBody>
      </p:sp>
      <p:sp>
        <p:nvSpPr>
          <p:cNvPr id="2527" name="Google Shape;2527;p102"/>
          <p:cNvSpPr txBox="1"/>
          <p:nvPr/>
        </p:nvSpPr>
        <p:spPr>
          <a:xfrm>
            <a:off x="643890" y="2839720"/>
            <a:ext cx="217170"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28" name="Google Shape;2528;p102"/>
          <p:cNvSpPr txBox="1"/>
          <p:nvPr/>
        </p:nvSpPr>
        <p:spPr>
          <a:xfrm>
            <a:off x="1113789" y="2782570"/>
            <a:ext cx="260350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CDMA 1xEV-DV</a:t>
            </a:r>
            <a:endParaRPr sz="2600">
              <a:solidFill>
                <a:schemeClr val="dk1"/>
              </a:solidFill>
              <a:latin typeface="Verdana"/>
              <a:ea typeface="Verdana"/>
              <a:cs typeface="Verdana"/>
              <a:sym typeface="Verdana"/>
            </a:endParaRPr>
          </a:p>
        </p:txBody>
      </p:sp>
      <p:sp>
        <p:nvSpPr>
          <p:cNvPr id="2529" name="Google Shape;2529;p102"/>
          <p:cNvSpPr txBox="1"/>
          <p:nvPr/>
        </p:nvSpPr>
        <p:spPr>
          <a:xfrm>
            <a:off x="1115061" y="3229611"/>
            <a:ext cx="161290" cy="23211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p:txBody>
      </p:sp>
      <p:sp>
        <p:nvSpPr>
          <p:cNvPr id="2530" name="Google Shape;2530;p102"/>
          <p:cNvSpPr txBox="1"/>
          <p:nvPr/>
        </p:nvSpPr>
        <p:spPr>
          <a:xfrm>
            <a:off x="1551940" y="3181350"/>
            <a:ext cx="530796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Verdana"/>
                <a:ea typeface="Verdana"/>
                <a:cs typeface="Verdana"/>
                <a:sym typeface="Verdana"/>
              </a:rPr>
              <a:t>Integrated voice and high-speed data</a:t>
            </a:r>
            <a:endParaRPr sz="2200">
              <a:solidFill>
                <a:schemeClr val="dk1"/>
              </a:solidFill>
              <a:latin typeface="Verdana"/>
              <a:ea typeface="Verdana"/>
              <a:cs typeface="Verdana"/>
              <a:sym typeface="Verdana"/>
            </a:endParaRPr>
          </a:p>
        </p:txBody>
      </p:sp>
      <p:sp>
        <p:nvSpPr>
          <p:cNvPr id="2531" name="Google Shape;2531;p102"/>
          <p:cNvSpPr txBox="1"/>
          <p:nvPr/>
        </p:nvSpPr>
        <p:spPr>
          <a:xfrm>
            <a:off x="1551940" y="3448050"/>
            <a:ext cx="487172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Verdana"/>
                <a:ea typeface="Verdana"/>
                <a:cs typeface="Verdana"/>
                <a:sym typeface="Verdana"/>
              </a:rPr>
              <a:t>multimedia service up to 3.1 Mbps</a:t>
            </a:r>
            <a:endParaRPr sz="2200">
              <a:solidFill>
                <a:schemeClr val="dk1"/>
              </a:solidFill>
              <a:latin typeface="Verdana"/>
              <a:ea typeface="Verdana"/>
              <a:cs typeface="Verdana"/>
              <a:sym typeface="Verdana"/>
            </a:endParaRPr>
          </a:p>
        </p:txBody>
      </p:sp>
      <p:sp>
        <p:nvSpPr>
          <p:cNvPr id="2532" name="Google Shape;2532;p102"/>
          <p:cNvSpPr txBox="1"/>
          <p:nvPr/>
        </p:nvSpPr>
        <p:spPr>
          <a:xfrm>
            <a:off x="643890" y="3844290"/>
            <a:ext cx="217170"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33" name="Google Shape;2533;p102"/>
          <p:cNvSpPr txBox="1"/>
          <p:nvPr/>
        </p:nvSpPr>
        <p:spPr>
          <a:xfrm>
            <a:off x="1113789" y="3787140"/>
            <a:ext cx="3384550"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Channel Bandwidth:</a:t>
            </a:r>
            <a:endParaRPr sz="2600">
              <a:solidFill>
                <a:schemeClr val="dk1"/>
              </a:solidFill>
              <a:latin typeface="Verdana"/>
              <a:ea typeface="Verdana"/>
              <a:cs typeface="Verdana"/>
              <a:sym typeface="Verdana"/>
            </a:endParaRPr>
          </a:p>
        </p:txBody>
      </p:sp>
      <p:sp>
        <p:nvSpPr>
          <p:cNvPr id="2534" name="Google Shape;2534;p102"/>
          <p:cNvSpPr txBox="1"/>
          <p:nvPr/>
        </p:nvSpPr>
        <p:spPr>
          <a:xfrm>
            <a:off x="1115061" y="4234180"/>
            <a:ext cx="161290" cy="232115"/>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p:txBody>
      </p:sp>
      <p:sp>
        <p:nvSpPr>
          <p:cNvPr id="2535" name="Google Shape;2535;p102"/>
          <p:cNvSpPr txBox="1"/>
          <p:nvPr/>
        </p:nvSpPr>
        <p:spPr>
          <a:xfrm>
            <a:off x="1551940" y="4185920"/>
            <a:ext cx="366839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Verdana"/>
                <a:ea typeface="Verdana"/>
                <a:cs typeface="Verdana"/>
                <a:sym typeface="Verdana"/>
              </a:rPr>
              <a:t>1.25, 5, 10, 15 or 20 MHz</a:t>
            </a:r>
            <a:endParaRPr sz="2200">
              <a:solidFill>
                <a:schemeClr val="dk1"/>
              </a:solidFill>
              <a:latin typeface="Verdana"/>
              <a:ea typeface="Verdana"/>
              <a:cs typeface="Verdana"/>
              <a:sym typeface="Verdana"/>
            </a:endParaRPr>
          </a:p>
        </p:txBody>
      </p:sp>
      <p:sp>
        <p:nvSpPr>
          <p:cNvPr id="2536" name="Google Shape;2536;p102"/>
          <p:cNvSpPr txBox="1"/>
          <p:nvPr/>
        </p:nvSpPr>
        <p:spPr>
          <a:xfrm>
            <a:off x="643890" y="4438396"/>
            <a:ext cx="217170" cy="825500"/>
          </a:xfrm>
          <a:prstGeom prst="rect">
            <a:avLst/>
          </a:prstGeom>
          <a:noFill/>
          <a:ln>
            <a:noFill/>
          </a:ln>
        </p:spPr>
        <p:txBody>
          <a:bodyPr anchorCtr="0" anchor="t" bIns="0" lIns="0" spcFirstLastPara="1" rIns="0" wrap="square" tIns="153650">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a:p>
            <a:pPr indent="0" lvl="0" marL="12700" marR="0" rtl="0" algn="l">
              <a:lnSpc>
                <a:spcPct val="100000"/>
              </a:lnSpc>
              <a:spcBef>
                <a:spcPts val="111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37" name="Google Shape;2537;p102"/>
          <p:cNvSpPr txBox="1"/>
          <p:nvPr/>
        </p:nvSpPr>
        <p:spPr>
          <a:xfrm>
            <a:off x="1113789" y="4523740"/>
            <a:ext cx="4257040" cy="821690"/>
          </a:xfrm>
          <a:prstGeom prst="rect">
            <a:avLst/>
          </a:prstGeom>
          <a:noFill/>
          <a:ln>
            <a:noFill/>
          </a:ln>
        </p:spPr>
        <p:txBody>
          <a:bodyPr anchorCtr="0" anchor="t" bIns="0" lIns="0" spcFirstLastPara="1" rIns="0" wrap="square" tIns="8250">
            <a:spAutoFit/>
          </a:bodyPr>
          <a:lstStyle/>
          <a:p>
            <a:pPr indent="0" lvl="0" marL="12700" marR="5080" rtl="0" algn="l">
              <a:lnSpc>
                <a:spcPct val="101000"/>
              </a:lnSpc>
              <a:spcBef>
                <a:spcPts val="0"/>
              </a:spcBef>
              <a:spcAft>
                <a:spcPts val="0"/>
              </a:spcAft>
              <a:buNone/>
            </a:pPr>
            <a:r>
              <a:rPr lang="en-US" sz="2600">
                <a:solidFill>
                  <a:schemeClr val="dk1"/>
                </a:solidFill>
                <a:latin typeface="Verdana"/>
                <a:ea typeface="Verdana"/>
                <a:cs typeface="Verdana"/>
                <a:sym typeface="Verdana"/>
              </a:rPr>
              <a:t>Chip rate at 3.6864 Mbps  Modulation Scheme</a:t>
            </a:r>
            <a:endParaRPr sz="2600">
              <a:solidFill>
                <a:schemeClr val="dk1"/>
              </a:solidFill>
              <a:latin typeface="Verdana"/>
              <a:ea typeface="Verdana"/>
              <a:cs typeface="Verdana"/>
              <a:sym typeface="Verdana"/>
            </a:endParaRPr>
          </a:p>
        </p:txBody>
      </p:sp>
      <p:sp>
        <p:nvSpPr>
          <p:cNvPr id="2538" name="Google Shape;2538;p102"/>
          <p:cNvSpPr txBox="1"/>
          <p:nvPr/>
        </p:nvSpPr>
        <p:spPr>
          <a:xfrm>
            <a:off x="1115061" y="5249671"/>
            <a:ext cx="161290" cy="701040"/>
          </a:xfrm>
          <a:prstGeom prst="rect">
            <a:avLst/>
          </a:prstGeom>
          <a:noFill/>
          <a:ln>
            <a:noFill/>
          </a:ln>
        </p:spPr>
        <p:txBody>
          <a:bodyPr anchorCtr="0" anchor="t" bIns="0" lIns="0" spcFirstLastPara="1" rIns="0" wrap="square" tIns="135875">
            <a:spAutoFit/>
          </a:bodyPr>
          <a:lstStyle/>
          <a:p>
            <a:pPr indent="0" lvl="0" marL="12700" marR="0" rtl="0" algn="l">
              <a:lnSpc>
                <a:spcPct val="100000"/>
              </a:lnSpc>
              <a:spcBef>
                <a:spcPts val="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a:p>
            <a:pPr indent="0" lvl="0" marL="12700" marR="0" rtl="0" algn="l">
              <a:lnSpc>
                <a:spcPct val="100000"/>
              </a:lnSpc>
              <a:spcBef>
                <a:spcPts val="980"/>
              </a:spcBef>
              <a:spcAft>
                <a:spcPts val="0"/>
              </a:spcAft>
              <a:buNone/>
            </a:pPr>
            <a:r>
              <a:rPr lang="en-US" sz="1400">
                <a:solidFill>
                  <a:srgbClr val="CC0000"/>
                </a:solidFill>
                <a:latin typeface="Noto Sans Symbols"/>
                <a:ea typeface="Noto Sans Symbols"/>
                <a:cs typeface="Noto Sans Symbols"/>
                <a:sym typeface="Noto Sans Symbols"/>
              </a:rPr>
              <a:t>■</a:t>
            </a:r>
            <a:endParaRPr sz="1400">
              <a:solidFill>
                <a:schemeClr val="dk1"/>
              </a:solidFill>
              <a:latin typeface="Noto Sans Symbols"/>
              <a:ea typeface="Noto Sans Symbols"/>
              <a:cs typeface="Noto Sans Symbols"/>
              <a:sym typeface="Noto Sans Symbols"/>
            </a:endParaRPr>
          </a:p>
        </p:txBody>
      </p:sp>
      <p:sp>
        <p:nvSpPr>
          <p:cNvPr id="2539" name="Google Shape;2539;p102"/>
          <p:cNvSpPr txBox="1"/>
          <p:nvPr/>
        </p:nvSpPr>
        <p:spPr>
          <a:xfrm>
            <a:off x="1551940" y="5321300"/>
            <a:ext cx="2487295" cy="698500"/>
          </a:xfrm>
          <a:prstGeom prst="rect">
            <a:avLst/>
          </a:prstGeom>
          <a:noFill/>
          <a:ln>
            <a:noFill/>
          </a:ln>
        </p:spPr>
        <p:txBody>
          <a:bodyPr anchorCtr="0" anchor="t" bIns="0" lIns="0" spcFirstLastPara="1" rIns="0" wrap="square" tIns="9525">
            <a:spAutoFit/>
          </a:bodyPr>
          <a:lstStyle/>
          <a:p>
            <a:pPr indent="0" lvl="0" marL="12700" marR="5080" rtl="0" algn="l">
              <a:lnSpc>
                <a:spcPct val="100800"/>
              </a:lnSpc>
              <a:spcBef>
                <a:spcPts val="0"/>
              </a:spcBef>
              <a:spcAft>
                <a:spcPts val="0"/>
              </a:spcAft>
              <a:buNone/>
            </a:pPr>
            <a:r>
              <a:rPr lang="en-US" sz="2200">
                <a:solidFill>
                  <a:schemeClr val="dk1"/>
                </a:solidFill>
                <a:latin typeface="Verdana"/>
                <a:ea typeface="Verdana"/>
                <a:cs typeface="Verdana"/>
                <a:sym typeface="Verdana"/>
              </a:rPr>
              <a:t>QPSK in downlink  BPSK in uplink</a:t>
            </a:r>
            <a:endParaRPr sz="2200">
              <a:solidFill>
                <a:schemeClr val="dk1"/>
              </a:solidFill>
              <a:latin typeface="Verdana"/>
              <a:ea typeface="Verdana"/>
              <a:cs typeface="Verdana"/>
              <a:sym typeface="Verdan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103"/>
          <p:cNvSpPr/>
          <p:nvPr/>
        </p:nvSpPr>
        <p:spPr>
          <a:xfrm>
            <a:off x="0" y="22860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45" name="Google Shape;2545;p103"/>
          <p:cNvGrpSpPr/>
          <p:nvPr/>
        </p:nvGrpSpPr>
        <p:grpSpPr>
          <a:xfrm>
            <a:off x="609601" y="1565909"/>
            <a:ext cx="7957820" cy="110489"/>
            <a:chOff x="609600" y="1565909"/>
            <a:chExt cx="7957820" cy="110489"/>
          </a:xfrm>
        </p:grpSpPr>
        <p:sp>
          <p:nvSpPr>
            <p:cNvPr id="2546" name="Google Shape;2546;p103"/>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7" name="Google Shape;2547;p103"/>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48" name="Google Shape;2548;p103"/>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9" name="Google Shape;2549;p103"/>
          <p:cNvSpPr txBox="1"/>
          <p:nvPr>
            <p:ph type="title"/>
          </p:nvPr>
        </p:nvSpPr>
        <p:spPr>
          <a:xfrm>
            <a:off x="651510" y="943609"/>
            <a:ext cx="718121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t>3G: CDMA2000 Spreading Codes</a:t>
            </a:r>
            <a:endParaRPr sz="3400"/>
          </a:p>
        </p:txBody>
      </p:sp>
      <p:sp>
        <p:nvSpPr>
          <p:cNvPr id="2550" name="Google Shape;2550;p103"/>
          <p:cNvSpPr txBox="1"/>
          <p:nvPr>
            <p:ph idx="1" type="body"/>
          </p:nvPr>
        </p:nvSpPr>
        <p:spPr>
          <a:xfrm>
            <a:off x="533400" y="1600200"/>
            <a:ext cx="8135620" cy="2070026"/>
          </a:xfrm>
          <a:prstGeom prst="rect">
            <a:avLst/>
          </a:prstGeom>
          <a:noFill/>
          <a:ln>
            <a:noFill/>
          </a:ln>
        </p:spPr>
        <p:txBody>
          <a:bodyPr anchorCtr="0" anchor="t" bIns="0" lIns="0" spcFirstLastPara="1" rIns="0" wrap="square" tIns="538700">
            <a:spAutoFit/>
          </a:bodyPr>
          <a:lstStyle/>
          <a:p>
            <a:pPr indent="0" lvl="0" marL="894080" marR="649605" rtl="0" algn="l">
              <a:lnSpc>
                <a:spcPct val="140500"/>
              </a:lnSpc>
              <a:spcBef>
                <a:spcPts val="0"/>
              </a:spcBef>
              <a:spcAft>
                <a:spcPts val="0"/>
              </a:spcAft>
              <a:buNone/>
            </a:pPr>
            <a:r>
              <a:rPr lang="en-US"/>
              <a:t>Variable length orthogonal Walsh  sequences for channel separation</a:t>
            </a:r>
            <a:endParaRPr/>
          </a:p>
          <a:p>
            <a:pPr indent="0" lvl="0" marL="894080" marR="30480" rtl="0" algn="l">
              <a:lnSpc>
                <a:spcPct val="107692"/>
              </a:lnSpc>
              <a:spcBef>
                <a:spcPts val="660"/>
              </a:spcBef>
              <a:spcAft>
                <a:spcPts val="0"/>
              </a:spcAft>
              <a:buNone/>
            </a:pPr>
            <a:r>
              <a:rPr lang="en-US"/>
              <a:t>M-sequences 3x2</a:t>
            </a:r>
            <a:r>
              <a:rPr baseline="30000" lang="en-US" sz="2250"/>
              <a:t>15 </a:t>
            </a:r>
            <a:r>
              <a:rPr lang="en-US" sz="2600"/>
              <a:t>for cell separation  (different phase shifts)</a:t>
            </a:r>
            <a:endParaRPr sz="2600"/>
          </a:p>
        </p:txBody>
      </p:sp>
      <p:sp>
        <p:nvSpPr>
          <p:cNvPr id="2551" name="Google Shape;2551;p103"/>
          <p:cNvSpPr txBox="1"/>
          <p:nvPr/>
        </p:nvSpPr>
        <p:spPr>
          <a:xfrm>
            <a:off x="631190" y="1741170"/>
            <a:ext cx="2276475" cy="482600"/>
          </a:xfrm>
          <a:prstGeom prst="rect">
            <a:avLst/>
          </a:prstGeom>
          <a:noFill/>
          <a:ln>
            <a:noFill/>
          </a:ln>
        </p:spPr>
        <p:txBody>
          <a:bodyPr anchorCtr="0" anchor="t" bIns="0" lIns="0" spcFirstLastPara="1" rIns="0" wrap="square" tIns="12700">
            <a:spAutoFit/>
          </a:bodyPr>
          <a:lstStyle/>
          <a:p>
            <a:pPr indent="0" lvl="0" marL="25400" marR="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Downlink</a:t>
            </a:r>
            <a:endParaRPr sz="3000">
              <a:solidFill>
                <a:schemeClr val="dk1"/>
              </a:solidFill>
              <a:latin typeface="Verdana"/>
              <a:ea typeface="Verdana"/>
              <a:cs typeface="Verdana"/>
              <a:sym typeface="Verdana"/>
            </a:endParaRPr>
          </a:p>
        </p:txBody>
      </p:sp>
      <p:sp>
        <p:nvSpPr>
          <p:cNvPr id="2552" name="Google Shape;2552;p103"/>
          <p:cNvSpPr txBox="1"/>
          <p:nvPr/>
        </p:nvSpPr>
        <p:spPr>
          <a:xfrm>
            <a:off x="1115061" y="229870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53" name="Google Shape;2553;p103"/>
          <p:cNvSpPr txBox="1"/>
          <p:nvPr/>
        </p:nvSpPr>
        <p:spPr>
          <a:xfrm>
            <a:off x="1115061" y="309372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54" name="Google Shape;2554;p103"/>
          <p:cNvSpPr txBox="1"/>
          <p:nvPr/>
        </p:nvSpPr>
        <p:spPr>
          <a:xfrm>
            <a:off x="643891" y="390270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55" name="Google Shape;2555;p103"/>
          <p:cNvSpPr txBox="1"/>
          <p:nvPr/>
        </p:nvSpPr>
        <p:spPr>
          <a:xfrm>
            <a:off x="1113790" y="3837940"/>
            <a:ext cx="1218565"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Uplink</a:t>
            </a:r>
            <a:endParaRPr sz="3000">
              <a:solidFill>
                <a:schemeClr val="dk1"/>
              </a:solidFill>
              <a:latin typeface="Verdana"/>
              <a:ea typeface="Verdana"/>
              <a:cs typeface="Verdana"/>
              <a:sym typeface="Verdana"/>
            </a:endParaRPr>
          </a:p>
        </p:txBody>
      </p:sp>
      <p:sp>
        <p:nvSpPr>
          <p:cNvPr id="2556" name="Google Shape;2556;p103"/>
          <p:cNvSpPr txBox="1"/>
          <p:nvPr/>
        </p:nvSpPr>
        <p:spPr>
          <a:xfrm>
            <a:off x="1115061" y="439420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57" name="Google Shape;2557;p103"/>
          <p:cNvSpPr txBox="1"/>
          <p:nvPr/>
        </p:nvSpPr>
        <p:spPr>
          <a:xfrm>
            <a:off x="1115061" y="51904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58" name="Google Shape;2558;p103"/>
          <p:cNvSpPr txBox="1"/>
          <p:nvPr/>
        </p:nvSpPr>
        <p:spPr>
          <a:xfrm>
            <a:off x="1526540" y="4337050"/>
            <a:ext cx="6074410" cy="1573530"/>
          </a:xfrm>
          <a:prstGeom prst="rect">
            <a:avLst/>
          </a:prstGeom>
          <a:noFill/>
          <a:ln>
            <a:noFill/>
          </a:ln>
        </p:spPr>
        <p:txBody>
          <a:bodyPr anchorCtr="0" anchor="t" bIns="0" lIns="0" spcFirstLastPara="1" rIns="0" wrap="square" tIns="57150">
            <a:spAutoFit/>
          </a:bodyPr>
          <a:lstStyle/>
          <a:p>
            <a:pPr indent="0" lvl="0" marL="38100" marR="461644" rtl="0" algn="l">
              <a:lnSpc>
                <a:spcPct val="108076"/>
              </a:lnSpc>
              <a:spcBef>
                <a:spcPts val="0"/>
              </a:spcBef>
              <a:spcAft>
                <a:spcPts val="0"/>
              </a:spcAft>
              <a:buNone/>
            </a:pPr>
            <a:r>
              <a:rPr lang="en-US" sz="2600">
                <a:solidFill>
                  <a:schemeClr val="dk1"/>
                </a:solidFill>
                <a:latin typeface="Verdana"/>
                <a:ea typeface="Verdana"/>
                <a:cs typeface="Verdana"/>
                <a:sym typeface="Verdana"/>
              </a:rPr>
              <a:t>Variable length orthogonal Walsh  sequences for channel separation</a:t>
            </a:r>
            <a:endParaRPr sz="2600">
              <a:solidFill>
                <a:schemeClr val="dk1"/>
              </a:solidFill>
              <a:latin typeface="Verdana"/>
              <a:ea typeface="Verdana"/>
              <a:cs typeface="Verdana"/>
              <a:sym typeface="Verdana"/>
            </a:endParaRPr>
          </a:p>
          <a:p>
            <a:pPr indent="0" lvl="0" marL="38100" marR="30480" rtl="0" algn="l">
              <a:lnSpc>
                <a:spcPct val="108076"/>
              </a:lnSpc>
              <a:spcBef>
                <a:spcPts val="640"/>
              </a:spcBef>
              <a:spcAft>
                <a:spcPts val="0"/>
              </a:spcAft>
              <a:buNone/>
            </a:pPr>
            <a:r>
              <a:rPr lang="en-US" sz="2600">
                <a:solidFill>
                  <a:schemeClr val="dk1"/>
                </a:solidFill>
                <a:latin typeface="Verdana"/>
                <a:ea typeface="Verdana"/>
                <a:cs typeface="Verdana"/>
                <a:sym typeface="Verdana"/>
              </a:rPr>
              <a:t>M-sequences 2</a:t>
            </a:r>
            <a:r>
              <a:rPr baseline="30000" lang="en-US" sz="2250">
                <a:solidFill>
                  <a:schemeClr val="dk1"/>
                </a:solidFill>
                <a:latin typeface="Verdana"/>
                <a:ea typeface="Verdana"/>
                <a:cs typeface="Verdana"/>
                <a:sym typeface="Verdana"/>
              </a:rPr>
              <a:t>41 </a:t>
            </a:r>
            <a:r>
              <a:rPr lang="en-US" sz="2600">
                <a:solidFill>
                  <a:schemeClr val="dk1"/>
                </a:solidFill>
                <a:latin typeface="Verdana"/>
                <a:ea typeface="Verdana"/>
                <a:cs typeface="Verdana"/>
                <a:sym typeface="Verdana"/>
              </a:rPr>
              <a:t>for user separation  (different phase shifts)</a:t>
            </a:r>
            <a:endParaRPr sz="2600">
              <a:solidFill>
                <a:schemeClr val="dk1"/>
              </a:solidFill>
              <a:latin typeface="Verdana"/>
              <a:ea typeface="Verdana"/>
              <a:cs typeface="Verdana"/>
              <a:sym typeface="Verdan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2" name="Shape 2562"/>
        <p:cNvGrpSpPr/>
        <p:nvPr/>
      </p:nvGrpSpPr>
      <p:grpSpPr>
        <a:xfrm>
          <a:off x="0" y="0"/>
          <a:ext cx="0" cy="0"/>
          <a:chOff x="0" y="0"/>
          <a:chExt cx="0" cy="0"/>
        </a:xfrm>
      </p:grpSpPr>
      <p:sp>
        <p:nvSpPr>
          <p:cNvPr id="2563" name="Google Shape;2563;p104"/>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64" name="Google Shape;2564;p104"/>
          <p:cNvGrpSpPr/>
          <p:nvPr/>
        </p:nvGrpSpPr>
        <p:grpSpPr>
          <a:xfrm>
            <a:off x="609601" y="1565909"/>
            <a:ext cx="7957820" cy="110489"/>
            <a:chOff x="609600" y="1565909"/>
            <a:chExt cx="7957820" cy="110489"/>
          </a:xfrm>
        </p:grpSpPr>
        <p:sp>
          <p:nvSpPr>
            <p:cNvPr id="2565" name="Google Shape;2565;p104"/>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6" name="Google Shape;2566;p104"/>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67" name="Google Shape;2567;p104"/>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8" name="Google Shape;2568;p104"/>
          <p:cNvSpPr txBox="1"/>
          <p:nvPr>
            <p:ph type="title"/>
          </p:nvPr>
        </p:nvSpPr>
        <p:spPr>
          <a:xfrm>
            <a:off x="651509" y="882650"/>
            <a:ext cx="507873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3G: W-CDMA (2000)</a:t>
            </a:r>
            <a:endParaRPr/>
          </a:p>
        </p:txBody>
      </p:sp>
      <p:sp>
        <p:nvSpPr>
          <p:cNvPr id="2569" name="Google Shape;2569;p104"/>
          <p:cNvSpPr txBox="1"/>
          <p:nvPr/>
        </p:nvSpPr>
        <p:spPr>
          <a:xfrm>
            <a:off x="618491" y="1692910"/>
            <a:ext cx="6116320" cy="1127760"/>
          </a:xfrm>
          <a:prstGeom prst="rect">
            <a:avLst/>
          </a:prstGeom>
          <a:noFill/>
          <a:ln>
            <a:noFill/>
          </a:ln>
        </p:spPr>
        <p:txBody>
          <a:bodyPr anchorCtr="0" anchor="t" bIns="0" lIns="0" spcFirstLastPara="1" rIns="0" wrap="square" tIns="106675">
            <a:spAutoFit/>
          </a:bodyPr>
          <a:lstStyle/>
          <a:p>
            <a:pPr indent="0" lvl="0" marL="38100" marR="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Stands for “wideband” CDMA</a:t>
            </a:r>
            <a:endParaRPr sz="3000">
              <a:solidFill>
                <a:schemeClr val="dk1"/>
              </a:solidFill>
              <a:latin typeface="Verdana"/>
              <a:ea typeface="Verdana"/>
              <a:cs typeface="Verdana"/>
              <a:sym typeface="Verdana"/>
            </a:endParaRPr>
          </a:p>
          <a:p>
            <a:pPr indent="0" lvl="0" marL="38100" marR="0" rtl="0" algn="l">
              <a:lnSpc>
                <a:spcPct val="100000"/>
              </a:lnSpc>
              <a:spcBef>
                <a:spcPts val="74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Channel	Bandwidth:</a:t>
            </a:r>
            <a:endParaRPr sz="3000">
              <a:solidFill>
                <a:schemeClr val="dk1"/>
              </a:solidFill>
              <a:latin typeface="Verdana"/>
              <a:ea typeface="Verdana"/>
              <a:cs typeface="Verdana"/>
              <a:sym typeface="Verdana"/>
            </a:endParaRPr>
          </a:p>
        </p:txBody>
      </p:sp>
      <p:sp>
        <p:nvSpPr>
          <p:cNvPr id="2570" name="Google Shape;2570;p104"/>
          <p:cNvSpPr txBox="1"/>
          <p:nvPr/>
        </p:nvSpPr>
        <p:spPr>
          <a:xfrm>
            <a:off x="1115061" y="293497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71" name="Google Shape;2571;p104"/>
          <p:cNvSpPr txBox="1"/>
          <p:nvPr/>
        </p:nvSpPr>
        <p:spPr>
          <a:xfrm>
            <a:off x="1551940" y="2877820"/>
            <a:ext cx="2704465"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5, 10 or 20 MHz</a:t>
            </a:r>
            <a:endParaRPr sz="2600">
              <a:solidFill>
                <a:schemeClr val="dk1"/>
              </a:solidFill>
              <a:latin typeface="Verdana"/>
              <a:ea typeface="Verdana"/>
              <a:cs typeface="Verdana"/>
              <a:sym typeface="Verdana"/>
            </a:endParaRPr>
          </a:p>
        </p:txBody>
      </p:sp>
      <p:sp>
        <p:nvSpPr>
          <p:cNvPr id="2572" name="Google Shape;2572;p104"/>
          <p:cNvSpPr txBox="1"/>
          <p:nvPr/>
        </p:nvSpPr>
        <p:spPr>
          <a:xfrm>
            <a:off x="643891" y="343407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73" name="Google Shape;2573;p104"/>
          <p:cNvSpPr txBox="1"/>
          <p:nvPr/>
        </p:nvSpPr>
        <p:spPr>
          <a:xfrm>
            <a:off x="643891" y="398652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74" name="Google Shape;2574;p104"/>
          <p:cNvSpPr txBox="1"/>
          <p:nvPr/>
        </p:nvSpPr>
        <p:spPr>
          <a:xfrm>
            <a:off x="1113789" y="3275330"/>
            <a:ext cx="4664710" cy="1127760"/>
          </a:xfrm>
          <a:prstGeom prst="rect">
            <a:avLst/>
          </a:prstGeom>
          <a:noFill/>
          <a:ln>
            <a:noFill/>
          </a:ln>
        </p:spPr>
        <p:txBody>
          <a:bodyPr anchorCtr="0" anchor="t" bIns="0" lIns="0" spcFirstLastPara="1" rIns="0" wrap="square" tIns="12050">
            <a:spAutoFit/>
          </a:bodyPr>
          <a:lstStyle/>
          <a:p>
            <a:pPr indent="0" lvl="0" marL="12700" marR="5080" rtl="0" algn="l">
              <a:lnSpc>
                <a:spcPct val="120600"/>
              </a:lnSpc>
              <a:spcBef>
                <a:spcPts val="0"/>
              </a:spcBef>
              <a:spcAft>
                <a:spcPts val="0"/>
              </a:spcAft>
              <a:buNone/>
            </a:pPr>
            <a:r>
              <a:rPr lang="en-US" sz="3000">
                <a:solidFill>
                  <a:schemeClr val="dk1"/>
                </a:solidFill>
                <a:latin typeface="Verdana"/>
                <a:ea typeface="Verdana"/>
                <a:cs typeface="Verdana"/>
                <a:sym typeface="Verdana"/>
              </a:rPr>
              <a:t>Chip rate at 4.096 Mbps  Modulation Scheme</a:t>
            </a:r>
            <a:endParaRPr sz="3000">
              <a:solidFill>
                <a:schemeClr val="dk1"/>
              </a:solidFill>
              <a:latin typeface="Verdana"/>
              <a:ea typeface="Verdana"/>
              <a:cs typeface="Verdana"/>
              <a:sym typeface="Verdana"/>
            </a:endParaRPr>
          </a:p>
        </p:txBody>
      </p:sp>
      <p:sp>
        <p:nvSpPr>
          <p:cNvPr id="2575" name="Google Shape;2575;p104"/>
          <p:cNvSpPr txBox="1"/>
          <p:nvPr/>
        </p:nvSpPr>
        <p:spPr>
          <a:xfrm>
            <a:off x="1115061" y="45173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76" name="Google Shape;2576;p104"/>
          <p:cNvSpPr txBox="1"/>
          <p:nvPr/>
        </p:nvSpPr>
        <p:spPr>
          <a:xfrm>
            <a:off x="1115061" y="499617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77" name="Google Shape;2577;p104"/>
          <p:cNvSpPr txBox="1"/>
          <p:nvPr/>
        </p:nvSpPr>
        <p:spPr>
          <a:xfrm>
            <a:off x="1551940" y="4377689"/>
            <a:ext cx="2945765" cy="982980"/>
          </a:xfrm>
          <a:prstGeom prst="rect">
            <a:avLst/>
          </a:prstGeom>
          <a:noFill/>
          <a:ln>
            <a:noFill/>
          </a:ln>
        </p:spPr>
        <p:txBody>
          <a:bodyPr anchorCtr="0" anchor="t" bIns="0" lIns="0" spcFirstLastPara="1" rIns="0" wrap="square" tIns="12700">
            <a:spAutoFit/>
          </a:bodyPr>
          <a:lstStyle/>
          <a:p>
            <a:pPr indent="0" lvl="0" marL="12700" marR="5080" rtl="0" algn="l">
              <a:lnSpc>
                <a:spcPct val="120800"/>
              </a:lnSpc>
              <a:spcBef>
                <a:spcPts val="0"/>
              </a:spcBef>
              <a:spcAft>
                <a:spcPts val="0"/>
              </a:spcAft>
              <a:buNone/>
            </a:pPr>
            <a:r>
              <a:rPr lang="en-US" sz="2600">
                <a:solidFill>
                  <a:schemeClr val="dk1"/>
                </a:solidFill>
                <a:latin typeface="Verdana"/>
                <a:ea typeface="Verdana"/>
                <a:cs typeface="Verdana"/>
                <a:sym typeface="Verdana"/>
              </a:rPr>
              <a:t>QPSK in downlink  BPSK in uplink</a:t>
            </a:r>
            <a:endParaRPr sz="2600">
              <a:solidFill>
                <a:schemeClr val="dk1"/>
              </a:solidFill>
              <a:latin typeface="Verdana"/>
              <a:ea typeface="Verdana"/>
              <a:cs typeface="Verdana"/>
              <a:sym typeface="Verdan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1" name="Shape 2581"/>
        <p:cNvGrpSpPr/>
        <p:nvPr/>
      </p:nvGrpSpPr>
      <p:grpSpPr>
        <a:xfrm>
          <a:off x="0" y="0"/>
          <a:ext cx="0" cy="0"/>
          <a:chOff x="0" y="0"/>
          <a:chExt cx="0" cy="0"/>
        </a:xfrm>
      </p:grpSpPr>
      <p:sp>
        <p:nvSpPr>
          <p:cNvPr id="2582" name="Google Shape;2582;p105"/>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583" name="Google Shape;2583;p105"/>
          <p:cNvGrpSpPr/>
          <p:nvPr/>
        </p:nvGrpSpPr>
        <p:grpSpPr>
          <a:xfrm>
            <a:off x="609601" y="1565909"/>
            <a:ext cx="7957820" cy="110489"/>
            <a:chOff x="609600" y="1565909"/>
            <a:chExt cx="7957820" cy="110489"/>
          </a:xfrm>
        </p:grpSpPr>
        <p:sp>
          <p:nvSpPr>
            <p:cNvPr id="2584" name="Google Shape;2584;p105"/>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5" name="Google Shape;2585;p105"/>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86" name="Google Shape;2586;p105"/>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7" name="Google Shape;2587;p105"/>
          <p:cNvSpPr txBox="1"/>
          <p:nvPr>
            <p:ph type="title"/>
          </p:nvPr>
        </p:nvSpPr>
        <p:spPr>
          <a:xfrm>
            <a:off x="651510" y="303529"/>
            <a:ext cx="7506334"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3G: W-CDMA Spreading Codes</a:t>
            </a:r>
            <a:endParaRPr/>
          </a:p>
        </p:txBody>
      </p:sp>
      <p:sp>
        <p:nvSpPr>
          <p:cNvPr id="2588" name="Google Shape;2588;p105"/>
          <p:cNvSpPr txBox="1"/>
          <p:nvPr/>
        </p:nvSpPr>
        <p:spPr>
          <a:xfrm>
            <a:off x="643891" y="185165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89" name="Google Shape;2589;p105"/>
          <p:cNvSpPr txBox="1"/>
          <p:nvPr/>
        </p:nvSpPr>
        <p:spPr>
          <a:xfrm>
            <a:off x="1113790" y="1786890"/>
            <a:ext cx="1781175"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Downlink</a:t>
            </a:r>
            <a:endParaRPr sz="3000">
              <a:solidFill>
                <a:schemeClr val="dk1"/>
              </a:solidFill>
              <a:latin typeface="Verdana"/>
              <a:ea typeface="Verdana"/>
              <a:cs typeface="Verdana"/>
              <a:sym typeface="Verdana"/>
            </a:endParaRPr>
          </a:p>
        </p:txBody>
      </p:sp>
      <p:sp>
        <p:nvSpPr>
          <p:cNvPr id="2590" name="Google Shape;2590;p105"/>
          <p:cNvSpPr txBox="1"/>
          <p:nvPr/>
        </p:nvSpPr>
        <p:spPr>
          <a:xfrm>
            <a:off x="1115061" y="23837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91" name="Google Shape;2591;p105"/>
          <p:cNvSpPr txBox="1"/>
          <p:nvPr/>
        </p:nvSpPr>
        <p:spPr>
          <a:xfrm>
            <a:off x="1115061" y="325755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92" name="Google Shape;2592;p105"/>
          <p:cNvSpPr txBox="1"/>
          <p:nvPr/>
        </p:nvSpPr>
        <p:spPr>
          <a:xfrm>
            <a:off x="1526539" y="2326640"/>
            <a:ext cx="6908800" cy="1295400"/>
          </a:xfrm>
          <a:prstGeom prst="rect">
            <a:avLst/>
          </a:prstGeom>
          <a:noFill/>
          <a:ln>
            <a:noFill/>
          </a:ln>
        </p:spPr>
        <p:txBody>
          <a:bodyPr anchorCtr="0" anchor="t" bIns="0" lIns="0" spcFirstLastPara="1" rIns="0" wrap="square" tIns="26650">
            <a:spAutoFit/>
          </a:bodyPr>
          <a:lstStyle/>
          <a:p>
            <a:pPr indent="0" lvl="0" marL="38100" marR="30480" rtl="0" algn="l">
              <a:lnSpc>
                <a:spcPct val="119615"/>
              </a:lnSpc>
              <a:spcBef>
                <a:spcPts val="0"/>
              </a:spcBef>
              <a:spcAft>
                <a:spcPts val="0"/>
              </a:spcAft>
              <a:buNone/>
            </a:pPr>
            <a:r>
              <a:rPr lang="en-US" sz="2600">
                <a:solidFill>
                  <a:schemeClr val="dk1"/>
                </a:solidFill>
                <a:latin typeface="Verdana"/>
                <a:ea typeface="Verdana"/>
                <a:cs typeface="Verdana"/>
                <a:sym typeface="Verdana"/>
              </a:rPr>
              <a:t>Variable length orthogonal sequences for  channel separation</a:t>
            </a:r>
            <a:endParaRPr sz="2600">
              <a:solidFill>
                <a:schemeClr val="dk1"/>
              </a:solidFill>
              <a:latin typeface="Verdana"/>
              <a:ea typeface="Verdana"/>
              <a:cs typeface="Verdana"/>
              <a:sym typeface="Verdana"/>
            </a:endParaRPr>
          </a:p>
          <a:p>
            <a:pPr indent="0" lvl="0" marL="38100" marR="0" rtl="0" algn="l">
              <a:lnSpc>
                <a:spcPct val="100000"/>
              </a:lnSpc>
              <a:spcBef>
                <a:spcPts val="550"/>
              </a:spcBef>
              <a:spcAft>
                <a:spcPts val="0"/>
              </a:spcAft>
              <a:buNone/>
            </a:pPr>
            <a:r>
              <a:rPr lang="en-US" sz="2600">
                <a:solidFill>
                  <a:schemeClr val="dk1"/>
                </a:solidFill>
                <a:latin typeface="Verdana"/>
                <a:ea typeface="Verdana"/>
                <a:cs typeface="Verdana"/>
                <a:sym typeface="Verdana"/>
              </a:rPr>
              <a:t>Gold sequences 2</a:t>
            </a:r>
            <a:r>
              <a:rPr baseline="30000" lang="en-US" sz="2250">
                <a:solidFill>
                  <a:schemeClr val="dk1"/>
                </a:solidFill>
                <a:latin typeface="Verdana"/>
                <a:ea typeface="Verdana"/>
                <a:cs typeface="Verdana"/>
                <a:sym typeface="Verdana"/>
              </a:rPr>
              <a:t>18 </a:t>
            </a:r>
            <a:r>
              <a:rPr lang="en-US" sz="2600">
                <a:solidFill>
                  <a:schemeClr val="dk1"/>
                </a:solidFill>
                <a:latin typeface="Verdana"/>
                <a:ea typeface="Verdana"/>
                <a:cs typeface="Verdana"/>
                <a:sym typeface="Verdana"/>
              </a:rPr>
              <a:t>for cell separation</a:t>
            </a:r>
            <a:endParaRPr sz="2600">
              <a:solidFill>
                <a:schemeClr val="dk1"/>
              </a:solidFill>
              <a:latin typeface="Verdana"/>
              <a:ea typeface="Verdana"/>
              <a:cs typeface="Verdana"/>
              <a:sym typeface="Verdana"/>
            </a:endParaRPr>
          </a:p>
        </p:txBody>
      </p:sp>
      <p:sp>
        <p:nvSpPr>
          <p:cNvPr id="2593" name="Google Shape;2593;p105"/>
          <p:cNvSpPr txBox="1"/>
          <p:nvPr/>
        </p:nvSpPr>
        <p:spPr>
          <a:xfrm>
            <a:off x="643891" y="3756659"/>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594" name="Google Shape;2594;p105"/>
          <p:cNvSpPr txBox="1"/>
          <p:nvPr/>
        </p:nvSpPr>
        <p:spPr>
          <a:xfrm>
            <a:off x="1113790" y="3691890"/>
            <a:ext cx="1218565"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Uplink</a:t>
            </a:r>
            <a:endParaRPr sz="3000">
              <a:solidFill>
                <a:schemeClr val="dk1"/>
              </a:solidFill>
              <a:latin typeface="Verdana"/>
              <a:ea typeface="Verdana"/>
              <a:cs typeface="Verdana"/>
              <a:sym typeface="Verdana"/>
            </a:endParaRPr>
          </a:p>
        </p:txBody>
      </p:sp>
      <p:sp>
        <p:nvSpPr>
          <p:cNvPr id="2595" name="Google Shape;2595;p105"/>
          <p:cNvSpPr txBox="1"/>
          <p:nvPr/>
        </p:nvSpPr>
        <p:spPr>
          <a:xfrm>
            <a:off x="1115061" y="428752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96" name="Google Shape;2596;p105"/>
          <p:cNvSpPr txBox="1"/>
          <p:nvPr/>
        </p:nvSpPr>
        <p:spPr>
          <a:xfrm>
            <a:off x="1115061" y="516255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597" name="Google Shape;2597;p105"/>
          <p:cNvSpPr txBox="1"/>
          <p:nvPr/>
        </p:nvSpPr>
        <p:spPr>
          <a:xfrm>
            <a:off x="1526539" y="4230370"/>
            <a:ext cx="6908800" cy="1296670"/>
          </a:xfrm>
          <a:prstGeom prst="rect">
            <a:avLst/>
          </a:prstGeom>
          <a:noFill/>
          <a:ln>
            <a:noFill/>
          </a:ln>
        </p:spPr>
        <p:txBody>
          <a:bodyPr anchorCtr="0" anchor="t" bIns="0" lIns="0" spcFirstLastPara="1" rIns="0" wrap="square" tIns="12700">
            <a:spAutoFit/>
          </a:bodyPr>
          <a:lstStyle/>
          <a:p>
            <a:pPr indent="0" lvl="0" marL="38100" marR="30480" rtl="0" algn="l">
              <a:lnSpc>
                <a:spcPct val="100000"/>
              </a:lnSpc>
              <a:spcBef>
                <a:spcPts val="0"/>
              </a:spcBef>
              <a:spcAft>
                <a:spcPts val="0"/>
              </a:spcAft>
              <a:buNone/>
            </a:pPr>
            <a:r>
              <a:rPr lang="en-US" sz="2600">
                <a:solidFill>
                  <a:schemeClr val="dk1"/>
                </a:solidFill>
                <a:latin typeface="Verdana"/>
                <a:ea typeface="Verdana"/>
                <a:cs typeface="Verdana"/>
                <a:sym typeface="Verdana"/>
              </a:rPr>
              <a:t>Variable length orthogonal sequences for  channel separation</a:t>
            </a:r>
            <a:endParaRPr sz="2600">
              <a:solidFill>
                <a:schemeClr val="dk1"/>
              </a:solidFill>
              <a:latin typeface="Verdana"/>
              <a:ea typeface="Verdana"/>
              <a:cs typeface="Verdana"/>
              <a:sym typeface="Verdana"/>
            </a:endParaRPr>
          </a:p>
          <a:p>
            <a:pPr indent="0" lvl="0" marL="38100" marR="0" rtl="0" algn="l">
              <a:lnSpc>
                <a:spcPct val="100000"/>
              </a:lnSpc>
              <a:spcBef>
                <a:spcPts val="650"/>
              </a:spcBef>
              <a:spcAft>
                <a:spcPts val="0"/>
              </a:spcAft>
              <a:buNone/>
            </a:pPr>
            <a:r>
              <a:rPr lang="en-US" sz="2600">
                <a:solidFill>
                  <a:schemeClr val="dk1"/>
                </a:solidFill>
                <a:latin typeface="Verdana"/>
                <a:ea typeface="Verdana"/>
                <a:cs typeface="Verdana"/>
                <a:sym typeface="Verdana"/>
              </a:rPr>
              <a:t>Gold sequences 2</a:t>
            </a:r>
            <a:r>
              <a:rPr baseline="30000" lang="en-US" sz="2250">
                <a:solidFill>
                  <a:schemeClr val="dk1"/>
                </a:solidFill>
                <a:latin typeface="Verdana"/>
                <a:ea typeface="Verdana"/>
                <a:cs typeface="Verdana"/>
                <a:sym typeface="Verdana"/>
              </a:rPr>
              <a:t>41 </a:t>
            </a:r>
            <a:r>
              <a:rPr lang="en-US" sz="2600">
                <a:solidFill>
                  <a:schemeClr val="dk1"/>
                </a:solidFill>
                <a:latin typeface="Verdana"/>
                <a:ea typeface="Verdana"/>
                <a:cs typeface="Verdana"/>
                <a:sym typeface="Verdana"/>
              </a:rPr>
              <a:t>for user separation</a:t>
            </a:r>
            <a:endParaRPr sz="2600">
              <a:solidFill>
                <a:schemeClr val="dk1"/>
              </a:solidFill>
              <a:latin typeface="Verdana"/>
              <a:ea typeface="Verdana"/>
              <a:cs typeface="Verdana"/>
              <a:sym typeface="Verdan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106"/>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2603" name="Google Shape;2603;p106"/>
          <p:cNvGrpSpPr/>
          <p:nvPr/>
        </p:nvGrpSpPr>
        <p:grpSpPr>
          <a:xfrm>
            <a:off x="609601" y="1565909"/>
            <a:ext cx="7957820" cy="110489"/>
            <a:chOff x="609600" y="1565909"/>
            <a:chExt cx="7957820" cy="110489"/>
          </a:xfrm>
        </p:grpSpPr>
        <p:sp>
          <p:nvSpPr>
            <p:cNvPr id="2604" name="Google Shape;2604;p106"/>
            <p:cNvSpPr/>
            <p:nvPr/>
          </p:nvSpPr>
          <p:spPr>
            <a:xfrm>
              <a:off x="609600" y="1565909"/>
              <a:ext cx="4655820" cy="110489"/>
            </a:xfrm>
            <a:custGeom>
              <a:rect b="b" l="l" r="r" t="t"/>
              <a:pathLst>
                <a:path extrusionOk="0" h="110489" w="4655820">
                  <a:moveTo>
                    <a:pt x="4655820" y="0"/>
                  </a:moveTo>
                  <a:lnTo>
                    <a:pt x="0" y="0"/>
                  </a:lnTo>
                  <a:lnTo>
                    <a:pt x="0" y="110490"/>
                  </a:lnTo>
                  <a:lnTo>
                    <a:pt x="4655820" y="110490"/>
                  </a:lnTo>
                  <a:lnTo>
                    <a:pt x="4655820" y="0"/>
                  </a:lnTo>
                  <a:close/>
                </a:path>
              </a:pathLst>
            </a:custGeom>
            <a:solidFill>
              <a:srgbClr val="CC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5" name="Google Shape;2605;p106"/>
            <p:cNvSpPr/>
            <p:nvPr/>
          </p:nvSpPr>
          <p:spPr>
            <a:xfrm>
              <a:off x="609600" y="1565909"/>
              <a:ext cx="7957820" cy="0"/>
            </a:xfrm>
            <a:custGeom>
              <a:rect b="b" l="l" r="r" t="t"/>
              <a:pathLst>
                <a:path extrusionOk="0" h="120000" w="7957820">
                  <a:moveTo>
                    <a:pt x="0" y="0"/>
                  </a:moveTo>
                  <a:lnTo>
                    <a:pt x="795782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06" name="Google Shape;2606;p106"/>
          <p:cNvSpPr/>
          <p:nvPr/>
        </p:nvSpPr>
        <p:spPr>
          <a:xfrm>
            <a:off x="609600" y="6172200"/>
            <a:ext cx="7924800" cy="0"/>
          </a:xfrm>
          <a:custGeom>
            <a:rect b="b" l="l" r="r" t="t"/>
            <a:pathLst>
              <a:path extrusionOk="0" h="120000" w="7924800">
                <a:moveTo>
                  <a:pt x="0" y="0"/>
                </a:moveTo>
                <a:lnTo>
                  <a:pt x="7924800" y="0"/>
                </a:lnTo>
              </a:path>
            </a:pathLst>
          </a:custGeom>
          <a:noFill/>
          <a:ln cap="flat" cmpd="sng" w="952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7" name="Google Shape;2607;p106"/>
          <p:cNvSpPr txBox="1"/>
          <p:nvPr>
            <p:ph type="title"/>
          </p:nvPr>
        </p:nvSpPr>
        <p:spPr>
          <a:xfrm>
            <a:off x="651510" y="882650"/>
            <a:ext cx="2885440" cy="689932"/>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Conclusions</a:t>
            </a:r>
            <a:endParaRPr/>
          </a:p>
        </p:txBody>
      </p:sp>
      <p:sp>
        <p:nvSpPr>
          <p:cNvPr id="2608" name="Google Shape;2608;p106"/>
          <p:cNvSpPr txBox="1"/>
          <p:nvPr/>
        </p:nvSpPr>
        <p:spPr>
          <a:xfrm>
            <a:off x="643891" y="286004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609" name="Google Shape;2609;p106"/>
          <p:cNvSpPr txBox="1"/>
          <p:nvPr/>
        </p:nvSpPr>
        <p:spPr>
          <a:xfrm>
            <a:off x="643891" y="1785620"/>
            <a:ext cx="7119620" cy="1490980"/>
          </a:xfrm>
          <a:prstGeom prst="rect">
            <a:avLst/>
          </a:prstGeom>
          <a:noFill/>
          <a:ln>
            <a:noFill/>
          </a:ln>
        </p:spPr>
        <p:txBody>
          <a:bodyPr anchorCtr="0" anchor="t" bIns="0" lIns="0" spcFirstLastPara="1" rIns="0" wrap="square" tIns="12700">
            <a:spAutoFit/>
          </a:bodyPr>
          <a:lstStyle/>
          <a:p>
            <a:pPr indent="-469900" lvl="0" marL="482600" marR="5080" rtl="0" algn="l">
              <a:lnSpc>
                <a:spcPct val="100000"/>
              </a:lnSpc>
              <a:spcBef>
                <a:spcPts val="0"/>
              </a:spcBef>
              <a:spcAft>
                <a:spcPts val="0"/>
              </a:spcAft>
              <a:buNone/>
            </a:pPr>
            <a:r>
              <a:rPr baseline="30000" lang="en-US" sz="2925">
                <a:solidFill>
                  <a:srgbClr val="CC0000"/>
                </a:solidFill>
                <a:latin typeface="Noto Sans Symbols"/>
                <a:ea typeface="Noto Sans Symbols"/>
                <a:cs typeface="Noto Sans Symbols"/>
                <a:sym typeface="Noto Sans Symbols"/>
              </a:rPr>
              <a:t>□</a:t>
            </a:r>
            <a:r>
              <a:rPr baseline="30000" lang="en-US" sz="2925">
                <a:solidFill>
                  <a:srgbClr val="CC0000"/>
                </a:solidFill>
                <a:latin typeface="Times New Roman"/>
                <a:ea typeface="Times New Roman"/>
                <a:cs typeface="Times New Roman"/>
                <a:sym typeface="Times New Roman"/>
              </a:rPr>
              <a:t>	</a:t>
            </a:r>
            <a:r>
              <a:rPr lang="en-US" sz="3000">
                <a:solidFill>
                  <a:schemeClr val="dk1"/>
                </a:solidFill>
                <a:latin typeface="Verdana"/>
                <a:ea typeface="Verdana"/>
                <a:cs typeface="Verdana"/>
                <a:sym typeface="Verdana"/>
              </a:rPr>
              <a:t>CDMA can increase the capacity of  mobile system</a:t>
            </a:r>
            <a:endParaRPr sz="3000">
              <a:solidFill>
                <a:schemeClr val="dk1"/>
              </a:solidFill>
              <a:latin typeface="Verdana"/>
              <a:ea typeface="Verdana"/>
              <a:cs typeface="Verdana"/>
              <a:sym typeface="Verdana"/>
            </a:endParaRPr>
          </a:p>
          <a:p>
            <a:pPr indent="0" lvl="0" marL="482600" marR="0" rtl="0" algn="l">
              <a:lnSpc>
                <a:spcPct val="100000"/>
              </a:lnSpc>
              <a:spcBef>
                <a:spcPts val="740"/>
              </a:spcBef>
              <a:spcAft>
                <a:spcPts val="0"/>
              </a:spcAft>
              <a:buNone/>
            </a:pPr>
            <a:r>
              <a:rPr lang="en-US" sz="3000">
                <a:solidFill>
                  <a:schemeClr val="dk1"/>
                </a:solidFill>
                <a:latin typeface="Verdana"/>
                <a:ea typeface="Verdana"/>
                <a:cs typeface="Verdana"/>
                <a:sym typeface="Verdana"/>
              </a:rPr>
              <a:t>Goals of next generation cellular</a:t>
            </a:r>
            <a:endParaRPr sz="3000">
              <a:solidFill>
                <a:schemeClr val="dk1"/>
              </a:solidFill>
              <a:latin typeface="Verdana"/>
              <a:ea typeface="Verdana"/>
              <a:cs typeface="Verdana"/>
              <a:sym typeface="Verdana"/>
            </a:endParaRPr>
          </a:p>
        </p:txBody>
      </p:sp>
      <p:sp>
        <p:nvSpPr>
          <p:cNvPr id="2610" name="Google Shape;2610;p106"/>
          <p:cNvSpPr txBox="1"/>
          <p:nvPr/>
        </p:nvSpPr>
        <p:spPr>
          <a:xfrm>
            <a:off x="1115061" y="339090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611" name="Google Shape;2611;p106"/>
          <p:cNvSpPr txBox="1"/>
          <p:nvPr/>
        </p:nvSpPr>
        <p:spPr>
          <a:xfrm>
            <a:off x="1115061" y="3869690"/>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612" name="Google Shape;2612;p106"/>
          <p:cNvSpPr txBox="1"/>
          <p:nvPr/>
        </p:nvSpPr>
        <p:spPr>
          <a:xfrm>
            <a:off x="1551939" y="3252470"/>
            <a:ext cx="5608320" cy="980440"/>
          </a:xfrm>
          <a:prstGeom prst="rect">
            <a:avLst/>
          </a:prstGeom>
          <a:noFill/>
          <a:ln>
            <a:noFill/>
          </a:ln>
        </p:spPr>
        <p:txBody>
          <a:bodyPr anchorCtr="0" anchor="t" bIns="0" lIns="0" spcFirstLastPara="1" rIns="0" wrap="square" tIns="12700">
            <a:spAutoFit/>
          </a:bodyPr>
          <a:lstStyle/>
          <a:p>
            <a:pPr indent="0" lvl="0" marL="12700" marR="5080" rtl="0" algn="l">
              <a:lnSpc>
                <a:spcPct val="120500"/>
              </a:lnSpc>
              <a:spcBef>
                <a:spcPts val="0"/>
              </a:spcBef>
              <a:spcAft>
                <a:spcPts val="0"/>
              </a:spcAft>
              <a:buNone/>
            </a:pPr>
            <a:r>
              <a:rPr lang="en-US" sz="2600">
                <a:solidFill>
                  <a:schemeClr val="dk1"/>
                </a:solidFill>
                <a:latin typeface="Verdana"/>
                <a:ea typeface="Verdana"/>
                <a:cs typeface="Verdana"/>
                <a:sym typeface="Verdana"/>
              </a:rPr>
              <a:t>Further increase data rate  Reduce interference among users</a:t>
            </a:r>
            <a:endParaRPr sz="2600">
              <a:solidFill>
                <a:schemeClr val="dk1"/>
              </a:solidFill>
              <a:latin typeface="Verdana"/>
              <a:ea typeface="Verdana"/>
              <a:cs typeface="Verdana"/>
              <a:sym typeface="Verdana"/>
            </a:endParaRPr>
          </a:p>
        </p:txBody>
      </p:sp>
      <p:sp>
        <p:nvSpPr>
          <p:cNvPr id="2613" name="Google Shape;2613;p106"/>
          <p:cNvSpPr txBox="1"/>
          <p:nvPr/>
        </p:nvSpPr>
        <p:spPr>
          <a:xfrm>
            <a:off x="643891" y="4368800"/>
            <a:ext cx="246379" cy="3225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50">
                <a:solidFill>
                  <a:srgbClr val="CC0000"/>
                </a:solidFill>
                <a:latin typeface="Noto Sans Symbols"/>
                <a:ea typeface="Noto Sans Symbols"/>
                <a:cs typeface="Noto Sans Symbols"/>
                <a:sym typeface="Noto Sans Symbols"/>
              </a:rPr>
              <a:t>□</a:t>
            </a:r>
            <a:endParaRPr sz="1950">
              <a:solidFill>
                <a:schemeClr val="dk1"/>
              </a:solidFill>
              <a:latin typeface="Noto Sans Symbols"/>
              <a:ea typeface="Noto Sans Symbols"/>
              <a:cs typeface="Noto Sans Symbols"/>
              <a:sym typeface="Noto Sans Symbols"/>
            </a:endParaRPr>
          </a:p>
        </p:txBody>
      </p:sp>
      <p:sp>
        <p:nvSpPr>
          <p:cNvPr id="2614" name="Google Shape;2614;p106"/>
          <p:cNvSpPr txBox="1"/>
          <p:nvPr/>
        </p:nvSpPr>
        <p:spPr>
          <a:xfrm>
            <a:off x="1113790" y="4302759"/>
            <a:ext cx="3221990" cy="482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000">
                <a:solidFill>
                  <a:schemeClr val="dk1"/>
                </a:solidFill>
                <a:latin typeface="Verdana"/>
                <a:ea typeface="Verdana"/>
                <a:cs typeface="Verdana"/>
                <a:sym typeface="Verdana"/>
              </a:rPr>
              <a:t>Future research:</a:t>
            </a:r>
            <a:endParaRPr sz="3000">
              <a:solidFill>
                <a:schemeClr val="dk1"/>
              </a:solidFill>
              <a:latin typeface="Verdana"/>
              <a:ea typeface="Verdana"/>
              <a:cs typeface="Verdana"/>
              <a:sym typeface="Verdana"/>
            </a:endParaRPr>
          </a:p>
        </p:txBody>
      </p:sp>
      <p:sp>
        <p:nvSpPr>
          <p:cNvPr id="2615" name="Google Shape;2615;p106"/>
          <p:cNvSpPr txBox="1"/>
          <p:nvPr/>
        </p:nvSpPr>
        <p:spPr>
          <a:xfrm>
            <a:off x="1115061" y="4899659"/>
            <a:ext cx="186055" cy="283210"/>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1700">
                <a:solidFill>
                  <a:srgbClr val="CC0000"/>
                </a:solidFill>
                <a:latin typeface="Noto Sans Symbols"/>
                <a:ea typeface="Noto Sans Symbols"/>
                <a:cs typeface="Noto Sans Symbols"/>
                <a:sym typeface="Noto Sans Symbols"/>
              </a:rPr>
              <a:t>■</a:t>
            </a:r>
            <a:endParaRPr sz="1700">
              <a:solidFill>
                <a:schemeClr val="dk1"/>
              </a:solidFill>
              <a:latin typeface="Noto Sans Symbols"/>
              <a:ea typeface="Noto Sans Symbols"/>
              <a:cs typeface="Noto Sans Symbols"/>
              <a:sym typeface="Noto Sans Symbols"/>
            </a:endParaRPr>
          </a:p>
        </p:txBody>
      </p:sp>
      <p:sp>
        <p:nvSpPr>
          <p:cNvPr id="2616" name="Google Shape;2616;p106"/>
          <p:cNvSpPr txBox="1"/>
          <p:nvPr/>
        </p:nvSpPr>
        <p:spPr>
          <a:xfrm>
            <a:off x="1551940" y="4842509"/>
            <a:ext cx="6445885" cy="4216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600">
                <a:solidFill>
                  <a:schemeClr val="dk1"/>
                </a:solidFill>
                <a:latin typeface="Verdana"/>
                <a:ea typeface="Verdana"/>
                <a:cs typeface="Verdana"/>
                <a:sym typeface="Verdana"/>
              </a:rPr>
              <a:t>Search for good non-binary sequences</a:t>
            </a:r>
            <a:endParaRPr sz="2600">
              <a:solidFill>
                <a:schemeClr val="dk1"/>
              </a:solidFill>
              <a:latin typeface="Verdana"/>
              <a:ea typeface="Verdana"/>
              <a:cs typeface="Verdana"/>
              <a:sym typeface="Verdana"/>
            </a:endParaRPr>
          </a:p>
        </p:txBody>
      </p:sp>
      <p:sp>
        <p:nvSpPr>
          <p:cNvPr id="2617" name="Google Shape;2617;p106"/>
          <p:cNvSpPr txBox="1"/>
          <p:nvPr/>
        </p:nvSpPr>
        <p:spPr>
          <a:xfrm>
            <a:off x="1553211" y="5370829"/>
            <a:ext cx="181610" cy="2244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350">
                <a:solidFill>
                  <a:srgbClr val="CC0000"/>
                </a:solidFill>
                <a:latin typeface="Noto Sans Symbols"/>
                <a:ea typeface="Noto Sans Symbols"/>
                <a:cs typeface="Noto Sans Symbols"/>
                <a:sym typeface="Noto Sans Symbols"/>
              </a:rPr>
              <a:t>□</a:t>
            </a:r>
            <a:endParaRPr sz="1350">
              <a:solidFill>
                <a:schemeClr val="dk1"/>
              </a:solidFill>
              <a:latin typeface="Noto Sans Symbols"/>
              <a:ea typeface="Noto Sans Symbols"/>
              <a:cs typeface="Noto Sans Symbols"/>
              <a:sym typeface="Noto Sans Symbols"/>
            </a:endParaRPr>
          </a:p>
        </p:txBody>
      </p:sp>
      <p:sp>
        <p:nvSpPr>
          <p:cNvPr id="2618" name="Google Shape;2618;p106"/>
          <p:cNvSpPr txBox="1"/>
          <p:nvPr/>
        </p:nvSpPr>
        <p:spPr>
          <a:xfrm>
            <a:off x="1553211" y="5793740"/>
            <a:ext cx="181610" cy="224420"/>
          </a:xfrm>
          <a:prstGeom prst="rect">
            <a:avLst/>
          </a:prstGeom>
          <a:noFill/>
          <a:ln>
            <a:noFill/>
          </a:ln>
        </p:spPr>
        <p:txBody>
          <a:bodyPr anchorCtr="0" anchor="t" bIns="0" lIns="0" spcFirstLastPara="1" rIns="0" wrap="square" tIns="16500">
            <a:spAutoFit/>
          </a:bodyPr>
          <a:lstStyle/>
          <a:p>
            <a:pPr indent="0" lvl="0" marL="12700" marR="0" rtl="0" algn="l">
              <a:lnSpc>
                <a:spcPct val="100000"/>
              </a:lnSpc>
              <a:spcBef>
                <a:spcPts val="0"/>
              </a:spcBef>
              <a:spcAft>
                <a:spcPts val="0"/>
              </a:spcAft>
              <a:buNone/>
            </a:pPr>
            <a:r>
              <a:rPr lang="en-US" sz="1350">
                <a:solidFill>
                  <a:srgbClr val="CC0000"/>
                </a:solidFill>
                <a:latin typeface="Noto Sans Symbols"/>
                <a:ea typeface="Noto Sans Symbols"/>
                <a:cs typeface="Noto Sans Symbols"/>
                <a:sym typeface="Noto Sans Symbols"/>
              </a:rPr>
              <a:t>□</a:t>
            </a:r>
            <a:endParaRPr sz="1350">
              <a:solidFill>
                <a:schemeClr val="dk1"/>
              </a:solidFill>
              <a:latin typeface="Noto Sans Symbols"/>
              <a:ea typeface="Noto Sans Symbols"/>
              <a:cs typeface="Noto Sans Symbols"/>
              <a:sym typeface="Noto Sans Symbols"/>
            </a:endParaRPr>
          </a:p>
        </p:txBody>
      </p:sp>
      <p:sp>
        <p:nvSpPr>
          <p:cNvPr id="2619" name="Google Shape;2619;p106"/>
          <p:cNvSpPr txBox="1"/>
          <p:nvPr/>
        </p:nvSpPr>
        <p:spPr>
          <a:xfrm>
            <a:off x="1948179" y="5238752"/>
            <a:ext cx="4196080" cy="871219"/>
          </a:xfrm>
          <a:prstGeom prst="rect">
            <a:avLst/>
          </a:prstGeom>
          <a:noFill/>
          <a:ln>
            <a:noFill/>
          </a:ln>
        </p:spPr>
        <p:txBody>
          <a:bodyPr anchorCtr="0" anchor="t" bIns="0" lIns="0" spcFirstLastPara="1" rIns="0" wrap="square" tIns="12050">
            <a:spAutoFit/>
          </a:bodyPr>
          <a:lstStyle/>
          <a:p>
            <a:pPr indent="0" lvl="0" marL="12700" marR="5080" rtl="0" algn="l">
              <a:lnSpc>
                <a:spcPct val="120700"/>
              </a:lnSpc>
              <a:spcBef>
                <a:spcPts val="0"/>
              </a:spcBef>
              <a:spcAft>
                <a:spcPts val="0"/>
              </a:spcAft>
              <a:buNone/>
            </a:pPr>
            <a:r>
              <a:rPr lang="en-US" sz="2300">
                <a:solidFill>
                  <a:schemeClr val="dk1"/>
                </a:solidFill>
                <a:latin typeface="Verdana"/>
                <a:ea typeface="Verdana"/>
                <a:cs typeface="Verdana"/>
                <a:sym typeface="Verdana"/>
              </a:rPr>
              <a:t>Ideal 2-level autocorrelation  Low cross correlations</a:t>
            </a:r>
            <a:endParaRPr sz="2300">
              <a:solidFill>
                <a:schemeClr val="dk1"/>
              </a:solidFill>
              <a:latin typeface="Verdana"/>
              <a:ea typeface="Verdana"/>
              <a:cs typeface="Verdana"/>
              <a:sym typeface="Verdan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3" name="Shape 2623"/>
        <p:cNvGrpSpPr/>
        <p:nvPr/>
      </p:nvGrpSpPr>
      <p:grpSpPr>
        <a:xfrm>
          <a:off x="0" y="0"/>
          <a:ext cx="0" cy="0"/>
          <a:chOff x="0" y="0"/>
          <a:chExt cx="0" cy="0"/>
        </a:xfrm>
      </p:grpSpPr>
      <p:sp>
        <p:nvSpPr>
          <p:cNvPr id="2624" name="Google Shape;2624;p107"/>
          <p:cNvSpPr/>
          <p:nvPr/>
        </p:nvSpPr>
        <p:spPr>
          <a:xfrm>
            <a:off x="0" y="7620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5" name="Google Shape;2625;p107"/>
          <p:cNvSpPr txBox="1"/>
          <p:nvPr>
            <p:ph type="title"/>
          </p:nvPr>
        </p:nvSpPr>
        <p:spPr>
          <a:xfrm>
            <a:off x="2010536" y="689228"/>
            <a:ext cx="7971664"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i mode - History</a:t>
            </a:r>
            <a:endParaRPr/>
          </a:p>
        </p:txBody>
      </p:sp>
      <p:sp>
        <p:nvSpPr>
          <p:cNvPr id="2626" name="Google Shape;2626;p107"/>
          <p:cNvSpPr txBox="1"/>
          <p:nvPr/>
        </p:nvSpPr>
        <p:spPr>
          <a:xfrm>
            <a:off x="866395" y="1541907"/>
            <a:ext cx="7064311" cy="5013104"/>
          </a:xfrm>
          <a:prstGeom prst="rect">
            <a:avLst/>
          </a:prstGeom>
          <a:noFill/>
          <a:ln>
            <a:noFill/>
          </a:ln>
        </p:spPr>
        <p:txBody>
          <a:bodyPr anchorCtr="0" anchor="t" bIns="0" lIns="0" spcFirstLastPara="1" rIns="0" wrap="square" tIns="26850">
            <a:spAutoFit/>
          </a:bodyPr>
          <a:lstStyle/>
          <a:p>
            <a:pPr indent="0" lvl="0" marL="11430" marR="4572" rtl="0" algn="l">
              <a:lnSpc>
                <a:spcPct val="94800"/>
              </a:lnSpc>
              <a:spcBef>
                <a:spcPts val="0"/>
              </a:spcBef>
              <a:spcAft>
                <a:spcPts val="0"/>
              </a:spcAft>
              <a:buNone/>
            </a:pPr>
            <a:r>
              <a:rPr b="1" lang="en-US" sz="2000">
                <a:solidFill>
                  <a:schemeClr val="dk1"/>
                </a:solidFill>
                <a:latin typeface="Arial"/>
                <a:ea typeface="Arial"/>
                <a:cs typeface="Arial"/>
                <a:sym typeface="Arial"/>
              </a:rPr>
              <a:t>i-mode was launched in Japan on</a:t>
            </a:r>
            <a:r>
              <a:rPr b="1" lang="en-US" sz="2000">
                <a:solidFill>
                  <a:srgbClr val="E1D600"/>
                </a:solidFill>
                <a:latin typeface="Arial"/>
                <a:ea typeface="Arial"/>
                <a:cs typeface="Arial"/>
                <a:sym typeface="Arial"/>
              </a:rPr>
              <a:t> </a:t>
            </a:r>
            <a:r>
              <a:rPr b="1" lang="en-US" sz="2000" u="sng">
                <a:solidFill>
                  <a:schemeClr val="hlink"/>
                </a:solidFill>
                <a:latin typeface="Arial"/>
                <a:ea typeface="Arial"/>
                <a:cs typeface="Arial"/>
                <a:sym typeface="Arial"/>
                <a:hlinkClick r:id="rId4"/>
              </a:rPr>
              <a:t>22 February</a:t>
            </a:r>
            <a:r>
              <a:rPr b="1" lang="en-US" sz="2000" u="sng">
                <a:solidFill>
                  <a:schemeClr val="hlink"/>
                </a:solidFill>
                <a:latin typeface="Arial"/>
                <a:ea typeface="Arial"/>
                <a:cs typeface="Arial"/>
                <a:sym typeface="Arial"/>
                <a:hlinkClick r:id="rId5"/>
              </a:rPr>
              <a:t> 1999</a:t>
            </a:r>
            <a:r>
              <a:rPr b="1" lang="en-US" sz="2000">
                <a:solidFill>
                  <a:schemeClr val="dk1"/>
                </a:solidFill>
                <a:latin typeface="Arial"/>
                <a:ea typeface="Arial"/>
                <a:cs typeface="Arial"/>
                <a:sym typeface="Arial"/>
              </a:rPr>
              <a:t>. The  content planning and service design team was led by Mari  Matsunaga, while Takeshi Natsuno was responsible for the  business development.</a:t>
            </a:r>
            <a:endParaRPr sz="2000">
              <a:solidFill>
                <a:schemeClr val="dk1"/>
              </a:solidFill>
              <a:latin typeface="Arial"/>
              <a:ea typeface="Arial"/>
              <a:cs typeface="Arial"/>
              <a:sym typeface="Arial"/>
            </a:endParaRPr>
          </a:p>
          <a:p>
            <a:pPr indent="0" lvl="0" marL="0" marR="0" rtl="0" algn="l">
              <a:spcBef>
                <a:spcPts val="23"/>
              </a:spcBef>
              <a:spcAft>
                <a:spcPts val="0"/>
              </a:spcAft>
              <a:buNone/>
            </a:pPr>
            <a:r>
              <a:t/>
            </a:r>
            <a:endParaRPr sz="1800">
              <a:solidFill>
                <a:schemeClr val="dk1"/>
              </a:solidFill>
              <a:latin typeface="Arial"/>
              <a:ea typeface="Arial"/>
              <a:cs typeface="Arial"/>
              <a:sym typeface="Arial"/>
            </a:endParaRPr>
          </a:p>
          <a:p>
            <a:pPr indent="0" lvl="0" marL="11430" marR="0" rtl="0" algn="l">
              <a:spcBef>
                <a:spcPts val="0"/>
              </a:spcBef>
              <a:spcAft>
                <a:spcPts val="0"/>
              </a:spcAft>
              <a:buNone/>
            </a:pPr>
            <a:r>
              <a:rPr b="1" lang="en-US" sz="2000" u="sng">
                <a:solidFill>
                  <a:schemeClr val="dk1"/>
                </a:solidFill>
                <a:latin typeface="Arial"/>
                <a:ea typeface="Arial"/>
                <a:cs typeface="Arial"/>
                <a:sym typeface="Arial"/>
              </a:rPr>
              <a:t>Further Developments:</a:t>
            </a:r>
            <a:endParaRPr sz="2000">
              <a:solidFill>
                <a:schemeClr val="dk1"/>
              </a:solidFill>
              <a:latin typeface="Arial"/>
              <a:ea typeface="Arial"/>
              <a:cs typeface="Arial"/>
              <a:sym typeface="Arial"/>
            </a:endParaRPr>
          </a:p>
          <a:p>
            <a:pPr indent="0" lvl="0" marL="0" marR="0" rtl="0" algn="l">
              <a:spcBef>
                <a:spcPts val="36"/>
              </a:spcBef>
              <a:spcAft>
                <a:spcPts val="0"/>
              </a:spcAft>
              <a:buNone/>
            </a:pPr>
            <a:r>
              <a:t/>
            </a:r>
            <a:endParaRPr sz="2000">
              <a:solidFill>
                <a:schemeClr val="dk1"/>
              </a:solidFill>
              <a:latin typeface="Arial"/>
              <a:ea typeface="Arial"/>
              <a:cs typeface="Arial"/>
              <a:sym typeface="Arial"/>
            </a:endParaRPr>
          </a:p>
          <a:p>
            <a:pPr indent="0" lvl="0" marL="11430" marR="142304" rtl="0" algn="l">
              <a:lnSpc>
                <a:spcPct val="112500"/>
              </a:lnSpc>
              <a:spcBef>
                <a:spcPts val="0"/>
              </a:spcBef>
              <a:spcAft>
                <a:spcPts val="0"/>
              </a:spcAft>
              <a:buNone/>
            </a:pPr>
            <a:r>
              <a:rPr b="1" lang="en-US" sz="2000">
                <a:solidFill>
                  <a:schemeClr val="dk1"/>
                </a:solidFill>
                <a:latin typeface="Arial"/>
                <a:ea typeface="Arial"/>
                <a:cs typeface="Arial"/>
                <a:sym typeface="Arial"/>
              </a:rPr>
              <a:t>Dec. 1999 i-mode compatible handsets with color screens  were marketed</a:t>
            </a:r>
            <a:endParaRPr sz="2000">
              <a:solidFill>
                <a:schemeClr val="dk1"/>
              </a:solidFill>
              <a:latin typeface="Arial"/>
              <a:ea typeface="Arial"/>
              <a:cs typeface="Arial"/>
              <a:sym typeface="Arial"/>
            </a:endParaRPr>
          </a:p>
          <a:p>
            <a:pPr indent="0" lvl="0" marL="11430" marR="2990659" rtl="0" algn="l">
              <a:lnSpc>
                <a:spcPct val="112500"/>
              </a:lnSpc>
              <a:spcBef>
                <a:spcPts val="9"/>
              </a:spcBef>
              <a:spcAft>
                <a:spcPts val="0"/>
              </a:spcAft>
              <a:buNone/>
            </a:pPr>
            <a:r>
              <a:rPr b="1" lang="en-US" sz="2000">
                <a:solidFill>
                  <a:schemeClr val="dk1"/>
                </a:solidFill>
                <a:latin typeface="Arial"/>
                <a:ea typeface="Arial"/>
                <a:cs typeface="Arial"/>
                <a:sym typeface="Arial"/>
              </a:rPr>
              <a:t>Jan. 2001 i-appli service launched  Jul. 2001 i-area service launched</a:t>
            </a:r>
            <a:endParaRPr sz="2000">
              <a:solidFill>
                <a:schemeClr val="dk1"/>
              </a:solidFill>
              <a:latin typeface="Arial"/>
              <a:ea typeface="Arial"/>
              <a:cs typeface="Arial"/>
              <a:sym typeface="Arial"/>
            </a:endParaRPr>
          </a:p>
          <a:p>
            <a:pPr indent="0" lvl="0" marL="11430" marR="2698623" rtl="0" algn="l">
              <a:lnSpc>
                <a:spcPct val="112950"/>
              </a:lnSpc>
              <a:spcBef>
                <a:spcPts val="0"/>
              </a:spcBef>
              <a:spcAft>
                <a:spcPts val="0"/>
              </a:spcAft>
              <a:buNone/>
            </a:pPr>
            <a:r>
              <a:rPr b="1" lang="en-US" sz="2000">
                <a:solidFill>
                  <a:schemeClr val="dk1"/>
                </a:solidFill>
                <a:latin typeface="Arial"/>
                <a:ea typeface="Arial"/>
                <a:cs typeface="Arial"/>
                <a:sym typeface="Arial"/>
              </a:rPr>
              <a:t>Nov. 2001 i-motion service launched  Jun. 2002 i-shot service launched</a:t>
            </a:r>
            <a:endParaRPr sz="2000">
              <a:solidFill>
                <a:schemeClr val="dk1"/>
              </a:solidFill>
              <a:latin typeface="Arial"/>
              <a:ea typeface="Arial"/>
              <a:cs typeface="Arial"/>
              <a:sym typeface="Arial"/>
            </a:endParaRPr>
          </a:p>
          <a:p>
            <a:pPr indent="0" lvl="0" marL="11430" marR="0" rtl="0" algn="l">
              <a:lnSpc>
                <a:spcPct val="106900"/>
              </a:lnSpc>
              <a:spcBef>
                <a:spcPts val="0"/>
              </a:spcBef>
              <a:spcAft>
                <a:spcPts val="0"/>
              </a:spcAft>
              <a:buNone/>
            </a:pPr>
            <a:r>
              <a:rPr b="1" lang="en-US" sz="2000">
                <a:solidFill>
                  <a:schemeClr val="dk1"/>
                </a:solidFill>
                <a:latin typeface="Arial"/>
                <a:ea typeface="Arial"/>
                <a:cs typeface="Arial"/>
                <a:sym typeface="Arial"/>
              </a:rPr>
              <a:t>Jan. 2003 i-motion mail service launched</a:t>
            </a:r>
            <a:endParaRPr sz="2000">
              <a:solidFill>
                <a:schemeClr val="dk1"/>
              </a:solidFill>
              <a:latin typeface="Arial"/>
              <a:ea typeface="Arial"/>
              <a:cs typeface="Arial"/>
              <a:sym typeface="Arial"/>
            </a:endParaRPr>
          </a:p>
          <a:p>
            <a:pPr indent="0" lvl="0" marL="11430" marR="0" rtl="0" algn="l">
              <a:lnSpc>
                <a:spcPct val="112750"/>
              </a:lnSpc>
              <a:spcBef>
                <a:spcPts val="0"/>
              </a:spcBef>
              <a:spcAft>
                <a:spcPts val="0"/>
              </a:spcAft>
              <a:buNone/>
            </a:pPr>
            <a:r>
              <a:rPr b="1" lang="en-US" sz="2000">
                <a:solidFill>
                  <a:schemeClr val="dk1"/>
                </a:solidFill>
                <a:latin typeface="Arial"/>
                <a:ea typeface="Arial"/>
                <a:cs typeface="Arial"/>
                <a:sym typeface="Arial"/>
              </a:rPr>
              <a:t>Sep. 2005 i-channel service launched</a:t>
            </a:r>
            <a:endParaRPr sz="2000">
              <a:solidFill>
                <a:schemeClr val="dk1"/>
              </a:solidFill>
              <a:latin typeface="Arial"/>
              <a:ea typeface="Arial"/>
              <a:cs typeface="Arial"/>
              <a:sym typeface="Arial"/>
            </a:endParaRPr>
          </a:p>
          <a:p>
            <a:pPr indent="0" lvl="0" marL="11430" marR="0" rtl="0" algn="l">
              <a:lnSpc>
                <a:spcPct val="115650"/>
              </a:lnSpc>
              <a:spcBef>
                <a:spcPts val="0"/>
              </a:spcBef>
              <a:spcAft>
                <a:spcPts val="0"/>
              </a:spcAft>
              <a:buNone/>
            </a:pPr>
            <a:r>
              <a:rPr b="1" lang="en-US" sz="2000">
                <a:solidFill>
                  <a:schemeClr val="dk1"/>
                </a:solidFill>
                <a:latin typeface="Arial"/>
                <a:ea typeface="Arial"/>
                <a:cs typeface="Arial"/>
                <a:sym typeface="Arial"/>
              </a:rPr>
              <a:t>Oct. 2006 keyword search service for i-mode launched</a:t>
            </a:r>
            <a:endParaRPr sz="2000">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108"/>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2" name="Google Shape;2632;p108"/>
          <p:cNvSpPr txBox="1"/>
          <p:nvPr/>
        </p:nvSpPr>
        <p:spPr>
          <a:xfrm>
            <a:off x="857251" y="2148840"/>
            <a:ext cx="7415213" cy="4259436"/>
          </a:xfrm>
          <a:prstGeom prst="rect">
            <a:avLst/>
          </a:prstGeom>
          <a:noFill/>
          <a:ln>
            <a:noFill/>
          </a:ln>
        </p:spPr>
        <p:txBody>
          <a:bodyPr anchorCtr="0" anchor="t" bIns="0" lIns="0" spcFirstLastPara="1" rIns="0" wrap="square" tIns="30275">
            <a:spAutoFit/>
          </a:bodyPr>
          <a:lstStyle/>
          <a:p>
            <a:pPr indent="-146755" lvl="0" marL="11430" marR="41720" rtl="0" algn="l">
              <a:lnSpc>
                <a:spcPct val="94900"/>
              </a:lnSpc>
              <a:spcBef>
                <a:spcPts val="0"/>
              </a:spcBef>
              <a:spcAft>
                <a:spcPts val="0"/>
              </a:spcAft>
              <a:buClr>
                <a:schemeClr val="dk1"/>
              </a:buClr>
              <a:buSzPts val="2311"/>
              <a:buFont typeface="Noto Sans Symbols"/>
              <a:buChar char="⮚"/>
            </a:pPr>
            <a:r>
              <a:rPr lang="en-US" sz="2400">
                <a:solidFill>
                  <a:schemeClr val="dk1"/>
                </a:solidFill>
                <a:latin typeface="Arial"/>
                <a:ea typeface="Arial"/>
                <a:cs typeface="Arial"/>
                <a:sym typeface="Arial"/>
              </a:rPr>
              <a:t>I-mode is a</a:t>
            </a:r>
            <a:r>
              <a:rPr lang="en-US" sz="2400">
                <a:solidFill>
                  <a:srgbClr val="E1D600"/>
                </a:solidFill>
                <a:latin typeface="Arial"/>
                <a:ea typeface="Arial"/>
                <a:cs typeface="Arial"/>
                <a:sym typeface="Arial"/>
              </a:rPr>
              <a:t> </a:t>
            </a:r>
            <a:r>
              <a:rPr lang="en-US" sz="2400" u="sng">
                <a:solidFill>
                  <a:schemeClr val="hlink"/>
                </a:solidFill>
                <a:latin typeface="Arial"/>
                <a:ea typeface="Arial"/>
                <a:cs typeface="Arial"/>
                <a:sym typeface="Arial"/>
                <a:hlinkClick r:id="rId4"/>
              </a:rPr>
              <a:t>wireless internet </a:t>
            </a:r>
            <a:r>
              <a:rPr lang="en-US" sz="2400">
                <a:solidFill>
                  <a:schemeClr val="dk1"/>
                </a:solidFill>
                <a:latin typeface="Arial"/>
                <a:ea typeface="Arial"/>
                <a:cs typeface="Arial"/>
                <a:sym typeface="Arial"/>
              </a:rPr>
              <a:t>service popular in </a:t>
            </a:r>
            <a:r>
              <a:rPr lang="en-US" sz="2400" u="sng">
                <a:solidFill>
                  <a:schemeClr val="hlink"/>
                </a:solidFill>
                <a:latin typeface="Arial"/>
                <a:ea typeface="Arial"/>
                <a:cs typeface="Arial"/>
                <a:sym typeface="Arial"/>
                <a:hlinkClick r:id="rId5"/>
              </a:rPr>
              <a:t> Japan</a:t>
            </a:r>
            <a:r>
              <a:rPr lang="en-US" sz="2400">
                <a:solidFill>
                  <a:schemeClr val="dk1"/>
                </a:solidFill>
                <a:latin typeface="Arial"/>
                <a:ea typeface="Arial"/>
                <a:cs typeface="Arial"/>
                <a:sym typeface="Arial"/>
              </a:rPr>
              <a:t>. Unlike</a:t>
            </a:r>
            <a:r>
              <a:rPr lang="en-US" sz="2400" u="sng">
                <a:solidFill>
                  <a:schemeClr val="hlink"/>
                </a:solidFill>
                <a:latin typeface="Arial"/>
                <a:ea typeface="Arial"/>
                <a:cs typeface="Arial"/>
                <a:sym typeface="Arial"/>
                <a:hlinkClick r:id="rId6"/>
              </a:rPr>
              <a:t> WAP</a:t>
            </a:r>
            <a:r>
              <a:rPr lang="en-US" sz="2400">
                <a:solidFill>
                  <a:schemeClr val="dk1"/>
                </a:solidFill>
                <a:latin typeface="Arial"/>
                <a:ea typeface="Arial"/>
                <a:cs typeface="Arial"/>
                <a:sym typeface="Arial"/>
              </a:rPr>
              <a:t>, i-mode encompasses a wider  variety of internet standards, including web access, e-  mail and the</a:t>
            </a:r>
            <a:r>
              <a:rPr lang="en-US" sz="2400" u="sng">
                <a:solidFill>
                  <a:schemeClr val="hlink"/>
                </a:solidFill>
                <a:latin typeface="Arial"/>
                <a:ea typeface="Arial"/>
                <a:cs typeface="Arial"/>
                <a:sym typeface="Arial"/>
                <a:hlinkClick r:id="rId7"/>
              </a:rPr>
              <a:t> packet-switched </a:t>
            </a:r>
            <a:r>
              <a:rPr lang="en-US" sz="2400">
                <a:solidFill>
                  <a:schemeClr val="dk1"/>
                </a:solidFill>
                <a:latin typeface="Arial"/>
                <a:ea typeface="Arial"/>
                <a:cs typeface="Arial"/>
                <a:sym typeface="Arial"/>
              </a:rPr>
              <a:t>network that delivers  the data.</a:t>
            </a:r>
            <a:endParaRPr sz="2400">
              <a:solidFill>
                <a:schemeClr val="dk1"/>
              </a:solidFill>
              <a:latin typeface="Arial"/>
              <a:ea typeface="Arial"/>
              <a:cs typeface="Arial"/>
              <a:sym typeface="Arial"/>
            </a:endParaRPr>
          </a:p>
          <a:p>
            <a:pPr indent="0" lvl="0" marL="0" marR="0" rtl="0" algn="l">
              <a:spcBef>
                <a:spcPts val="23"/>
              </a:spcBef>
              <a:spcAft>
                <a:spcPts val="0"/>
              </a:spcAft>
              <a:buNone/>
            </a:pPr>
            <a:r>
              <a:t/>
            </a:r>
            <a:endParaRPr sz="2400">
              <a:solidFill>
                <a:schemeClr val="dk1"/>
              </a:solidFill>
              <a:latin typeface="Arial"/>
              <a:ea typeface="Arial"/>
              <a:cs typeface="Arial"/>
              <a:sym typeface="Arial"/>
            </a:endParaRPr>
          </a:p>
          <a:p>
            <a:pPr indent="3801618" lvl="0" marL="11430" marR="4572" rtl="0" algn="l">
              <a:lnSpc>
                <a:spcPct val="94900"/>
              </a:lnSpc>
              <a:spcBef>
                <a:spcPts val="0"/>
              </a:spcBef>
              <a:spcAft>
                <a:spcPts val="0"/>
              </a:spcAft>
              <a:buNone/>
            </a:pPr>
            <a:r>
              <a:rPr lang="en-US" sz="2400">
                <a:solidFill>
                  <a:schemeClr val="dk1"/>
                </a:solidFill>
                <a:latin typeface="Arial"/>
                <a:ea typeface="Arial"/>
                <a:cs typeface="Arial"/>
                <a:sym typeface="Arial"/>
              </a:rPr>
              <a:t>i-mode users have access  to various services such as e-mail, sports results,  weather forecast, games, financial services and ticket  booking. Content is provided by specialized services,  typically from the</a:t>
            </a:r>
            <a:r>
              <a:rPr lang="en-US" sz="2400">
                <a:solidFill>
                  <a:srgbClr val="E1D600"/>
                </a:solidFill>
                <a:latin typeface="Arial"/>
                <a:ea typeface="Arial"/>
                <a:cs typeface="Arial"/>
                <a:sym typeface="Arial"/>
              </a:rPr>
              <a:t> </a:t>
            </a:r>
            <a:r>
              <a:rPr lang="en-US" sz="2400" u="sng">
                <a:solidFill>
                  <a:schemeClr val="hlink"/>
                </a:solidFill>
                <a:latin typeface="Arial"/>
                <a:ea typeface="Arial"/>
                <a:cs typeface="Arial"/>
                <a:sym typeface="Arial"/>
                <a:hlinkClick r:id="rId8"/>
              </a:rPr>
              <a:t>mobile carrier</a:t>
            </a:r>
            <a:r>
              <a:rPr lang="en-US" sz="2400">
                <a:solidFill>
                  <a:schemeClr val="dk1"/>
                </a:solidFill>
                <a:latin typeface="Arial"/>
                <a:ea typeface="Arial"/>
                <a:cs typeface="Arial"/>
                <a:sym typeface="Arial"/>
              </a:rPr>
              <a:t>, which allows them to  have tighter control over billing.</a:t>
            </a:r>
            <a:endParaRPr sz="2400">
              <a:solidFill>
                <a:schemeClr val="dk1"/>
              </a:solidFill>
              <a:latin typeface="Arial"/>
              <a:ea typeface="Arial"/>
              <a:cs typeface="Arial"/>
              <a:sym typeface="Arial"/>
            </a:endParaRPr>
          </a:p>
        </p:txBody>
      </p:sp>
      <p:sp>
        <p:nvSpPr>
          <p:cNvPr id="2633" name="Google Shape;2633;p108"/>
          <p:cNvSpPr txBox="1"/>
          <p:nvPr>
            <p:ph type="title"/>
          </p:nvPr>
        </p:nvSpPr>
        <p:spPr>
          <a:xfrm>
            <a:off x="1611631" y="917828"/>
            <a:ext cx="4191953" cy="688650"/>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What is i mode???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7" name="Shape 2637"/>
        <p:cNvGrpSpPr/>
        <p:nvPr/>
      </p:nvGrpSpPr>
      <p:grpSpPr>
        <a:xfrm>
          <a:off x="0" y="0"/>
          <a:ext cx="0" cy="0"/>
          <a:chOff x="0" y="0"/>
          <a:chExt cx="0" cy="0"/>
        </a:xfrm>
      </p:grpSpPr>
      <p:grpSp>
        <p:nvGrpSpPr>
          <p:cNvPr id="2638" name="Google Shape;2638;p109"/>
          <p:cNvGrpSpPr/>
          <p:nvPr/>
        </p:nvGrpSpPr>
        <p:grpSpPr>
          <a:xfrm>
            <a:off x="3943350" y="3408426"/>
            <a:ext cx="5200650" cy="3449574"/>
            <a:chOff x="4381500" y="3787140"/>
            <a:chExt cx="5778500" cy="3832860"/>
          </a:xfrm>
        </p:grpSpPr>
        <p:sp>
          <p:nvSpPr>
            <p:cNvPr id="2639" name="Google Shape;2639;p109"/>
            <p:cNvSpPr/>
            <p:nvPr/>
          </p:nvSpPr>
          <p:spPr>
            <a:xfrm>
              <a:off x="4381500" y="3787140"/>
              <a:ext cx="5778500" cy="383286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0" name="Google Shape;2640;p109"/>
            <p:cNvSpPr/>
            <p:nvPr/>
          </p:nvSpPr>
          <p:spPr>
            <a:xfrm>
              <a:off x="6676390" y="5914390"/>
              <a:ext cx="3241040" cy="13779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41" name="Google Shape;2641;p109"/>
          <p:cNvSpPr txBox="1"/>
          <p:nvPr>
            <p:ph type="title"/>
          </p:nvPr>
        </p:nvSpPr>
        <p:spPr>
          <a:xfrm>
            <a:off x="2267713" y="491490"/>
            <a:ext cx="3010661" cy="694944"/>
          </a:xfrm>
          <a:prstGeom prst="rect">
            <a:avLst/>
          </a:prstGeom>
          <a:noFill/>
          <a:ln>
            <a:noFill/>
          </a:ln>
        </p:spPr>
        <p:txBody>
          <a:bodyPr anchorCtr="0" anchor="t" bIns="0" lIns="0" spcFirstLastPara="1" rIns="0" wrap="square" tIns="11425">
            <a:spAutoFit/>
          </a:bodyPr>
          <a:lstStyle/>
          <a:p>
            <a:pPr indent="0" lvl="0" marL="11430" rtl="0" algn="l">
              <a:spcBef>
                <a:spcPts val="0"/>
              </a:spcBef>
              <a:spcAft>
                <a:spcPts val="0"/>
              </a:spcAft>
              <a:buNone/>
            </a:pPr>
            <a:r>
              <a:rPr lang="en-US"/>
              <a:t>Architecture</a:t>
            </a:r>
            <a:endParaRPr/>
          </a:p>
        </p:txBody>
      </p:sp>
      <p:grpSp>
        <p:nvGrpSpPr>
          <p:cNvPr id="2642" name="Google Shape;2642;p109"/>
          <p:cNvGrpSpPr/>
          <p:nvPr/>
        </p:nvGrpSpPr>
        <p:grpSpPr>
          <a:xfrm>
            <a:off x="1000126" y="2047113"/>
            <a:ext cx="6239636" cy="4126230"/>
            <a:chOff x="1111250" y="2274570"/>
            <a:chExt cx="6932929" cy="4584700"/>
          </a:xfrm>
        </p:grpSpPr>
        <p:sp>
          <p:nvSpPr>
            <p:cNvPr id="2643" name="Google Shape;2643;p109"/>
            <p:cNvSpPr/>
            <p:nvPr/>
          </p:nvSpPr>
          <p:spPr>
            <a:xfrm>
              <a:off x="1111250" y="3143250"/>
              <a:ext cx="424180" cy="121792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4" name="Google Shape;2644;p109"/>
            <p:cNvSpPr/>
            <p:nvPr/>
          </p:nvSpPr>
          <p:spPr>
            <a:xfrm>
              <a:off x="7112000" y="4062730"/>
              <a:ext cx="932179" cy="75311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5" name="Google Shape;2645;p109"/>
            <p:cNvSpPr/>
            <p:nvPr/>
          </p:nvSpPr>
          <p:spPr>
            <a:xfrm>
              <a:off x="7461250" y="6009640"/>
              <a:ext cx="317500" cy="6375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6" name="Google Shape;2646;p109"/>
            <p:cNvSpPr/>
            <p:nvPr/>
          </p:nvSpPr>
          <p:spPr>
            <a:xfrm>
              <a:off x="6667500" y="5640070"/>
              <a:ext cx="646429" cy="12192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7" name="Google Shape;2647;p109"/>
            <p:cNvSpPr/>
            <p:nvPr/>
          </p:nvSpPr>
          <p:spPr>
            <a:xfrm>
              <a:off x="2190750" y="2274570"/>
              <a:ext cx="1376679" cy="154686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48" name="Google Shape;2648;p109"/>
          <p:cNvSpPr txBox="1"/>
          <p:nvPr/>
        </p:nvSpPr>
        <p:spPr>
          <a:xfrm>
            <a:off x="2120265" y="2287144"/>
            <a:ext cx="944118" cy="1196673"/>
          </a:xfrm>
          <a:prstGeom prst="rect">
            <a:avLst/>
          </a:prstGeom>
          <a:noFill/>
          <a:ln>
            <a:noFill/>
          </a:ln>
        </p:spPr>
        <p:txBody>
          <a:bodyPr anchorCtr="0" anchor="t" bIns="0" lIns="0" spcFirstLastPara="1" rIns="0" wrap="square" tIns="26850">
            <a:spAutoFit/>
          </a:bodyPr>
          <a:lstStyle/>
          <a:p>
            <a:pPr indent="0" lvl="0" marL="11430" marR="4572" rtl="0" algn="ctr">
              <a:lnSpc>
                <a:spcPct val="94900"/>
              </a:lnSpc>
              <a:spcBef>
                <a:spcPts val="0"/>
              </a:spcBef>
              <a:spcAft>
                <a:spcPts val="0"/>
              </a:spcAft>
              <a:buNone/>
            </a:pPr>
            <a:r>
              <a:rPr lang="en-US" sz="2000">
                <a:solidFill>
                  <a:schemeClr val="dk1"/>
                </a:solidFill>
                <a:latin typeface="Tahoma"/>
                <a:ea typeface="Tahoma"/>
                <a:cs typeface="Tahoma"/>
                <a:sym typeface="Tahoma"/>
              </a:rPr>
              <a:t>Packet  Network  (PDC-P)</a:t>
            </a:r>
            <a:endParaRPr sz="2000">
              <a:solidFill>
                <a:schemeClr val="dk1"/>
              </a:solidFill>
              <a:latin typeface="Tahoma"/>
              <a:ea typeface="Tahoma"/>
              <a:cs typeface="Tahoma"/>
              <a:sym typeface="Tahoma"/>
            </a:endParaRPr>
          </a:p>
        </p:txBody>
      </p:sp>
      <p:sp>
        <p:nvSpPr>
          <p:cNvPr id="2649" name="Google Shape;2649;p109"/>
          <p:cNvSpPr/>
          <p:nvPr/>
        </p:nvSpPr>
        <p:spPr>
          <a:xfrm>
            <a:off x="1743077" y="3723895"/>
            <a:ext cx="1924811" cy="1468755"/>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0" name="Google Shape;2650;p109"/>
          <p:cNvSpPr txBox="1"/>
          <p:nvPr/>
        </p:nvSpPr>
        <p:spPr>
          <a:xfrm>
            <a:off x="1837945" y="4001643"/>
            <a:ext cx="1734503" cy="904286"/>
          </a:xfrm>
          <a:prstGeom prst="rect">
            <a:avLst/>
          </a:prstGeom>
          <a:noFill/>
          <a:ln>
            <a:noFill/>
          </a:ln>
        </p:spPr>
        <p:txBody>
          <a:bodyPr anchorCtr="0" anchor="t" bIns="0" lIns="0" spcFirstLastPara="1" rIns="0" wrap="square" tIns="26850">
            <a:spAutoFit/>
          </a:bodyPr>
          <a:lstStyle/>
          <a:p>
            <a:pPr indent="-395478" lvl="0" marL="406336" marR="4572" rtl="0" algn="l">
              <a:lnSpc>
                <a:spcPct val="94900"/>
              </a:lnSpc>
              <a:spcBef>
                <a:spcPts val="0"/>
              </a:spcBef>
              <a:spcAft>
                <a:spcPts val="0"/>
              </a:spcAft>
              <a:buNone/>
            </a:pPr>
            <a:r>
              <a:rPr lang="en-US" sz="2000">
                <a:solidFill>
                  <a:schemeClr val="dk1"/>
                </a:solidFill>
                <a:latin typeface="Tahoma"/>
                <a:ea typeface="Tahoma"/>
                <a:cs typeface="Tahoma"/>
                <a:sym typeface="Tahoma"/>
              </a:rPr>
              <a:t>Communication  Network  (PDC)</a:t>
            </a:r>
            <a:endParaRPr sz="2000">
              <a:solidFill>
                <a:schemeClr val="dk1"/>
              </a:solidFill>
              <a:latin typeface="Tahoma"/>
              <a:ea typeface="Tahoma"/>
              <a:cs typeface="Tahoma"/>
              <a:sym typeface="Tahoma"/>
            </a:endParaRPr>
          </a:p>
        </p:txBody>
      </p:sp>
      <p:sp>
        <p:nvSpPr>
          <p:cNvPr id="2651" name="Google Shape;2651;p109"/>
          <p:cNvSpPr/>
          <p:nvPr/>
        </p:nvSpPr>
        <p:spPr>
          <a:xfrm>
            <a:off x="3114675" y="2122552"/>
            <a:ext cx="857250" cy="782955"/>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2" name="Google Shape;2652;p109"/>
          <p:cNvSpPr txBox="1"/>
          <p:nvPr/>
        </p:nvSpPr>
        <p:spPr>
          <a:xfrm>
            <a:off x="6809993" y="5887592"/>
            <a:ext cx="1017270" cy="491672"/>
          </a:xfrm>
          <a:prstGeom prst="rect">
            <a:avLst/>
          </a:prstGeom>
          <a:noFill/>
          <a:ln>
            <a:noFill/>
          </a:ln>
        </p:spPr>
        <p:txBody>
          <a:bodyPr anchorCtr="0" anchor="t" bIns="0" lIns="0" spcFirstLastPara="1" rIns="0" wrap="square" tIns="29700">
            <a:spAutoFit/>
          </a:bodyPr>
          <a:lstStyle/>
          <a:p>
            <a:pPr indent="0" lvl="0" marL="11430" marR="4572" rtl="0" algn="l">
              <a:lnSpc>
                <a:spcPct val="115312"/>
              </a:lnSpc>
              <a:spcBef>
                <a:spcPts val="0"/>
              </a:spcBef>
              <a:spcAft>
                <a:spcPts val="0"/>
              </a:spcAft>
              <a:buNone/>
            </a:pPr>
            <a:r>
              <a:rPr lang="en-US" sz="1600">
                <a:solidFill>
                  <a:schemeClr val="dk1"/>
                </a:solidFill>
                <a:latin typeface="Tahoma"/>
                <a:ea typeface="Tahoma"/>
                <a:cs typeface="Tahoma"/>
                <a:sym typeface="Tahoma"/>
              </a:rPr>
              <a:t>Groupware  Server</a:t>
            </a:r>
            <a:endParaRPr sz="1600">
              <a:solidFill>
                <a:schemeClr val="dk1"/>
              </a:solidFill>
              <a:latin typeface="Tahoma"/>
              <a:ea typeface="Tahoma"/>
              <a:cs typeface="Tahoma"/>
              <a:sym typeface="Tahoma"/>
            </a:endParaRPr>
          </a:p>
        </p:txBody>
      </p:sp>
      <p:grpSp>
        <p:nvGrpSpPr>
          <p:cNvPr id="2653" name="Google Shape;2653;p109"/>
          <p:cNvGrpSpPr/>
          <p:nvPr/>
        </p:nvGrpSpPr>
        <p:grpSpPr>
          <a:xfrm>
            <a:off x="979550" y="5561838"/>
            <a:ext cx="7792974" cy="1001268"/>
            <a:chOff x="1088389" y="6179820"/>
            <a:chExt cx="8658860" cy="1112520"/>
          </a:xfrm>
        </p:grpSpPr>
        <p:sp>
          <p:nvSpPr>
            <p:cNvPr id="2654" name="Google Shape;2654;p109"/>
            <p:cNvSpPr/>
            <p:nvPr/>
          </p:nvSpPr>
          <p:spPr>
            <a:xfrm>
              <a:off x="8889999" y="6179820"/>
              <a:ext cx="857250" cy="68961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5" name="Google Shape;2655;p109"/>
            <p:cNvSpPr/>
            <p:nvPr/>
          </p:nvSpPr>
          <p:spPr>
            <a:xfrm>
              <a:off x="7693659" y="6338570"/>
              <a:ext cx="1377950" cy="36068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6" name="Google Shape;2656;p109"/>
            <p:cNvSpPr/>
            <p:nvPr/>
          </p:nvSpPr>
          <p:spPr>
            <a:xfrm>
              <a:off x="7184389" y="6254750"/>
              <a:ext cx="276859" cy="1905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7" name="Google Shape;2657;p109"/>
            <p:cNvSpPr/>
            <p:nvPr/>
          </p:nvSpPr>
          <p:spPr>
            <a:xfrm>
              <a:off x="1088389" y="6253480"/>
              <a:ext cx="2139950" cy="103886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58" name="Google Shape;2658;p109"/>
          <p:cNvSpPr txBox="1"/>
          <p:nvPr/>
        </p:nvSpPr>
        <p:spPr>
          <a:xfrm>
            <a:off x="1568196" y="5891024"/>
            <a:ext cx="750380" cy="380873"/>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2400">
                <a:solidFill>
                  <a:schemeClr val="dk1"/>
                </a:solidFill>
                <a:latin typeface="Tahoma"/>
                <a:ea typeface="Tahoma"/>
                <a:cs typeface="Tahoma"/>
                <a:sym typeface="Tahoma"/>
              </a:rPr>
              <a:t>PSTN</a:t>
            </a:r>
            <a:endParaRPr sz="2400">
              <a:solidFill>
                <a:schemeClr val="dk1"/>
              </a:solidFill>
              <a:latin typeface="Tahoma"/>
              <a:ea typeface="Tahoma"/>
              <a:cs typeface="Tahoma"/>
              <a:sym typeface="Tahoma"/>
            </a:endParaRPr>
          </a:p>
        </p:txBody>
      </p:sp>
      <p:grpSp>
        <p:nvGrpSpPr>
          <p:cNvPr id="2659" name="Google Shape;2659;p109"/>
          <p:cNvGrpSpPr/>
          <p:nvPr/>
        </p:nvGrpSpPr>
        <p:grpSpPr>
          <a:xfrm>
            <a:off x="2047113" y="828677"/>
            <a:ext cx="4821174" cy="4820031"/>
            <a:chOff x="2274570" y="920750"/>
            <a:chExt cx="5356860" cy="5355590"/>
          </a:xfrm>
        </p:grpSpPr>
        <p:sp>
          <p:nvSpPr>
            <p:cNvPr id="2660" name="Google Shape;2660;p109"/>
            <p:cNvSpPr/>
            <p:nvPr/>
          </p:nvSpPr>
          <p:spPr>
            <a:xfrm>
              <a:off x="2274570" y="5660390"/>
              <a:ext cx="445769" cy="61595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1" name="Google Shape;2661;p109"/>
            <p:cNvSpPr/>
            <p:nvPr/>
          </p:nvSpPr>
          <p:spPr>
            <a:xfrm>
              <a:off x="6676390" y="920750"/>
              <a:ext cx="955040" cy="868679"/>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2" name="Google Shape;2662;p109"/>
            <p:cNvSpPr/>
            <p:nvPr/>
          </p:nvSpPr>
          <p:spPr>
            <a:xfrm>
              <a:off x="4390390" y="1682750"/>
              <a:ext cx="2310130" cy="868679"/>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3" name="Google Shape;2663;p109"/>
          <p:cNvSpPr txBox="1"/>
          <p:nvPr/>
        </p:nvSpPr>
        <p:spPr>
          <a:xfrm>
            <a:off x="3914776" y="1545338"/>
            <a:ext cx="2092833" cy="226985"/>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400">
                <a:solidFill>
                  <a:schemeClr val="dk1"/>
                </a:solidFill>
                <a:latin typeface="Tahoma"/>
                <a:ea typeface="Tahoma"/>
                <a:cs typeface="Tahoma"/>
                <a:sym typeface="Tahoma"/>
              </a:rPr>
              <a:t>HTTP/TCP/IP Leased Line</a:t>
            </a:r>
            <a:endParaRPr sz="1400">
              <a:solidFill>
                <a:schemeClr val="dk1"/>
              </a:solidFill>
              <a:latin typeface="Tahoma"/>
              <a:ea typeface="Tahoma"/>
              <a:cs typeface="Tahoma"/>
              <a:sym typeface="Tahoma"/>
            </a:endParaRPr>
          </a:p>
        </p:txBody>
      </p:sp>
      <p:grpSp>
        <p:nvGrpSpPr>
          <p:cNvPr id="2664" name="Google Shape;2664;p109"/>
          <p:cNvGrpSpPr/>
          <p:nvPr/>
        </p:nvGrpSpPr>
        <p:grpSpPr>
          <a:xfrm>
            <a:off x="1275587" y="1665350"/>
            <a:ext cx="5592700" cy="2327148"/>
            <a:chOff x="1417319" y="1850389"/>
            <a:chExt cx="6214111" cy="2585720"/>
          </a:xfrm>
        </p:grpSpPr>
        <p:sp>
          <p:nvSpPr>
            <p:cNvPr id="2665" name="Google Shape;2665;p109"/>
            <p:cNvSpPr/>
            <p:nvPr/>
          </p:nvSpPr>
          <p:spPr>
            <a:xfrm>
              <a:off x="1417319" y="2602229"/>
              <a:ext cx="985519" cy="62611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6" name="Google Shape;2666;p109"/>
            <p:cNvSpPr/>
            <p:nvPr/>
          </p:nvSpPr>
          <p:spPr>
            <a:xfrm>
              <a:off x="1428749" y="3248659"/>
              <a:ext cx="793750" cy="118745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7" name="Google Shape;2667;p109"/>
            <p:cNvSpPr/>
            <p:nvPr/>
          </p:nvSpPr>
          <p:spPr>
            <a:xfrm>
              <a:off x="6676390" y="1850389"/>
              <a:ext cx="955040" cy="86995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8" name="Google Shape;2668;p109"/>
            <p:cNvSpPr/>
            <p:nvPr/>
          </p:nvSpPr>
          <p:spPr>
            <a:xfrm>
              <a:off x="6676390" y="2782569"/>
              <a:ext cx="955040" cy="86995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9" name="Google Shape;2669;p109"/>
          <p:cNvSpPr txBox="1"/>
          <p:nvPr/>
        </p:nvSpPr>
        <p:spPr>
          <a:xfrm>
            <a:off x="4296536" y="3829050"/>
            <a:ext cx="840105" cy="297180"/>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800">
                <a:solidFill>
                  <a:schemeClr val="dk1"/>
                </a:solidFill>
                <a:latin typeface="Tahoma"/>
                <a:ea typeface="Tahoma"/>
                <a:cs typeface="Tahoma"/>
                <a:sym typeface="Tahoma"/>
              </a:rPr>
              <a:t>Internet</a:t>
            </a:r>
            <a:endParaRPr sz="1800">
              <a:solidFill>
                <a:schemeClr val="dk1"/>
              </a:solidFill>
              <a:latin typeface="Tahoma"/>
              <a:ea typeface="Tahoma"/>
              <a:cs typeface="Tahoma"/>
              <a:sym typeface="Tahoma"/>
            </a:endParaRPr>
          </a:p>
        </p:txBody>
      </p:sp>
      <p:sp>
        <p:nvSpPr>
          <p:cNvPr id="2670" name="Google Shape;2670;p109"/>
          <p:cNvSpPr txBox="1"/>
          <p:nvPr/>
        </p:nvSpPr>
        <p:spPr>
          <a:xfrm>
            <a:off x="6054472" y="844677"/>
            <a:ext cx="768668" cy="2550698"/>
          </a:xfrm>
          <a:prstGeom prst="rect">
            <a:avLst/>
          </a:prstGeom>
          <a:noFill/>
          <a:ln>
            <a:noFill/>
          </a:ln>
        </p:spPr>
        <p:txBody>
          <a:bodyPr anchorCtr="0" anchor="t" bIns="0" lIns="0" spcFirstLastPara="1" rIns="0" wrap="square" tIns="11425">
            <a:spAutoFit/>
          </a:bodyPr>
          <a:lstStyle/>
          <a:p>
            <a:pPr indent="0" lvl="0" marL="144590" marR="0" rtl="0" algn="l">
              <a:lnSpc>
                <a:spcPct val="116999"/>
              </a:lnSpc>
              <a:spcBef>
                <a:spcPts val="0"/>
              </a:spcBef>
              <a:spcAft>
                <a:spcPts val="0"/>
              </a:spcAft>
              <a:buNone/>
            </a:pPr>
            <a:r>
              <a:rPr lang="en-US" sz="1800">
                <a:solidFill>
                  <a:schemeClr val="dk1"/>
                </a:solidFill>
                <a:latin typeface="Tahoma"/>
                <a:ea typeface="Tahoma"/>
                <a:cs typeface="Tahoma"/>
                <a:sym typeface="Tahoma"/>
              </a:rPr>
              <a:t>Info.</a:t>
            </a:r>
            <a:endParaRPr sz="1800">
              <a:solidFill>
                <a:schemeClr val="dk1"/>
              </a:solidFill>
              <a:latin typeface="Tahoma"/>
              <a:ea typeface="Tahoma"/>
              <a:cs typeface="Tahoma"/>
              <a:sym typeface="Tahoma"/>
            </a:endParaRPr>
          </a:p>
          <a:p>
            <a:pPr indent="-332613" lvl="0" marL="343472" marR="4572" rtl="0" algn="l">
              <a:lnSpc>
                <a:spcPct val="114000"/>
              </a:lnSpc>
              <a:spcBef>
                <a:spcPts val="103"/>
              </a:spcBef>
              <a:spcAft>
                <a:spcPts val="0"/>
              </a:spcAft>
              <a:buNone/>
            </a:pPr>
            <a:r>
              <a:rPr lang="en-US" sz="1800">
                <a:solidFill>
                  <a:schemeClr val="dk1"/>
                </a:solidFill>
                <a:latin typeface="Tahoma"/>
                <a:ea typeface="Tahoma"/>
                <a:cs typeface="Tahoma"/>
                <a:sym typeface="Tahoma"/>
              </a:rPr>
              <a:t>Provide  r</a:t>
            </a:r>
            <a:endParaRPr sz="1800">
              <a:solidFill>
                <a:schemeClr val="dk1"/>
              </a:solidFill>
              <a:latin typeface="Tahoma"/>
              <a:ea typeface="Tahoma"/>
              <a:cs typeface="Tahoma"/>
              <a:sym typeface="Tahoma"/>
            </a:endParaRPr>
          </a:p>
          <a:p>
            <a:pPr indent="0" lvl="0" marL="144590" marR="0" rtl="0" algn="l">
              <a:lnSpc>
                <a:spcPct val="116999"/>
              </a:lnSpc>
              <a:spcBef>
                <a:spcPts val="284"/>
              </a:spcBef>
              <a:spcAft>
                <a:spcPts val="0"/>
              </a:spcAft>
              <a:buNone/>
            </a:pPr>
            <a:r>
              <a:rPr lang="en-US" sz="1800">
                <a:solidFill>
                  <a:schemeClr val="dk1"/>
                </a:solidFill>
                <a:latin typeface="Tahoma"/>
                <a:ea typeface="Tahoma"/>
                <a:cs typeface="Tahoma"/>
                <a:sym typeface="Tahoma"/>
              </a:rPr>
              <a:t>Info.</a:t>
            </a:r>
            <a:endParaRPr sz="1800">
              <a:solidFill>
                <a:schemeClr val="dk1"/>
              </a:solidFill>
              <a:latin typeface="Tahoma"/>
              <a:ea typeface="Tahoma"/>
              <a:cs typeface="Tahoma"/>
              <a:sym typeface="Tahoma"/>
            </a:endParaRPr>
          </a:p>
          <a:p>
            <a:pPr indent="0" lvl="0" marL="10859" marR="4572" rtl="0" algn="ctr">
              <a:lnSpc>
                <a:spcPct val="114000"/>
              </a:lnSpc>
              <a:spcBef>
                <a:spcPts val="103"/>
              </a:spcBef>
              <a:spcAft>
                <a:spcPts val="0"/>
              </a:spcAft>
              <a:buNone/>
            </a:pPr>
            <a:r>
              <a:rPr lang="en-US" sz="1800">
                <a:solidFill>
                  <a:schemeClr val="dk1"/>
                </a:solidFill>
                <a:latin typeface="Tahoma"/>
                <a:ea typeface="Tahoma"/>
                <a:cs typeface="Tahoma"/>
                <a:sym typeface="Tahoma"/>
              </a:rPr>
              <a:t>Provide  r</a:t>
            </a:r>
            <a:endParaRPr sz="1800">
              <a:solidFill>
                <a:schemeClr val="dk1"/>
              </a:solidFill>
              <a:latin typeface="Tahoma"/>
              <a:ea typeface="Tahoma"/>
              <a:cs typeface="Tahoma"/>
              <a:sym typeface="Tahoma"/>
            </a:endParaRPr>
          </a:p>
          <a:p>
            <a:pPr indent="0" lvl="0" marL="0" marR="0" rtl="0" algn="ctr">
              <a:lnSpc>
                <a:spcPct val="116999"/>
              </a:lnSpc>
              <a:spcBef>
                <a:spcPts val="284"/>
              </a:spcBef>
              <a:spcAft>
                <a:spcPts val="0"/>
              </a:spcAft>
              <a:buNone/>
            </a:pPr>
            <a:r>
              <a:rPr lang="en-US" sz="1800">
                <a:solidFill>
                  <a:schemeClr val="dk1"/>
                </a:solidFill>
                <a:latin typeface="Tahoma"/>
                <a:ea typeface="Tahoma"/>
                <a:cs typeface="Tahoma"/>
                <a:sym typeface="Tahoma"/>
              </a:rPr>
              <a:t>Info.</a:t>
            </a:r>
            <a:endParaRPr sz="1800">
              <a:solidFill>
                <a:schemeClr val="dk1"/>
              </a:solidFill>
              <a:latin typeface="Tahoma"/>
              <a:ea typeface="Tahoma"/>
              <a:cs typeface="Tahoma"/>
              <a:sym typeface="Tahoma"/>
            </a:endParaRPr>
          </a:p>
          <a:p>
            <a:pPr indent="0" lvl="0" marL="10859" marR="4572" rtl="0" algn="ctr">
              <a:lnSpc>
                <a:spcPct val="114000"/>
              </a:lnSpc>
              <a:spcBef>
                <a:spcPts val="103"/>
              </a:spcBef>
              <a:spcAft>
                <a:spcPts val="0"/>
              </a:spcAft>
              <a:buNone/>
            </a:pPr>
            <a:r>
              <a:rPr lang="en-US" sz="1800">
                <a:solidFill>
                  <a:schemeClr val="dk1"/>
                </a:solidFill>
                <a:latin typeface="Tahoma"/>
                <a:ea typeface="Tahoma"/>
                <a:cs typeface="Tahoma"/>
                <a:sym typeface="Tahoma"/>
              </a:rPr>
              <a:t>Provide  r</a:t>
            </a:r>
            <a:endParaRPr sz="1800">
              <a:solidFill>
                <a:schemeClr val="dk1"/>
              </a:solidFill>
              <a:latin typeface="Tahoma"/>
              <a:ea typeface="Tahoma"/>
              <a:cs typeface="Tahoma"/>
              <a:sym typeface="Tahoma"/>
            </a:endParaRPr>
          </a:p>
        </p:txBody>
      </p:sp>
      <p:grpSp>
        <p:nvGrpSpPr>
          <p:cNvPr id="2671" name="Google Shape;2671;p109"/>
          <p:cNvGrpSpPr/>
          <p:nvPr/>
        </p:nvGrpSpPr>
        <p:grpSpPr>
          <a:xfrm>
            <a:off x="3875914" y="2351150"/>
            <a:ext cx="2611755" cy="2992374"/>
            <a:chOff x="4306570" y="2612389"/>
            <a:chExt cx="2901950" cy="3324860"/>
          </a:xfrm>
        </p:grpSpPr>
        <p:sp>
          <p:nvSpPr>
            <p:cNvPr id="2672" name="Google Shape;2672;p109"/>
            <p:cNvSpPr/>
            <p:nvPr/>
          </p:nvSpPr>
          <p:spPr>
            <a:xfrm>
              <a:off x="5830570" y="2612389"/>
              <a:ext cx="868679" cy="1209039"/>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3" name="Google Shape;2673;p109"/>
            <p:cNvSpPr/>
            <p:nvPr/>
          </p:nvSpPr>
          <p:spPr>
            <a:xfrm>
              <a:off x="6084570" y="3628389"/>
              <a:ext cx="701040" cy="361950"/>
            </a:xfrm>
            <a:prstGeom prst="rect">
              <a:avLst/>
            </a:prstGeom>
            <a:blipFill rotWithShape="1">
              <a:blip r:embed="rId2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4" name="Google Shape;2674;p109"/>
            <p:cNvSpPr/>
            <p:nvPr/>
          </p:nvSpPr>
          <p:spPr>
            <a:xfrm>
              <a:off x="5830570" y="4814569"/>
              <a:ext cx="868679" cy="1122680"/>
            </a:xfrm>
            <a:prstGeom prst="rect">
              <a:avLst/>
            </a:prstGeom>
            <a:blipFill rotWithShape="1">
              <a:blip r:embed="rId2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5" name="Google Shape;2675;p109"/>
            <p:cNvSpPr/>
            <p:nvPr/>
          </p:nvSpPr>
          <p:spPr>
            <a:xfrm>
              <a:off x="4306570" y="3120389"/>
              <a:ext cx="784860" cy="869950"/>
            </a:xfrm>
            <a:prstGeom prst="rect">
              <a:avLst/>
            </a:prstGeom>
            <a:blipFill rotWithShape="1">
              <a:blip r:embed="rId2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6" name="Google Shape;2676;p109"/>
            <p:cNvSpPr/>
            <p:nvPr/>
          </p:nvSpPr>
          <p:spPr>
            <a:xfrm>
              <a:off x="6168390" y="4475479"/>
              <a:ext cx="1040130" cy="191769"/>
            </a:xfrm>
            <a:prstGeom prst="rect">
              <a:avLst/>
            </a:prstGeom>
            <a:blipFill rotWithShape="1">
              <a:blip r:embed="rId2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7" name="Google Shape;2677;p109"/>
          <p:cNvSpPr txBox="1"/>
          <p:nvPr/>
        </p:nvSpPr>
        <p:spPr>
          <a:xfrm>
            <a:off x="7092316" y="3679318"/>
            <a:ext cx="260033" cy="257763"/>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600">
                <a:solidFill>
                  <a:schemeClr val="dk1"/>
                </a:solidFill>
                <a:latin typeface="Tahoma"/>
                <a:ea typeface="Tahoma"/>
                <a:cs typeface="Tahoma"/>
                <a:sym typeface="Tahoma"/>
              </a:rPr>
              <a:t>PC</a:t>
            </a:r>
            <a:endParaRPr sz="1600">
              <a:solidFill>
                <a:schemeClr val="dk1"/>
              </a:solidFill>
              <a:latin typeface="Tahoma"/>
              <a:ea typeface="Tahoma"/>
              <a:cs typeface="Tahoma"/>
              <a:sym typeface="Tahoma"/>
            </a:endParaRPr>
          </a:p>
        </p:txBody>
      </p:sp>
      <p:sp>
        <p:nvSpPr>
          <p:cNvPr id="2678" name="Google Shape;2678;p109"/>
          <p:cNvSpPr txBox="1"/>
          <p:nvPr/>
        </p:nvSpPr>
        <p:spPr>
          <a:xfrm>
            <a:off x="8258176" y="6193919"/>
            <a:ext cx="260033" cy="257763"/>
          </a:xfrm>
          <a:prstGeom prst="rect">
            <a:avLst/>
          </a:prstGeom>
          <a:noFill/>
          <a:ln>
            <a:noFill/>
          </a:ln>
        </p:spPr>
        <p:txBody>
          <a:bodyPr anchorCtr="0" anchor="t" bIns="0" lIns="0" spcFirstLastPara="1" rIns="0" wrap="square" tIns="11425">
            <a:spAutoFit/>
          </a:bodyPr>
          <a:lstStyle/>
          <a:p>
            <a:pPr indent="0" lvl="0" marL="11430" marR="0" rtl="0" algn="l">
              <a:spcBef>
                <a:spcPts val="0"/>
              </a:spcBef>
              <a:spcAft>
                <a:spcPts val="0"/>
              </a:spcAft>
              <a:buNone/>
            </a:pPr>
            <a:r>
              <a:rPr lang="en-US" sz="1600">
                <a:solidFill>
                  <a:schemeClr val="dk1"/>
                </a:solidFill>
                <a:latin typeface="Tahoma"/>
                <a:ea typeface="Tahoma"/>
                <a:cs typeface="Tahoma"/>
                <a:sym typeface="Tahoma"/>
              </a:rPr>
              <a:t>PC</a:t>
            </a:r>
            <a:endParaRPr sz="1600">
              <a:solidFill>
                <a:schemeClr val="dk1"/>
              </a:solidFill>
              <a:latin typeface="Tahoma"/>
              <a:ea typeface="Tahoma"/>
              <a:cs typeface="Tahoma"/>
              <a:sym typeface="Tahoma"/>
            </a:endParaRPr>
          </a:p>
        </p:txBody>
      </p:sp>
      <p:sp>
        <p:nvSpPr>
          <p:cNvPr id="2679" name="Google Shape;2679;p109"/>
          <p:cNvSpPr txBox="1"/>
          <p:nvPr/>
        </p:nvSpPr>
        <p:spPr>
          <a:xfrm>
            <a:off x="3208402" y="2270001"/>
            <a:ext cx="1525905" cy="908903"/>
          </a:xfrm>
          <a:prstGeom prst="rect">
            <a:avLst/>
          </a:prstGeom>
          <a:noFill/>
          <a:ln>
            <a:noFill/>
          </a:ln>
        </p:spPr>
        <p:txBody>
          <a:bodyPr anchorCtr="0" anchor="t" bIns="0" lIns="0" spcFirstLastPara="1" rIns="0" wrap="square" tIns="31425">
            <a:spAutoFit/>
          </a:bodyPr>
          <a:lstStyle/>
          <a:p>
            <a:pPr indent="24003" lvl="0" marL="11430" marR="858965" rtl="0" algn="l">
              <a:lnSpc>
                <a:spcPct val="114000"/>
              </a:lnSpc>
              <a:spcBef>
                <a:spcPts val="0"/>
              </a:spcBef>
              <a:spcAft>
                <a:spcPts val="0"/>
              </a:spcAft>
              <a:buNone/>
            </a:pPr>
            <a:r>
              <a:rPr lang="en-US" sz="1800">
                <a:solidFill>
                  <a:schemeClr val="dk1"/>
                </a:solidFill>
                <a:latin typeface="Tahoma"/>
                <a:ea typeface="Tahoma"/>
                <a:cs typeface="Tahoma"/>
                <a:sym typeface="Tahoma"/>
              </a:rPr>
              <a:t>iMode  Server</a:t>
            </a:r>
            <a:endParaRPr sz="1800">
              <a:solidFill>
                <a:schemeClr val="dk1"/>
              </a:solidFill>
              <a:latin typeface="Tahoma"/>
              <a:ea typeface="Tahoma"/>
              <a:cs typeface="Tahoma"/>
              <a:sym typeface="Tahoma"/>
            </a:endParaRPr>
          </a:p>
          <a:p>
            <a:pPr indent="0" lvl="0" marL="651510" marR="0" rtl="0" algn="l">
              <a:spcBef>
                <a:spcPts val="1229"/>
              </a:spcBef>
              <a:spcAft>
                <a:spcPts val="0"/>
              </a:spcAft>
              <a:buNone/>
            </a:pPr>
            <a:r>
              <a:rPr lang="en-US" sz="1200">
                <a:solidFill>
                  <a:schemeClr val="dk1"/>
                </a:solidFill>
                <a:latin typeface="Tahoma"/>
                <a:ea typeface="Tahoma"/>
                <a:cs typeface="Tahoma"/>
                <a:sym typeface="Tahoma"/>
              </a:rPr>
              <a:t>HTTP/TCP/IP</a:t>
            </a:r>
            <a:endParaRPr sz="1200">
              <a:solidFill>
                <a:schemeClr val="dk1"/>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